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57" d="100"/>
          <a:sy n="57" d="100"/>
        </p:scale>
        <p:origin x="72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9/7/2018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80394-E898-4BDD-9401-7249F24B41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>
                <a:latin typeface="Century" panose="02040604050505020304" pitchFamily="18" charset="0"/>
              </a:rPr>
              <a:t>Welcome!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71C137-7673-4F43-9881-DADEAD18E0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b="1" dirty="0"/>
              <a:t>Learning React </a:t>
            </a:r>
          </a:p>
          <a:p>
            <a:pPr algn="ctr"/>
            <a:r>
              <a:rPr lang="en-US" b="1" dirty="0"/>
              <a:t>by creating an App!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C5BA49A-27F7-4FC8-B925-5D0550C041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4797" y="778193"/>
            <a:ext cx="4582406" cy="1537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545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6C143-BA9E-4D2E-81EE-69A0F9945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>
                <a:latin typeface="Elephant" panose="02020904090505020303" pitchFamily="18" charset="0"/>
              </a:rPr>
              <a:t>Helpful But not Required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CE691E-EDE8-4C88-8A95-09060D7FF7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>
                <a:latin typeface="Segoe UI Emoji" panose="020B0502040204020203" pitchFamily="34" charset="0"/>
                <a:ea typeface="Segoe UI Emoji" panose="020B0502040204020203" pitchFamily="34" charset="0"/>
              </a:rPr>
              <a:t>Prior Knowledge of:</a:t>
            </a:r>
          </a:p>
          <a:p>
            <a:pPr algn="ctr"/>
            <a:r>
              <a:rPr lang="en-US" dirty="0">
                <a:latin typeface="Segoe UI Emoji" panose="020B0502040204020203" pitchFamily="34" charset="0"/>
                <a:ea typeface="Segoe UI Emoji" panose="020B0502040204020203" pitchFamily="34" charset="0"/>
              </a:rPr>
              <a:t>HTML</a:t>
            </a:r>
          </a:p>
          <a:p>
            <a:pPr algn="ctr"/>
            <a:r>
              <a:rPr lang="en-US" dirty="0">
                <a:latin typeface="Segoe UI Emoji" panose="020B0502040204020203" pitchFamily="34" charset="0"/>
                <a:ea typeface="Segoe UI Emoji" panose="020B0502040204020203" pitchFamily="34" charset="0"/>
              </a:rPr>
              <a:t>JavaScript</a:t>
            </a:r>
          </a:p>
          <a:p>
            <a:pPr algn="ctr"/>
            <a:r>
              <a:rPr lang="en-US" dirty="0">
                <a:latin typeface="Segoe UI Emoji" panose="020B0502040204020203" pitchFamily="34" charset="0"/>
                <a:ea typeface="Segoe UI Emoji" panose="020B0502040204020203" pitchFamily="34" charset="0"/>
              </a:rPr>
              <a:t>ECMAScript 6 or 2015</a:t>
            </a:r>
          </a:p>
          <a:p>
            <a:pPr marL="0" indent="0" algn="ctr">
              <a:buNone/>
            </a:pPr>
            <a:endParaRPr lang="en-US" dirty="0">
              <a:latin typeface="Arial Black" panose="020B0A04020102020204" pitchFamily="34" charset="0"/>
            </a:endParaRP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8465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A53E206-A86C-4ECD-A5C4-5FAB2A34C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>
                <a:latin typeface="Elephant" panose="02020904090505020303" pitchFamily="18" charset="0"/>
              </a:rPr>
              <a:t>What is React?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03F83F-5681-467C-BE7B-C58EE62478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goe UI Emoji" panose="020B0502040204020203" pitchFamily="34" charset="0"/>
                <a:ea typeface="Segoe UI Emoji" panose="020B0502040204020203" pitchFamily="34" charset="0"/>
              </a:rPr>
              <a:t>It is a JavaScript library for building user interfaces. From simple to complex, just by using isolated pieces called components.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goe UI Emoji" panose="020B0502040204020203" pitchFamily="34" charset="0"/>
                <a:ea typeface="Segoe UI Emoji" panose="020B0502040204020203" pitchFamily="34" charset="0"/>
              </a:rPr>
              <a:t>In technical terms such as MVC – Model-View-Controller, React is the View.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goe UI Emoji" panose="020B0502040204020203" pitchFamily="34" charset="0"/>
                <a:ea typeface="Segoe UI Emoji" panose="020B0502040204020203" pitchFamily="34" charset="0"/>
              </a:rPr>
              <a:t>Analogy – A house, React is the Yard, paint, couches, beds, TVs, decorations, etc</a:t>
            </a:r>
            <a:r>
              <a:rPr lang="en-US" dirty="0">
                <a:latin typeface="Arial Black" panose="020B0A040201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26038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08308-3911-4020-A881-4FA01E2E2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>
                <a:latin typeface="Elephant" panose="02020904090505020303" pitchFamily="18" charset="0"/>
              </a:rPr>
              <a:t>Why use React?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B34B2D-DBF8-4F91-A404-E181DEB598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>
                <a:latin typeface="Segoe UI Emoji" panose="020B0502040204020203" pitchFamily="34" charset="0"/>
                <a:ea typeface="Segoe UI Emoji" panose="020B0502040204020203" pitchFamily="34" charset="0"/>
              </a:rPr>
              <a:t>Supported by Facebook.</a:t>
            </a:r>
          </a:p>
          <a:p>
            <a:r>
              <a:rPr lang="en-US" dirty="0">
                <a:latin typeface="Segoe UI Emoji" panose="020B0502040204020203" pitchFamily="34" charset="0"/>
                <a:ea typeface="Segoe UI Emoji" panose="020B0502040204020203" pitchFamily="34" charset="0"/>
              </a:rPr>
              <a:t>Flexible and SEO-friendly</a:t>
            </a:r>
          </a:p>
          <a:p>
            <a:r>
              <a:rPr lang="en-US" dirty="0">
                <a:latin typeface="Segoe UI Emoji" panose="020B0502040204020203" pitchFamily="34" charset="0"/>
                <a:ea typeface="Segoe UI Emoji" panose="020B0502040204020203" pitchFamily="34" charset="0"/>
              </a:rPr>
              <a:t>It is fast with use of a Virtual DOM and one-way data binding.</a:t>
            </a:r>
          </a:p>
          <a:p>
            <a:r>
              <a:rPr lang="en-US" dirty="0">
                <a:latin typeface="Segoe UI Emoji" panose="020B0502040204020203" pitchFamily="34" charset="0"/>
                <a:ea typeface="Segoe UI Emoji" panose="020B0502040204020203" pitchFamily="34" charset="0"/>
              </a:rPr>
              <a:t>The skillset is in very high demand by employers.</a:t>
            </a:r>
          </a:p>
        </p:txBody>
      </p:sp>
    </p:spTree>
    <p:extLst>
      <p:ext uri="{BB962C8B-B14F-4D97-AF65-F5344CB8AC3E}">
        <p14:creationId xmlns:p14="http://schemas.microsoft.com/office/powerpoint/2010/main" val="4177524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FAECED5-A760-4AB6-9F0D-41E38E0C5A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/>
              <a:t>Build Time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230511B-2D5F-485C-84F9-37B1BAD561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247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1514</TotalTime>
  <Words>123</Words>
  <Application>Microsoft Office PowerPoint</Application>
  <PresentationFormat>Widescreen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Arial Black</vt:lpstr>
      <vt:lpstr>Century</vt:lpstr>
      <vt:lpstr>Elephant</vt:lpstr>
      <vt:lpstr>Segoe UI Emoji</vt:lpstr>
      <vt:lpstr>Trebuchet MS</vt:lpstr>
      <vt:lpstr>Tw Cen MT</vt:lpstr>
      <vt:lpstr>Circuit</vt:lpstr>
      <vt:lpstr>Welcome!</vt:lpstr>
      <vt:lpstr>Helpful But not Required</vt:lpstr>
      <vt:lpstr>What is React?</vt:lpstr>
      <vt:lpstr>Why use React?</vt:lpstr>
      <vt:lpstr>Build Time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Welcome!</dc:title>
  <dc:creator>Ken Wagner</dc:creator>
  <cp:lastModifiedBy>Ken Wagner</cp:lastModifiedBy>
  <cp:revision>11</cp:revision>
  <dcterms:created xsi:type="dcterms:W3CDTF">2018-08-31T05:24:02Z</dcterms:created>
  <dcterms:modified xsi:type="dcterms:W3CDTF">2018-09-09T06:20:26Z</dcterms:modified>
</cp:coreProperties>
</file>