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95144"/>
  </p:normalViewPr>
  <p:slideViewPr>
    <p:cSldViewPr snapToObjects="1">
      <p:cViewPr>
        <p:scale>
          <a:sx n="58" d="100"/>
          <a:sy n="58" d="100"/>
        </p:scale>
        <p:origin x="-3080" y="-19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yesworkflow-org" TargetMode="External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emf"/><Relationship Id="rId16" Type="http://schemas.openxmlformats.org/officeDocument/2006/relationships/image" Target="../media/image12.emf"/><Relationship Id="rId17" Type="http://schemas.openxmlformats.org/officeDocument/2006/relationships/image" Target="../media/image13.emf"/><Relationship Id="rId18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s://github.com/idaks/dataone-ahm-2016-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042367" y="9973689"/>
            <a:ext cx="10254313" cy="84297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15208" y="19979773"/>
            <a:ext cx="9829800" cy="1181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3200" dirty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</a:t>
            </a:r>
            <a:r>
              <a:rPr lang="en-US" sz="3200" b="1" dirty="0"/>
              <a:t>workflow</a:t>
            </a:r>
            <a:r>
              <a:rPr lang="en-US" sz="32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Q1 </a:t>
            </a:r>
            <a:r>
              <a:rPr lang="en-US" sz="2400" dirty="0" smtClean="0"/>
              <a:t>(upstream </a:t>
            </a:r>
            <a:r>
              <a:rPr lang="en-US" sz="2400" b="1" dirty="0" smtClean="0"/>
              <a:t>prospective </a:t>
            </a:r>
            <a:r>
              <a:rPr lang="en-US" sz="2400" b="1" dirty="0" smtClean="0"/>
              <a:t>query</a:t>
            </a:r>
            <a:r>
              <a:rPr lang="en-US" sz="2400" dirty="0" smtClean="0"/>
              <a:t>): </a:t>
            </a:r>
            <a:r>
              <a:rPr lang="en-US" sz="2400" dirty="0"/>
              <a:t>Render </a:t>
            </a:r>
            <a:r>
              <a:rPr lang="en-US" sz="2400" dirty="0" smtClean="0"/>
              <a:t>prospective </a:t>
            </a:r>
            <a:r>
              <a:rPr lang="en-US" sz="2400" dirty="0"/>
              <a:t>upstream </a:t>
            </a:r>
            <a:r>
              <a:rPr lang="en-US" sz="2400" dirty="0" smtClean="0"/>
              <a:t>subgraph of the YW model of the script for a given output data </a:t>
            </a:r>
            <a:r>
              <a:rPr lang="en-US" sz="2400" dirty="0"/>
              <a:t>product </a:t>
            </a:r>
            <a:r>
              <a:rPr lang="en-US" sz="2400" dirty="0" smtClean="0"/>
              <a:t>D.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Q5 (</a:t>
            </a:r>
            <a:r>
              <a:rPr lang="en-US" sz="2400" b="1" dirty="0" smtClean="0"/>
              <a:t>hybrid query</a:t>
            </a:r>
            <a:r>
              <a:rPr lang="en-US" sz="2400" dirty="0" smtClean="0"/>
              <a:t>): Render retrospective graph with </a:t>
            </a:r>
            <a:r>
              <a:rPr lang="en-US" sz="2400" dirty="0"/>
              <a:t>with concrete </a:t>
            </a:r>
            <a:r>
              <a:rPr lang="en-US" sz="2400" dirty="0" smtClean="0"/>
              <a:t>filename for a given output  data product D.</a:t>
            </a:r>
            <a:endParaRPr lang="en-US" sz="2400" dirty="0"/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724400"/>
            <a:ext cx="9829800" cy="1447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75800" y="4522444"/>
            <a:ext cx="20910960" cy="14677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736390"/>
            <a:ext cx="12745416" cy="24957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11909" y="28803600"/>
            <a:ext cx="10536091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21504" y="3045506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44" y="30380289"/>
            <a:ext cx="1397076" cy="1337751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44" y="30641554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8856" y="28904241"/>
            <a:ext cx="2535128" cy="15580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86305" y="29116419"/>
            <a:ext cx="2229447" cy="782365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504440" y="19979772"/>
            <a:ext cx="7213840" cy="22523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092" y="22723328"/>
            <a:ext cx="20793295" cy="9052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(2) YW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recon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11909" y="18873955"/>
            <a:ext cx="10392075" cy="96105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0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23732008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39701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37" y="11773614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74" y="6581577"/>
            <a:ext cx="7243566" cy="367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32" y="6378728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11968258"/>
            <a:ext cx="7019864" cy="6145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01784" y="7111367"/>
            <a:ext cx="6898044" cy="28623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('C3_fraction_data',mean_precip).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Q4_Pro </a:t>
            </a:r>
            <a:r>
              <a:rPr lang="en-US" sz="1800" b="1" dirty="0"/>
              <a:t>: List the outputs that depend on a particular script </a:t>
            </a: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Input (</a:t>
            </a:r>
            <a:r>
              <a:rPr lang="en-US" sz="1800" b="1" i="1" dirty="0" smtClean="0"/>
              <a:t>downstream)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q4_pro(mean_airtemp,'C3_fraction_data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solidFill>
                <a:srgbClr val="FFC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99895" y="12616632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Q4_Pro : List the outputs that depend on a particular script 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Input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fs,shifted_wavefile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7628321" y="19200271"/>
            <a:ext cx="648072" cy="779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528776" y="22232162"/>
            <a:ext cx="648072" cy="7797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718280" y="20591053"/>
            <a:ext cx="923064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09" y="28883336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5432" y="30834259"/>
            <a:ext cx="521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2.1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545000" y="29298110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</a:t>
            </a:r>
            <a:r>
              <a:rPr lang="en-US" sz="1600" dirty="0" smtClean="0"/>
              <a:t>using YW recon facts generated by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</a:t>
            </a:r>
            <a:r>
              <a:rPr lang="en-US" sz="1600" dirty="0" smtClean="0"/>
              <a:t>bridge and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4969936" y="31242326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70945" y="5993504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1.1 </a:t>
            </a:r>
            <a:r>
              <a:rPr lang="en-US" sz="1600" dirty="0"/>
              <a:t>(a) </a:t>
            </a:r>
            <a:r>
              <a:rPr lang="en-US" sz="1600" dirty="0" err="1"/>
              <a:t>YesWorkflow</a:t>
            </a:r>
            <a:r>
              <a:rPr lang="en-US" sz="1600" dirty="0"/>
              <a:t> model of a MATLAB script of C3C4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608439" y="11331520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 </a:t>
            </a:r>
            <a:r>
              <a:rPr lang="en-US" sz="1600" dirty="0"/>
              <a:t>(a) </a:t>
            </a:r>
            <a:r>
              <a:rPr lang="en-US" sz="1600" dirty="0" err="1"/>
              <a:t>YesWorkflow</a:t>
            </a:r>
            <a:r>
              <a:rPr lang="en-US" sz="1600" dirty="0"/>
              <a:t> model of a Python script of LIGO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856876" y="583539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 </a:t>
            </a:r>
            <a:r>
              <a:rPr lang="en-US" sz="1600" dirty="0"/>
              <a:t>(a) Upstream </a:t>
            </a:r>
            <a:r>
              <a:rPr lang="en-US" sz="1600" dirty="0" smtClean="0"/>
              <a:t>subgraph for output data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</a:t>
            </a:r>
            <a:r>
              <a:rPr lang="en-US" sz="1600" dirty="0"/>
              <a:t>MATLAB script of </a:t>
            </a:r>
            <a:r>
              <a:rPr lang="en-US" sz="1600" dirty="0" smtClean="0"/>
              <a:t>C3C4.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756153" y="1115745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2</a:t>
            </a:r>
            <a:r>
              <a:rPr lang="en-US" sz="1600" b="1" dirty="0" smtClean="0"/>
              <a:t>.2 </a:t>
            </a:r>
            <a:r>
              <a:rPr lang="en-US" sz="1600" dirty="0"/>
              <a:t>(a) Upstream </a:t>
            </a:r>
            <a:r>
              <a:rPr lang="en-US" sz="1600" dirty="0" smtClean="0"/>
              <a:t>subgraph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Python </a:t>
            </a:r>
            <a:r>
              <a:rPr lang="en-US" sz="1600" dirty="0"/>
              <a:t>script of </a:t>
            </a:r>
            <a:r>
              <a:rPr lang="en-US" sz="1600" dirty="0" smtClean="0"/>
              <a:t>LIGO.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531943" y="5903207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(a) </a:t>
            </a:r>
            <a:r>
              <a:rPr lang="en-US" sz="1600" dirty="0" smtClean="0"/>
              <a:t>Q2-Pro only shows upstream inputs of the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err="1" smtClean="0"/>
              <a:t>mean_airtemp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099895" y="11091699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/>
              <a:t>(a) </a:t>
            </a:r>
            <a:r>
              <a:rPr lang="en-US" sz="1600" dirty="0" smtClean="0"/>
              <a:t>Q2-Pro only shows upstream inputs of the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smtClean="0"/>
              <a:t>fs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3011909" y="4468264"/>
            <a:ext cx="10392075" cy="51863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</a:t>
            </a:r>
            <a:r>
              <a:rPr lang="en-GB" sz="3600" b="1" dirty="0" smtClean="0">
                <a:solidFill>
                  <a:srgbClr val="CC3300"/>
                </a:solidFill>
              </a:rPr>
              <a:t>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Q2 </a:t>
            </a:r>
            <a:r>
              <a:rPr lang="en-US" sz="2400" dirty="0" smtClean="0"/>
              <a:t>(</a:t>
            </a:r>
            <a:r>
              <a:rPr lang="en-US" sz="2400" b="1" dirty="0" smtClean="0"/>
              <a:t>prospective query</a:t>
            </a:r>
            <a:r>
              <a:rPr lang="en-US" sz="2400" dirty="0" smtClean="0"/>
              <a:t>): </a:t>
            </a:r>
            <a:r>
              <a:rPr lang="en-US" sz="2400" dirty="0"/>
              <a:t>List the script inputs that are </a:t>
            </a:r>
            <a:r>
              <a:rPr lang="en-US" sz="2400" dirty="0" err="1"/>
              <a:t>upsteram</a:t>
            </a:r>
            <a:r>
              <a:rPr lang="en-US" sz="2400" dirty="0"/>
              <a:t> of a given data product D.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Q3 (</a:t>
            </a:r>
            <a:r>
              <a:rPr lang="en-US" sz="2400" b="1" dirty="0"/>
              <a:t>d</a:t>
            </a:r>
            <a:r>
              <a:rPr lang="en-US" sz="2400" b="1" dirty="0" smtClean="0"/>
              <a:t>ownstream prospective </a:t>
            </a:r>
            <a:r>
              <a:rPr lang="en-US" sz="2400" b="1" dirty="0" smtClean="0"/>
              <a:t>query</a:t>
            </a:r>
            <a:r>
              <a:rPr lang="en-US" sz="2400" dirty="0" smtClean="0"/>
              <a:t>): </a:t>
            </a:r>
            <a:r>
              <a:rPr lang="en-US" sz="2400" dirty="0"/>
              <a:t>Render everything downstream of a given data product D, where D can be any one (input or intermediate) data element of the YW model of the script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Q4 (prospective query): </a:t>
            </a:r>
            <a:r>
              <a:rPr lang="en-US" sz="2400" dirty="0"/>
              <a:t>List the script outputs that are downstream of a given data product 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194</TotalTime>
  <Words>895</Words>
  <Application>Microsoft Macintosh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87</cp:revision>
  <cp:lastPrinted>2016-06-02T13:06:53Z</cp:lastPrinted>
  <dcterms:created xsi:type="dcterms:W3CDTF">2016-09-18T19:17:13Z</dcterms:created>
  <dcterms:modified xsi:type="dcterms:W3CDTF">2016-09-19T02:13:55Z</dcterms:modified>
  <cp:category/>
</cp:coreProperties>
</file>