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1" r:id="rId6"/>
    <p:sldId id="262" r:id="rId7"/>
    <p:sldId id="263" r:id="rId8"/>
    <p:sldId id="258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5256B-F697-463A-9809-1086F82BB399}" v="101" dt="2020-06-11T23:03:33.552"/>
    <p1510:client id="{EAEE12D0-19F1-4BC3-A095-61F000DF0180}" v="2026" dt="2020-06-12T20:44:45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건식" userId="b2bd5820-54f2-4a3b-8970-eabb22cd035c" providerId="ADAL" clId="{EAEE12D0-19F1-4BC3-A095-61F000DF0180}"/>
    <pc:docChg chg="undo custSel mod addSld modSld sldOrd">
      <pc:chgData name="건식" userId="b2bd5820-54f2-4a3b-8970-eabb22cd035c" providerId="ADAL" clId="{EAEE12D0-19F1-4BC3-A095-61F000DF0180}" dt="2020-06-12T20:44:45.595" v="12699"/>
      <pc:docMkLst>
        <pc:docMk/>
      </pc:docMkLst>
      <pc:sldChg chg="addSp delSp modSp add mod">
        <pc:chgData name="건식" userId="b2bd5820-54f2-4a3b-8970-eabb22cd035c" providerId="ADAL" clId="{EAEE12D0-19F1-4BC3-A095-61F000DF0180}" dt="2020-06-12T20:38:25.221" v="11660" actId="1076"/>
        <pc:sldMkLst>
          <pc:docMk/>
          <pc:sldMk cId="0" sldId="256"/>
        </pc:sldMkLst>
        <pc:spChg chg="del">
          <ac:chgData name="건식" userId="b2bd5820-54f2-4a3b-8970-eabb22cd035c" providerId="ADAL" clId="{EAEE12D0-19F1-4BC3-A095-61F000DF0180}" dt="2020-06-11T19:18:04.996" v="21" actId="478"/>
          <ac:spMkLst>
            <pc:docMk/>
            <pc:sldMk cId="0" sldId="256"/>
            <ac:spMk id="2" creationId="{0CBEFBFD-813F-4B01-B395-97524B47F850}"/>
          </ac:spMkLst>
        </pc:spChg>
        <pc:spChg chg="del">
          <ac:chgData name="건식" userId="b2bd5820-54f2-4a3b-8970-eabb22cd035c" providerId="ADAL" clId="{EAEE12D0-19F1-4BC3-A095-61F000DF0180}" dt="2020-06-11T19:17:39.528" v="2" actId="478"/>
          <ac:spMkLst>
            <pc:docMk/>
            <pc:sldMk cId="0" sldId="256"/>
            <ac:spMk id="4" creationId="{19454848-099B-41CC-9F57-E502F41DC1D8}"/>
          </ac:spMkLst>
        </pc:spChg>
        <pc:spChg chg="del">
          <ac:chgData name="건식" userId="b2bd5820-54f2-4a3b-8970-eabb22cd035c" providerId="ADAL" clId="{EAEE12D0-19F1-4BC3-A095-61F000DF0180}" dt="2020-06-11T19:17:55.651" v="20" actId="478"/>
          <ac:spMkLst>
            <pc:docMk/>
            <pc:sldMk cId="0" sldId="256"/>
            <ac:spMk id="5" creationId="{FD5BDD3C-F4C5-4AD5-A355-B1DFE149AFE2}"/>
          </ac:spMkLst>
        </pc:spChg>
        <pc:spChg chg="add">
          <ac:chgData name="건식" userId="b2bd5820-54f2-4a3b-8970-eabb22cd035c" providerId="ADAL" clId="{EAEE12D0-19F1-4BC3-A095-61F000DF0180}" dt="2020-06-11T19:18:12.989" v="22" actId="11529"/>
          <ac:spMkLst>
            <pc:docMk/>
            <pc:sldMk cId="0" sldId="256"/>
            <ac:spMk id="7" creationId="{484EF7CE-8B9D-42C2-8F11-F1E700B16EF6}"/>
          </ac:spMkLst>
        </pc:spChg>
        <pc:spChg chg="mod">
          <ac:chgData name="건식" userId="b2bd5820-54f2-4a3b-8970-eabb22cd035c" providerId="ADAL" clId="{EAEE12D0-19F1-4BC3-A095-61F000DF0180}" dt="2020-06-11T19:17:52.098" v="18" actId="1076"/>
          <ac:spMkLst>
            <pc:docMk/>
            <pc:sldMk cId="0" sldId="256"/>
            <ac:spMk id="8" creationId="{42F0837F-7F91-43CB-AEE1-0A8BC37E3C71}"/>
          </ac:spMkLst>
        </pc:spChg>
        <pc:spChg chg="add mod">
          <ac:chgData name="건식" userId="b2bd5820-54f2-4a3b-8970-eabb22cd035c" providerId="ADAL" clId="{EAEE12D0-19F1-4BC3-A095-61F000DF0180}" dt="2020-06-12T20:38:25.221" v="11660" actId="1076"/>
          <ac:spMkLst>
            <pc:docMk/>
            <pc:sldMk cId="0" sldId="256"/>
            <ac:spMk id="9" creationId="{E89D4361-8169-4684-89E5-80AA47F894DF}"/>
          </ac:spMkLst>
        </pc:spChg>
        <pc:spChg chg="add mod">
          <ac:chgData name="건식" userId="b2bd5820-54f2-4a3b-8970-eabb22cd035c" providerId="ADAL" clId="{EAEE12D0-19F1-4BC3-A095-61F000DF0180}" dt="2020-06-11T22:28:52.300" v="9961"/>
          <ac:spMkLst>
            <pc:docMk/>
            <pc:sldMk cId="0" sldId="256"/>
            <ac:spMk id="10" creationId="{7DC461A7-CFAB-44B3-85EC-221733DFA8FC}"/>
          </ac:spMkLst>
        </pc:spChg>
        <pc:spChg chg="add mod">
          <ac:chgData name="건식" userId="b2bd5820-54f2-4a3b-8970-eabb22cd035c" providerId="ADAL" clId="{EAEE12D0-19F1-4BC3-A095-61F000DF0180}" dt="2020-06-11T19:20:01.441" v="145" actId="1076"/>
          <ac:spMkLst>
            <pc:docMk/>
            <pc:sldMk cId="0" sldId="256"/>
            <ac:spMk id="11" creationId="{369C6A99-D757-42AB-897B-EA78422395D3}"/>
          </ac:spMkLst>
        </pc:spChg>
        <pc:spChg chg="del">
          <ac:chgData name="건식" userId="b2bd5820-54f2-4a3b-8970-eabb22cd035c" providerId="ADAL" clId="{EAEE12D0-19F1-4BC3-A095-61F000DF0180}" dt="2020-06-11T19:17:42.654" v="3" actId="478"/>
          <ac:spMkLst>
            <pc:docMk/>
            <pc:sldMk cId="0" sldId="256"/>
            <ac:spMk id="155" creationId="{00000000-0000-0000-0000-000000000000}"/>
          </ac:spMkLst>
        </pc:spChg>
        <pc:picChg chg="del">
          <ac:chgData name="건식" userId="b2bd5820-54f2-4a3b-8970-eabb22cd035c" providerId="ADAL" clId="{EAEE12D0-19F1-4BC3-A095-61F000DF0180}" dt="2020-06-11T19:17:36.578" v="1" actId="478"/>
          <ac:picMkLst>
            <pc:docMk/>
            <pc:sldMk cId="0" sldId="256"/>
            <ac:picMk id="3" creationId="{FE0AEC1F-E1A1-4AD2-9CFF-522D43F1F7CC}"/>
          </ac:picMkLst>
        </pc:picChg>
        <pc:picChg chg="del">
          <ac:chgData name="건식" userId="b2bd5820-54f2-4a3b-8970-eabb22cd035c" providerId="ADAL" clId="{EAEE12D0-19F1-4BC3-A095-61F000DF0180}" dt="2020-06-11T19:17:53.670" v="19" actId="478"/>
          <ac:picMkLst>
            <pc:docMk/>
            <pc:sldMk cId="0" sldId="256"/>
            <ac:picMk id="9" creationId="{3BF7B450-F7F8-4D3B-B808-4B950F4F3295}"/>
          </ac:picMkLst>
        </pc:picChg>
      </pc:sldChg>
      <pc:sldChg chg="addSp delSp modSp add mod">
        <pc:chgData name="건식" userId="b2bd5820-54f2-4a3b-8970-eabb22cd035c" providerId="ADAL" clId="{EAEE12D0-19F1-4BC3-A095-61F000DF0180}" dt="2020-06-11T19:41:24.978" v="1355" actId="20577"/>
        <pc:sldMkLst>
          <pc:docMk/>
          <pc:sldMk cId="3031480019" sldId="257"/>
        </pc:sldMkLst>
        <pc:spChg chg="add mod">
          <ac:chgData name="건식" userId="b2bd5820-54f2-4a3b-8970-eabb22cd035c" providerId="ADAL" clId="{EAEE12D0-19F1-4BC3-A095-61F000DF0180}" dt="2020-06-11T19:41:24.978" v="1355" actId="20577"/>
          <ac:spMkLst>
            <pc:docMk/>
            <pc:sldMk cId="3031480019" sldId="257"/>
            <ac:spMk id="2" creationId="{90596255-3434-406D-9F6C-AB164499BF34}"/>
          </ac:spMkLst>
        </pc:spChg>
        <pc:spChg chg="add mod">
          <ac:chgData name="건식" userId="b2bd5820-54f2-4a3b-8970-eabb22cd035c" providerId="ADAL" clId="{EAEE12D0-19F1-4BC3-A095-61F000DF0180}" dt="2020-06-11T19:35:20.688" v="931" actId="1076"/>
          <ac:spMkLst>
            <pc:docMk/>
            <pc:sldMk cId="3031480019" sldId="257"/>
            <ac:spMk id="5" creationId="{C4F9CB84-BEC7-4619-B9B0-931502E2270D}"/>
          </ac:spMkLst>
        </pc:spChg>
        <pc:spChg chg="del">
          <ac:chgData name="건식" userId="b2bd5820-54f2-4a3b-8970-eabb22cd035c" providerId="ADAL" clId="{EAEE12D0-19F1-4BC3-A095-61F000DF0180}" dt="2020-06-11T19:20:08.841" v="148" actId="478"/>
          <ac:spMkLst>
            <pc:docMk/>
            <pc:sldMk cId="3031480019" sldId="257"/>
            <ac:spMk id="7" creationId="{484EF7CE-8B9D-42C2-8F11-F1E700B16EF6}"/>
          </ac:spMkLst>
        </pc:spChg>
        <pc:spChg chg="add mod">
          <ac:chgData name="건식" userId="b2bd5820-54f2-4a3b-8970-eabb22cd035c" providerId="ADAL" clId="{EAEE12D0-19F1-4BC3-A095-61F000DF0180}" dt="2020-06-11T19:24:56.166" v="215" actId="20577"/>
          <ac:spMkLst>
            <pc:docMk/>
            <pc:sldMk cId="3031480019" sldId="257"/>
            <ac:spMk id="9" creationId="{4A2B3B12-FA1C-4302-B419-67222824A8A4}"/>
          </ac:spMkLst>
        </pc:spChg>
        <pc:spChg chg="del">
          <ac:chgData name="건식" userId="b2bd5820-54f2-4a3b-8970-eabb22cd035c" providerId="ADAL" clId="{EAEE12D0-19F1-4BC3-A095-61F000DF0180}" dt="2020-06-11T19:20:08.477" v="147" actId="478"/>
          <ac:spMkLst>
            <pc:docMk/>
            <pc:sldMk cId="3031480019" sldId="257"/>
            <ac:spMk id="10" creationId="{7DC461A7-CFAB-44B3-85EC-221733DFA8FC}"/>
          </ac:spMkLst>
        </pc:spChg>
        <pc:spChg chg="del">
          <ac:chgData name="건식" userId="b2bd5820-54f2-4a3b-8970-eabb22cd035c" providerId="ADAL" clId="{EAEE12D0-19F1-4BC3-A095-61F000DF0180}" dt="2020-06-11T19:20:10.202" v="149" actId="478"/>
          <ac:spMkLst>
            <pc:docMk/>
            <pc:sldMk cId="3031480019" sldId="257"/>
            <ac:spMk id="11" creationId="{369C6A99-D757-42AB-897B-EA78422395D3}"/>
          </ac:spMkLst>
        </pc:spChg>
        <pc:spChg chg="add mod">
          <ac:chgData name="건식" userId="b2bd5820-54f2-4a3b-8970-eabb22cd035c" providerId="ADAL" clId="{EAEE12D0-19F1-4BC3-A095-61F000DF0180}" dt="2020-06-11T19:40:13.169" v="1306" actId="1076"/>
          <ac:spMkLst>
            <pc:docMk/>
            <pc:sldMk cId="3031480019" sldId="257"/>
            <ac:spMk id="14" creationId="{0C28A4CA-045B-4953-9338-1BB2C09124F7}"/>
          </ac:spMkLst>
        </pc:spChg>
        <pc:spChg chg="add mod">
          <ac:chgData name="건식" userId="b2bd5820-54f2-4a3b-8970-eabb22cd035c" providerId="ADAL" clId="{EAEE12D0-19F1-4BC3-A095-61F000DF0180}" dt="2020-06-11T19:40:22.839" v="1310" actId="1076"/>
          <ac:spMkLst>
            <pc:docMk/>
            <pc:sldMk cId="3031480019" sldId="257"/>
            <ac:spMk id="15" creationId="{B8660F48-FB38-4A0A-B504-80E34B3A3EC0}"/>
          </ac:spMkLst>
        </pc:spChg>
        <pc:spChg chg="add mod">
          <ac:chgData name="건식" userId="b2bd5820-54f2-4a3b-8970-eabb22cd035c" providerId="ADAL" clId="{EAEE12D0-19F1-4BC3-A095-61F000DF0180}" dt="2020-06-11T19:40:37.136" v="1320" actId="1076"/>
          <ac:spMkLst>
            <pc:docMk/>
            <pc:sldMk cId="3031480019" sldId="257"/>
            <ac:spMk id="20" creationId="{8C4A9637-C047-4932-8280-B6F38DF0698D}"/>
          </ac:spMkLst>
        </pc:spChg>
        <pc:spChg chg="add mod">
          <ac:chgData name="건식" userId="b2bd5820-54f2-4a3b-8970-eabb22cd035c" providerId="ADAL" clId="{EAEE12D0-19F1-4BC3-A095-61F000DF0180}" dt="2020-06-11T19:37:37.995" v="1158" actId="20577"/>
          <ac:spMkLst>
            <pc:docMk/>
            <pc:sldMk cId="3031480019" sldId="257"/>
            <ac:spMk id="21" creationId="{9FE4EB4D-1562-40CD-856F-ECAD9FBF6E0B}"/>
          </ac:spMkLst>
        </pc:spChg>
        <pc:spChg chg="add mod">
          <ac:chgData name="건식" userId="b2bd5820-54f2-4a3b-8970-eabb22cd035c" providerId="ADAL" clId="{EAEE12D0-19F1-4BC3-A095-61F000DF0180}" dt="2020-06-11T19:37:55.920" v="1176"/>
          <ac:spMkLst>
            <pc:docMk/>
            <pc:sldMk cId="3031480019" sldId="257"/>
            <ac:spMk id="24" creationId="{83AACE33-C6A9-43D0-AC0F-D4330106BC3D}"/>
          </ac:spMkLst>
        </pc:spChg>
        <pc:spChg chg="add mod">
          <ac:chgData name="건식" userId="b2bd5820-54f2-4a3b-8970-eabb22cd035c" providerId="ADAL" clId="{EAEE12D0-19F1-4BC3-A095-61F000DF0180}" dt="2020-06-11T19:41:19.268" v="1347" actId="20577"/>
          <ac:spMkLst>
            <pc:docMk/>
            <pc:sldMk cId="3031480019" sldId="257"/>
            <ac:spMk id="26" creationId="{C55A9AF7-8DB2-4822-817C-D335F2E26310}"/>
          </ac:spMkLst>
        </pc:spChg>
        <pc:picChg chg="add mod">
          <ac:chgData name="건식" userId="b2bd5820-54f2-4a3b-8970-eabb22cd035c" providerId="ADAL" clId="{EAEE12D0-19F1-4BC3-A095-61F000DF0180}" dt="2020-06-11T19:35:17.304" v="930" actId="1076"/>
          <ac:picMkLst>
            <pc:docMk/>
            <pc:sldMk cId="3031480019" sldId="257"/>
            <ac:picMk id="4" creationId="{4DFC74AB-2825-4504-8C0D-91D3C7A73A9B}"/>
          </ac:picMkLst>
        </pc:picChg>
        <pc:picChg chg="add mod">
          <ac:chgData name="건식" userId="b2bd5820-54f2-4a3b-8970-eabb22cd035c" providerId="ADAL" clId="{EAEE12D0-19F1-4BC3-A095-61F000DF0180}" dt="2020-06-11T19:40:25.808" v="1313" actId="1076"/>
          <ac:picMkLst>
            <pc:docMk/>
            <pc:sldMk cId="3031480019" sldId="257"/>
            <ac:picMk id="13" creationId="{1A7B63C3-8199-4BF8-865F-02652FB20931}"/>
          </ac:picMkLst>
        </pc:picChg>
        <pc:picChg chg="add del mod">
          <ac:chgData name="건식" userId="b2bd5820-54f2-4a3b-8970-eabb22cd035c" providerId="ADAL" clId="{EAEE12D0-19F1-4BC3-A095-61F000DF0180}" dt="2020-06-11T19:33:29.159" v="778" actId="478"/>
          <ac:picMkLst>
            <pc:docMk/>
            <pc:sldMk cId="3031480019" sldId="257"/>
            <ac:picMk id="17" creationId="{CF5D20EE-3DA2-4C73-94CA-11114A0BC019}"/>
          </ac:picMkLst>
        </pc:picChg>
        <pc:picChg chg="add mod">
          <ac:chgData name="건식" userId="b2bd5820-54f2-4a3b-8970-eabb22cd035c" providerId="ADAL" clId="{EAEE12D0-19F1-4BC3-A095-61F000DF0180}" dt="2020-06-11T19:40:31.415" v="1316" actId="14100"/>
          <ac:picMkLst>
            <pc:docMk/>
            <pc:sldMk cId="3031480019" sldId="257"/>
            <ac:picMk id="19" creationId="{2F7B7F5B-77BB-4628-8291-6D8F275BBBB7}"/>
          </ac:picMkLst>
        </pc:picChg>
        <pc:picChg chg="add mod">
          <ac:chgData name="건식" userId="b2bd5820-54f2-4a3b-8970-eabb22cd035c" providerId="ADAL" clId="{EAEE12D0-19F1-4BC3-A095-61F000DF0180}" dt="2020-06-11T19:36:41.416" v="1136" actId="14100"/>
          <ac:picMkLst>
            <pc:docMk/>
            <pc:sldMk cId="3031480019" sldId="257"/>
            <ac:picMk id="23" creationId="{AF030637-F44B-451E-8ACC-DECDCA9FB74E}"/>
          </ac:picMkLst>
        </pc:picChg>
        <pc:picChg chg="add mod">
          <ac:chgData name="건식" userId="b2bd5820-54f2-4a3b-8970-eabb22cd035c" providerId="ADAL" clId="{EAEE12D0-19F1-4BC3-A095-61F000DF0180}" dt="2020-06-11T19:41:01.327" v="1328" actId="1076"/>
          <ac:picMkLst>
            <pc:docMk/>
            <pc:sldMk cId="3031480019" sldId="257"/>
            <ac:picMk id="25" creationId="{E6244CD0-8858-4E8C-99EB-C3B062782A05}"/>
          </ac:picMkLst>
        </pc:picChg>
      </pc:sldChg>
      <pc:sldChg chg="addSp delSp modSp add mod setBg">
        <pc:chgData name="건식" userId="b2bd5820-54f2-4a3b-8970-eabb22cd035c" providerId="ADAL" clId="{EAEE12D0-19F1-4BC3-A095-61F000DF0180}" dt="2020-06-11T22:30:16.274" v="10413" actId="20577"/>
        <pc:sldMkLst>
          <pc:docMk/>
          <pc:sldMk cId="2955244336" sldId="258"/>
        </pc:sldMkLst>
        <pc:spChg chg="mod">
          <ac:chgData name="건식" userId="b2bd5820-54f2-4a3b-8970-eabb22cd035c" providerId="ADAL" clId="{EAEE12D0-19F1-4BC3-A095-61F000DF0180}" dt="2020-06-11T20:09:08.367" v="5415" actId="26606"/>
          <ac:spMkLst>
            <pc:docMk/>
            <pc:sldMk cId="2955244336" sldId="258"/>
            <ac:spMk id="2" creationId="{90596255-3434-406D-9F6C-AB164499BF34}"/>
          </ac:spMkLst>
        </pc:spChg>
        <pc:spChg chg="del">
          <ac:chgData name="건식" userId="b2bd5820-54f2-4a3b-8970-eabb22cd035c" providerId="ADAL" clId="{EAEE12D0-19F1-4BC3-A095-61F000DF0180}" dt="2020-06-11T19:37:04.246" v="1147" actId="478"/>
          <ac:spMkLst>
            <pc:docMk/>
            <pc:sldMk cId="2955244336" sldId="258"/>
            <ac:spMk id="5" creationId="{C4F9CB84-BEC7-4619-B9B0-931502E2270D}"/>
          </ac:spMkLst>
        </pc:spChg>
        <pc:spChg chg="ord">
          <ac:chgData name="건식" userId="b2bd5820-54f2-4a3b-8970-eabb22cd035c" providerId="ADAL" clId="{EAEE12D0-19F1-4BC3-A095-61F000DF0180}" dt="2020-06-11T20:09:08.367" v="5415" actId="26606"/>
          <ac:spMkLst>
            <pc:docMk/>
            <pc:sldMk cId="2955244336" sldId="258"/>
            <ac:spMk id="8" creationId="{42F0837F-7F91-43CB-AEE1-0A8BC37E3C71}"/>
          </ac:spMkLst>
        </pc:spChg>
        <pc:spChg chg="del">
          <ac:chgData name="건식" userId="b2bd5820-54f2-4a3b-8970-eabb22cd035c" providerId="ADAL" clId="{EAEE12D0-19F1-4BC3-A095-61F000DF0180}" dt="2020-06-11T19:37:06.265" v="1150" actId="478"/>
          <ac:spMkLst>
            <pc:docMk/>
            <pc:sldMk cId="2955244336" sldId="258"/>
            <ac:spMk id="9" creationId="{4A2B3B12-FA1C-4302-B419-67222824A8A4}"/>
          </ac:spMkLst>
        </pc:spChg>
        <pc:spChg chg="del mod">
          <ac:chgData name="건식" userId="b2bd5820-54f2-4a3b-8970-eabb22cd035c" providerId="ADAL" clId="{EAEE12D0-19F1-4BC3-A095-61F000DF0180}" dt="2020-06-11T19:41:45.455" v="1392" actId="478"/>
          <ac:spMkLst>
            <pc:docMk/>
            <pc:sldMk cId="2955244336" sldId="258"/>
            <ac:spMk id="14" creationId="{0C28A4CA-045B-4953-9338-1BB2C09124F7}"/>
          </ac:spMkLst>
        </pc:spChg>
        <pc:spChg chg="del">
          <ac:chgData name="건식" userId="b2bd5820-54f2-4a3b-8970-eabb22cd035c" providerId="ADAL" clId="{EAEE12D0-19F1-4BC3-A095-61F000DF0180}" dt="2020-06-11T19:37:08.681" v="1151" actId="478"/>
          <ac:spMkLst>
            <pc:docMk/>
            <pc:sldMk cId="2955244336" sldId="258"/>
            <ac:spMk id="15" creationId="{B8660F48-FB38-4A0A-B504-80E34B3A3EC0}"/>
          </ac:spMkLst>
        </pc:spChg>
        <pc:spChg chg="add del mod">
          <ac:chgData name="건식" userId="b2bd5820-54f2-4a3b-8970-eabb22cd035c" providerId="ADAL" clId="{EAEE12D0-19F1-4BC3-A095-61F000DF0180}" dt="2020-06-11T19:41:47.351" v="1394" actId="478"/>
          <ac:spMkLst>
            <pc:docMk/>
            <pc:sldMk cId="2955244336" sldId="258"/>
            <ac:spMk id="18" creationId="{BCE80EE3-204D-431C-A0F9-2A5E68C0BD74}"/>
          </ac:spMkLst>
        </pc:spChg>
        <pc:spChg chg="del">
          <ac:chgData name="건식" userId="b2bd5820-54f2-4a3b-8970-eabb22cd035c" providerId="ADAL" clId="{EAEE12D0-19F1-4BC3-A095-61F000DF0180}" dt="2020-06-11T19:37:10.019" v="1152" actId="478"/>
          <ac:spMkLst>
            <pc:docMk/>
            <pc:sldMk cId="2955244336" sldId="258"/>
            <ac:spMk id="20" creationId="{8C4A9637-C047-4932-8280-B6F38DF0698D}"/>
          </ac:spMkLst>
        </pc:spChg>
        <pc:spChg chg="del">
          <ac:chgData name="건식" userId="b2bd5820-54f2-4a3b-8970-eabb22cd035c" providerId="ADAL" clId="{EAEE12D0-19F1-4BC3-A095-61F000DF0180}" dt="2020-06-11T19:37:02.845" v="1146" actId="478"/>
          <ac:spMkLst>
            <pc:docMk/>
            <pc:sldMk cId="2955244336" sldId="258"/>
            <ac:spMk id="21" creationId="{9FE4EB4D-1562-40CD-856F-ECAD9FBF6E0B}"/>
          </ac:spMkLst>
        </pc:spChg>
        <pc:spChg chg="del mod">
          <ac:chgData name="건식" userId="b2bd5820-54f2-4a3b-8970-eabb22cd035c" providerId="ADAL" clId="{EAEE12D0-19F1-4BC3-A095-61F000DF0180}" dt="2020-06-11T19:37:01.698" v="1145" actId="478"/>
          <ac:spMkLst>
            <pc:docMk/>
            <pc:sldMk cId="2955244336" sldId="258"/>
            <ac:spMk id="24" creationId="{83AACE33-C6A9-43D0-AC0F-D4330106BC3D}"/>
          </ac:spMkLst>
        </pc:spChg>
        <pc:spChg chg="add del mod">
          <ac:chgData name="건식" userId="b2bd5820-54f2-4a3b-8970-eabb22cd035c" providerId="ADAL" clId="{EAEE12D0-19F1-4BC3-A095-61F000DF0180}" dt="2020-06-11T20:01:44.914" v="3950" actId="478"/>
          <ac:spMkLst>
            <pc:docMk/>
            <pc:sldMk cId="2955244336" sldId="258"/>
            <ac:spMk id="25" creationId="{BB5227E0-7A4D-40BF-AE2B-048A7880F0BD}"/>
          </ac:spMkLst>
        </pc:spChg>
        <pc:spChg chg="add del mod">
          <ac:chgData name="건식" userId="b2bd5820-54f2-4a3b-8970-eabb22cd035c" providerId="ADAL" clId="{EAEE12D0-19F1-4BC3-A095-61F000DF0180}" dt="2020-06-11T20:01:46.009" v="3951" actId="478"/>
          <ac:spMkLst>
            <pc:docMk/>
            <pc:sldMk cId="2955244336" sldId="258"/>
            <ac:spMk id="26" creationId="{A1F43867-B4A7-48EB-B267-84417BC64F88}"/>
          </ac:spMkLst>
        </pc:spChg>
        <pc:spChg chg="add mod">
          <ac:chgData name="건식" userId="b2bd5820-54f2-4a3b-8970-eabb22cd035c" providerId="ADAL" clId="{EAEE12D0-19F1-4BC3-A095-61F000DF0180}" dt="2020-06-11T21:28:22.985" v="7877" actId="1076"/>
          <ac:spMkLst>
            <pc:docMk/>
            <pc:sldMk cId="2955244336" sldId="258"/>
            <ac:spMk id="29" creationId="{1E39C1AE-CAF2-42DD-9C46-0A2BBAE4A485}"/>
          </ac:spMkLst>
        </pc:spChg>
        <pc:spChg chg="add mod">
          <ac:chgData name="건식" userId="b2bd5820-54f2-4a3b-8970-eabb22cd035c" providerId="ADAL" clId="{EAEE12D0-19F1-4BC3-A095-61F000DF0180}" dt="2020-06-11T21:29:07.992" v="7890" actId="1076"/>
          <ac:spMkLst>
            <pc:docMk/>
            <pc:sldMk cId="2955244336" sldId="258"/>
            <ac:spMk id="30" creationId="{19866806-F3F8-4EC5-AD3B-D48401C59F11}"/>
          </ac:spMkLst>
        </pc:spChg>
        <pc:spChg chg="add mod">
          <ac:chgData name="건식" userId="b2bd5820-54f2-4a3b-8970-eabb22cd035c" providerId="ADAL" clId="{EAEE12D0-19F1-4BC3-A095-61F000DF0180}" dt="2020-06-11T22:30:16.274" v="10413" actId="20577"/>
          <ac:spMkLst>
            <pc:docMk/>
            <pc:sldMk cId="2955244336" sldId="258"/>
            <ac:spMk id="32" creationId="{1C8D8470-5F78-44C6-9C45-9B62F27B8A54}"/>
          </ac:spMkLst>
        </pc:spChg>
        <pc:picChg chg="del mod">
          <ac:chgData name="건식" userId="b2bd5820-54f2-4a3b-8970-eabb22cd035c" providerId="ADAL" clId="{EAEE12D0-19F1-4BC3-A095-61F000DF0180}" dt="2020-06-11T19:37:04.539" v="1149" actId="478"/>
          <ac:picMkLst>
            <pc:docMk/>
            <pc:sldMk cId="2955244336" sldId="258"/>
            <ac:picMk id="4" creationId="{4DFC74AB-2825-4504-8C0D-91D3C7A73A9B}"/>
          </ac:picMkLst>
        </pc:picChg>
        <pc:picChg chg="ord">
          <ac:chgData name="건식" userId="b2bd5820-54f2-4a3b-8970-eabb22cd035c" providerId="ADAL" clId="{EAEE12D0-19F1-4BC3-A095-61F000DF0180}" dt="2020-06-11T20:09:08.367" v="5415" actId="26606"/>
          <ac:picMkLst>
            <pc:docMk/>
            <pc:sldMk cId="2955244336" sldId="258"/>
            <ac:picMk id="6" creationId="{7D8D15B0-B9A7-4DBD-856A-1D37F0AC9ED6}"/>
          </ac:picMkLst>
        </pc:picChg>
        <pc:picChg chg="add del mod">
          <ac:chgData name="건식" userId="b2bd5820-54f2-4a3b-8970-eabb22cd035c" providerId="ADAL" clId="{EAEE12D0-19F1-4BC3-A095-61F000DF0180}" dt="2020-06-11T19:41:45.861" v="1393" actId="478"/>
          <ac:picMkLst>
            <pc:docMk/>
            <pc:sldMk cId="2955244336" sldId="258"/>
            <ac:picMk id="7" creationId="{7B68B723-73CC-4F73-99CA-CC5D3F65AB97}"/>
          </ac:picMkLst>
        </pc:picChg>
        <pc:picChg chg="add del mod">
          <ac:chgData name="건식" userId="b2bd5820-54f2-4a3b-8970-eabb22cd035c" providerId="ADAL" clId="{EAEE12D0-19F1-4BC3-A095-61F000DF0180}" dt="2020-06-11T20:01:43.260" v="3948" actId="478"/>
          <ac:picMkLst>
            <pc:docMk/>
            <pc:sldMk cId="2955244336" sldId="258"/>
            <ac:picMk id="11" creationId="{F182098D-40DF-4FD8-B03E-6DCB22A1D83D}"/>
          </ac:picMkLst>
        </pc:picChg>
        <pc:picChg chg="del">
          <ac:chgData name="건식" userId="b2bd5820-54f2-4a3b-8970-eabb22cd035c" providerId="ADAL" clId="{EAEE12D0-19F1-4BC3-A095-61F000DF0180}" dt="2020-06-11T19:36:59.661" v="1141" actId="478"/>
          <ac:picMkLst>
            <pc:docMk/>
            <pc:sldMk cId="2955244336" sldId="258"/>
            <ac:picMk id="13" creationId="{1A7B63C3-8199-4BF8-865F-02652FB20931}"/>
          </ac:picMkLst>
        </pc:picChg>
        <pc:picChg chg="add del mod">
          <ac:chgData name="건식" userId="b2bd5820-54f2-4a3b-8970-eabb22cd035c" providerId="ADAL" clId="{EAEE12D0-19F1-4BC3-A095-61F000DF0180}" dt="2020-06-11T20:01:43.696" v="3949" actId="478"/>
          <ac:picMkLst>
            <pc:docMk/>
            <pc:sldMk cId="2955244336" sldId="258"/>
            <ac:picMk id="16" creationId="{5265997D-8713-4878-AB7D-5D3704B3D4C1}"/>
          </ac:picMkLst>
        </pc:picChg>
        <pc:picChg chg="del">
          <ac:chgData name="건식" userId="b2bd5820-54f2-4a3b-8970-eabb22cd035c" providerId="ADAL" clId="{EAEE12D0-19F1-4BC3-A095-61F000DF0180}" dt="2020-06-11T19:36:59.661" v="1141" actId="478"/>
          <ac:picMkLst>
            <pc:docMk/>
            <pc:sldMk cId="2955244336" sldId="258"/>
            <ac:picMk id="19" creationId="{2F7B7F5B-77BB-4628-8291-6D8F275BBBB7}"/>
          </ac:picMkLst>
        </pc:picChg>
        <pc:picChg chg="add mod">
          <ac:chgData name="건식" userId="b2bd5820-54f2-4a3b-8970-eabb22cd035c" providerId="ADAL" clId="{EAEE12D0-19F1-4BC3-A095-61F000DF0180}" dt="2020-06-11T21:28:35.224" v="7882" actId="1076"/>
          <ac:picMkLst>
            <pc:docMk/>
            <pc:sldMk cId="2955244336" sldId="258"/>
            <ac:picMk id="22" creationId="{AAE53EC6-B529-45BF-BA3B-19D98A65CB26}"/>
          </ac:picMkLst>
        </pc:picChg>
        <pc:picChg chg="del mod">
          <ac:chgData name="건식" userId="b2bd5820-54f2-4a3b-8970-eabb22cd035c" providerId="ADAL" clId="{EAEE12D0-19F1-4BC3-A095-61F000DF0180}" dt="2020-06-11T19:37:00.339" v="1143" actId="478"/>
          <ac:picMkLst>
            <pc:docMk/>
            <pc:sldMk cId="2955244336" sldId="258"/>
            <ac:picMk id="23" creationId="{AF030637-F44B-451E-8ACC-DECDCA9FB74E}"/>
          </ac:picMkLst>
        </pc:picChg>
        <pc:picChg chg="add mod">
          <ac:chgData name="건식" userId="b2bd5820-54f2-4a3b-8970-eabb22cd035c" providerId="ADAL" clId="{EAEE12D0-19F1-4BC3-A095-61F000DF0180}" dt="2020-06-11T21:29:02.113" v="7889" actId="1076"/>
          <ac:picMkLst>
            <pc:docMk/>
            <pc:sldMk cId="2955244336" sldId="258"/>
            <ac:picMk id="28" creationId="{07B7E321-6166-4E0F-84E6-1267A9A20263}"/>
          </ac:picMkLst>
        </pc:picChg>
        <pc:picChg chg="add mod">
          <ac:chgData name="건식" userId="b2bd5820-54f2-4a3b-8970-eabb22cd035c" providerId="ADAL" clId="{EAEE12D0-19F1-4BC3-A095-61F000DF0180}" dt="2020-06-11T21:28:57.633" v="7888" actId="1076"/>
          <ac:picMkLst>
            <pc:docMk/>
            <pc:sldMk cId="2955244336" sldId="258"/>
            <ac:picMk id="31" creationId="{98A9A261-F060-4EB1-8C29-92C5E796971A}"/>
          </ac:picMkLst>
        </pc:picChg>
      </pc:sldChg>
      <pc:sldChg chg="addSp delSp modSp add mod ord">
        <pc:chgData name="건식" userId="b2bd5820-54f2-4a3b-8970-eabb22cd035c" providerId="ADAL" clId="{EAEE12D0-19F1-4BC3-A095-61F000DF0180}" dt="2020-06-11T22:19:52.998" v="8212" actId="20577"/>
        <pc:sldMkLst>
          <pc:docMk/>
          <pc:sldMk cId="3273720645" sldId="259"/>
        </pc:sldMkLst>
        <pc:spChg chg="mod">
          <ac:chgData name="건식" userId="b2bd5820-54f2-4a3b-8970-eabb22cd035c" providerId="ADAL" clId="{EAEE12D0-19F1-4BC3-A095-61F000DF0180}" dt="2020-06-11T19:44:30.324" v="1841" actId="14100"/>
          <ac:spMkLst>
            <pc:docMk/>
            <pc:sldMk cId="3273720645" sldId="259"/>
            <ac:spMk id="2" creationId="{90596255-3434-406D-9F6C-AB164499BF34}"/>
          </ac:spMkLst>
        </pc:spChg>
        <pc:spChg chg="add mod">
          <ac:chgData name="건식" userId="b2bd5820-54f2-4a3b-8970-eabb22cd035c" providerId="ADAL" clId="{EAEE12D0-19F1-4BC3-A095-61F000DF0180}" dt="2020-06-11T19:50:22.015" v="1868" actId="1076"/>
          <ac:spMkLst>
            <pc:docMk/>
            <pc:sldMk cId="3273720645" sldId="259"/>
            <ac:spMk id="10" creationId="{1DBB4562-C0AE-4899-8792-77614CF06B5F}"/>
          </ac:spMkLst>
        </pc:spChg>
        <pc:spChg chg="add del mod">
          <ac:chgData name="건식" userId="b2bd5820-54f2-4a3b-8970-eabb22cd035c" providerId="ADAL" clId="{EAEE12D0-19F1-4BC3-A095-61F000DF0180}" dt="2020-06-11T21:28:09.429" v="7875" actId="478"/>
          <ac:spMkLst>
            <pc:docMk/>
            <pc:sldMk cId="3273720645" sldId="259"/>
            <ac:spMk id="12" creationId="{DC6A4CCD-CD3C-4E0B-BD75-69B386195DEE}"/>
          </ac:spMkLst>
        </pc:spChg>
        <pc:spChg chg="add mod">
          <ac:chgData name="건식" userId="b2bd5820-54f2-4a3b-8970-eabb22cd035c" providerId="ADAL" clId="{EAEE12D0-19F1-4BC3-A095-61F000DF0180}" dt="2020-06-11T22:19:52.998" v="8212" actId="20577"/>
          <ac:spMkLst>
            <pc:docMk/>
            <pc:sldMk cId="3273720645" sldId="259"/>
            <ac:spMk id="13" creationId="{D1058543-50A2-4EFF-95EE-A29A11C38DF7}"/>
          </ac:spMkLst>
        </pc:spChg>
        <pc:spChg chg="del">
          <ac:chgData name="건식" userId="b2bd5820-54f2-4a3b-8970-eabb22cd035c" providerId="ADAL" clId="{EAEE12D0-19F1-4BC3-A095-61F000DF0180}" dt="2020-06-11T19:38:52.717" v="1303" actId="478"/>
          <ac:spMkLst>
            <pc:docMk/>
            <pc:sldMk cId="3273720645" sldId="259"/>
            <ac:spMk id="14" creationId="{0C28A4CA-045B-4953-9338-1BB2C09124F7}"/>
          </ac:spMkLst>
        </pc:spChg>
        <pc:spChg chg="add mod">
          <ac:chgData name="건식" userId="b2bd5820-54f2-4a3b-8970-eabb22cd035c" providerId="ADAL" clId="{EAEE12D0-19F1-4BC3-A095-61F000DF0180}" dt="2020-06-11T19:51:39.274" v="2200" actId="20577"/>
          <ac:spMkLst>
            <pc:docMk/>
            <pc:sldMk cId="3273720645" sldId="259"/>
            <ac:spMk id="15" creationId="{C42DECF6-8C3E-4549-B5DF-A20570E6B13F}"/>
          </ac:spMkLst>
        </pc:spChg>
        <pc:spChg chg="add mod">
          <ac:chgData name="건식" userId="b2bd5820-54f2-4a3b-8970-eabb22cd035c" providerId="ADAL" clId="{EAEE12D0-19F1-4BC3-A095-61F000DF0180}" dt="2020-06-11T19:52:00.486" v="2307" actId="20577"/>
          <ac:spMkLst>
            <pc:docMk/>
            <pc:sldMk cId="3273720645" sldId="259"/>
            <ac:spMk id="16" creationId="{B6DF236E-7159-42B2-A3E4-85638746E001}"/>
          </ac:spMkLst>
        </pc:spChg>
        <pc:picChg chg="add mod">
          <ac:chgData name="건식" userId="b2bd5820-54f2-4a3b-8970-eabb22cd035c" providerId="ADAL" clId="{EAEE12D0-19F1-4BC3-A095-61F000DF0180}" dt="2020-06-11T19:51:25.974" v="2175" actId="1076"/>
          <ac:picMkLst>
            <pc:docMk/>
            <pc:sldMk cId="3273720645" sldId="259"/>
            <ac:picMk id="4" creationId="{9A1B8233-4747-4EFA-BF2D-9B96C61DE4E7}"/>
          </ac:picMkLst>
        </pc:picChg>
        <pc:picChg chg="del">
          <ac:chgData name="건식" userId="b2bd5820-54f2-4a3b-8970-eabb22cd035c" providerId="ADAL" clId="{EAEE12D0-19F1-4BC3-A095-61F000DF0180}" dt="2020-06-11T19:38:51.734" v="1302" actId="478"/>
          <ac:picMkLst>
            <pc:docMk/>
            <pc:sldMk cId="3273720645" sldId="259"/>
            <ac:picMk id="7" creationId="{7B68B723-73CC-4F73-99CA-CC5D3F65AB97}"/>
          </ac:picMkLst>
        </pc:picChg>
        <pc:picChg chg="add del mod">
          <ac:chgData name="건식" userId="b2bd5820-54f2-4a3b-8970-eabb22cd035c" providerId="ADAL" clId="{EAEE12D0-19F1-4BC3-A095-61F000DF0180}" dt="2020-06-11T21:27:32.872" v="7690" actId="478"/>
          <ac:picMkLst>
            <pc:docMk/>
            <pc:sldMk cId="3273720645" sldId="259"/>
            <ac:picMk id="9" creationId="{46F2BDD9-89C1-4F61-953E-A76F7E0D798D}"/>
          </ac:picMkLst>
        </pc:picChg>
        <pc:picChg chg="add del mod">
          <ac:chgData name="건식" userId="b2bd5820-54f2-4a3b-8970-eabb22cd035c" providerId="ADAL" clId="{EAEE12D0-19F1-4BC3-A095-61F000DF0180}" dt="2020-06-11T22:19:41.296" v="8208" actId="478"/>
          <ac:picMkLst>
            <pc:docMk/>
            <pc:sldMk cId="3273720645" sldId="259"/>
            <ac:picMk id="11" creationId="{5D00F088-6521-4AF2-B73F-0A2055B65575}"/>
          </ac:picMkLst>
        </pc:picChg>
        <pc:picChg chg="add mod">
          <ac:chgData name="건식" userId="b2bd5820-54f2-4a3b-8970-eabb22cd035c" providerId="ADAL" clId="{EAEE12D0-19F1-4BC3-A095-61F000DF0180}" dt="2020-06-11T22:19:44.541" v="8209" actId="1076"/>
          <ac:picMkLst>
            <pc:docMk/>
            <pc:sldMk cId="3273720645" sldId="259"/>
            <ac:picMk id="17" creationId="{0905FCB6-66FE-45B6-8EBC-B6579293DCCF}"/>
          </ac:picMkLst>
        </pc:picChg>
      </pc:sldChg>
      <pc:sldChg chg="addSp delSp modSp add mod">
        <pc:chgData name="건식" userId="b2bd5820-54f2-4a3b-8970-eabb22cd035c" providerId="ADAL" clId="{EAEE12D0-19F1-4BC3-A095-61F000DF0180}" dt="2020-06-11T22:30:40.660" v="10416" actId="14100"/>
        <pc:sldMkLst>
          <pc:docMk/>
          <pc:sldMk cId="144650656" sldId="260"/>
        </pc:sldMkLst>
        <pc:spChg chg="mod">
          <ac:chgData name="건식" userId="b2bd5820-54f2-4a3b-8970-eabb22cd035c" providerId="ADAL" clId="{EAEE12D0-19F1-4BC3-A095-61F000DF0180}" dt="2020-06-11T22:21:50.453" v="8479" actId="20577"/>
          <ac:spMkLst>
            <pc:docMk/>
            <pc:sldMk cId="144650656" sldId="260"/>
            <ac:spMk id="2" creationId="{90596255-3434-406D-9F6C-AB164499BF34}"/>
          </ac:spMkLst>
        </pc:spChg>
        <pc:spChg chg="add mod">
          <ac:chgData name="건식" userId="b2bd5820-54f2-4a3b-8970-eabb22cd035c" providerId="ADAL" clId="{EAEE12D0-19F1-4BC3-A095-61F000DF0180}" dt="2020-06-11T22:30:37.924" v="10415" actId="1076"/>
          <ac:spMkLst>
            <pc:docMk/>
            <pc:sldMk cId="144650656" sldId="260"/>
            <ac:spMk id="5" creationId="{376628BA-D374-4E7B-95DD-55BB843AFA40}"/>
          </ac:spMkLst>
        </pc:spChg>
        <pc:spChg chg="add del mod">
          <ac:chgData name="건식" userId="b2bd5820-54f2-4a3b-8970-eabb22cd035c" providerId="ADAL" clId="{EAEE12D0-19F1-4BC3-A095-61F000DF0180}" dt="2020-06-11T22:19:12.449" v="8181" actId="478"/>
          <ac:spMkLst>
            <pc:docMk/>
            <pc:sldMk cId="144650656" sldId="260"/>
            <ac:spMk id="12" creationId="{7A4A2619-C0E4-4541-9BB6-F353DEA95332}"/>
          </ac:spMkLst>
        </pc:spChg>
        <pc:spChg chg="del">
          <ac:chgData name="건식" userId="b2bd5820-54f2-4a3b-8970-eabb22cd035c" providerId="ADAL" clId="{EAEE12D0-19F1-4BC3-A095-61F000DF0180}" dt="2020-06-11T20:11:20.004" v="5854" actId="478"/>
          <ac:spMkLst>
            <pc:docMk/>
            <pc:sldMk cId="144650656" sldId="260"/>
            <ac:spMk id="14" creationId="{0C28A4CA-045B-4953-9338-1BB2C09124F7}"/>
          </ac:spMkLst>
        </pc:spChg>
        <pc:spChg chg="add mod">
          <ac:chgData name="건식" userId="b2bd5820-54f2-4a3b-8970-eabb22cd035c" providerId="ADAL" clId="{EAEE12D0-19F1-4BC3-A095-61F000DF0180}" dt="2020-06-11T22:30:35.180" v="10414" actId="1076"/>
          <ac:spMkLst>
            <pc:docMk/>
            <pc:sldMk cId="144650656" sldId="260"/>
            <ac:spMk id="16" creationId="{8E89D917-38AF-47D5-9EB2-8800222343FF}"/>
          </ac:spMkLst>
        </pc:spChg>
        <pc:picChg chg="add del mod modCrop">
          <ac:chgData name="건식" userId="b2bd5820-54f2-4a3b-8970-eabb22cd035c" providerId="ADAL" clId="{EAEE12D0-19F1-4BC3-A095-61F000DF0180}" dt="2020-06-11T20:47:34.771" v="6673" actId="478"/>
          <ac:picMkLst>
            <pc:docMk/>
            <pc:sldMk cId="144650656" sldId="260"/>
            <ac:picMk id="4" creationId="{54941C9E-8A9F-4278-939E-E26C33C0C75B}"/>
          </ac:picMkLst>
        </pc:picChg>
        <pc:picChg chg="del">
          <ac:chgData name="건식" userId="b2bd5820-54f2-4a3b-8970-eabb22cd035c" providerId="ADAL" clId="{EAEE12D0-19F1-4BC3-A095-61F000DF0180}" dt="2020-06-11T20:11:20.866" v="5855" actId="478"/>
          <ac:picMkLst>
            <pc:docMk/>
            <pc:sldMk cId="144650656" sldId="260"/>
            <ac:picMk id="7" creationId="{7B68B723-73CC-4F73-99CA-CC5D3F65AB97}"/>
          </ac:picMkLst>
        </pc:picChg>
        <pc:picChg chg="add del mod">
          <ac:chgData name="건식" userId="b2bd5820-54f2-4a3b-8970-eabb22cd035c" providerId="ADAL" clId="{EAEE12D0-19F1-4BC3-A095-61F000DF0180}" dt="2020-06-11T22:17:20.189" v="7993" actId="478"/>
          <ac:picMkLst>
            <pc:docMk/>
            <pc:sldMk cId="144650656" sldId="260"/>
            <ac:picMk id="10" creationId="{2EDF67C8-CBEC-47F5-98E6-65C8B5113F99}"/>
          </ac:picMkLst>
        </pc:picChg>
        <pc:picChg chg="add del mod">
          <ac:chgData name="건식" userId="b2bd5820-54f2-4a3b-8970-eabb22cd035c" providerId="ADAL" clId="{EAEE12D0-19F1-4BC3-A095-61F000DF0180}" dt="2020-06-11T22:17:19.814" v="7992" actId="478"/>
          <ac:picMkLst>
            <pc:docMk/>
            <pc:sldMk cId="144650656" sldId="260"/>
            <ac:picMk id="11" creationId="{4F791FA3-1924-4FB1-A281-B3FAE59BDF2D}"/>
          </ac:picMkLst>
        </pc:picChg>
        <pc:picChg chg="add mod">
          <ac:chgData name="건식" userId="b2bd5820-54f2-4a3b-8970-eabb22cd035c" providerId="ADAL" clId="{EAEE12D0-19F1-4BC3-A095-61F000DF0180}" dt="2020-06-11T22:30:40.660" v="10416" actId="14100"/>
          <ac:picMkLst>
            <pc:docMk/>
            <pc:sldMk cId="144650656" sldId="260"/>
            <ac:picMk id="13" creationId="{73293142-0A4D-452D-A1C6-66AD30C9416F}"/>
          </ac:picMkLst>
        </pc:picChg>
        <pc:picChg chg="add mod">
          <ac:chgData name="건식" userId="b2bd5820-54f2-4a3b-8970-eabb22cd035c" providerId="ADAL" clId="{EAEE12D0-19F1-4BC3-A095-61F000DF0180}" dt="2020-06-11T22:21:33.117" v="8469" actId="1076"/>
          <ac:picMkLst>
            <pc:docMk/>
            <pc:sldMk cId="144650656" sldId="260"/>
            <ac:picMk id="15" creationId="{73C34305-0898-4F8D-9DCB-3787B8D608A0}"/>
          </ac:picMkLst>
        </pc:picChg>
        <pc:picChg chg="add del">
          <ac:chgData name="건식" userId="b2bd5820-54f2-4a3b-8970-eabb22cd035c" providerId="ADAL" clId="{EAEE12D0-19F1-4BC3-A095-61F000DF0180}" dt="2020-06-11T22:21:44.901" v="8471" actId="478"/>
          <ac:picMkLst>
            <pc:docMk/>
            <pc:sldMk cId="144650656" sldId="260"/>
            <ac:picMk id="17" creationId="{3E4478EF-518F-4700-9CC7-36E0D912CB57}"/>
          </ac:picMkLst>
        </pc:picChg>
      </pc:sldChg>
      <pc:sldChg chg="addSp delSp modSp add mod">
        <pc:chgData name="건식" userId="b2bd5820-54f2-4a3b-8970-eabb22cd035c" providerId="ADAL" clId="{EAEE12D0-19F1-4BC3-A095-61F000DF0180}" dt="2020-06-11T20:01:32.005" v="3947" actId="120"/>
        <pc:sldMkLst>
          <pc:docMk/>
          <pc:sldMk cId="566741449" sldId="261"/>
        </pc:sldMkLst>
        <pc:spChg chg="mod">
          <ac:chgData name="건식" userId="b2bd5820-54f2-4a3b-8970-eabb22cd035c" providerId="ADAL" clId="{EAEE12D0-19F1-4BC3-A095-61F000DF0180}" dt="2020-06-11T19:52:49.879" v="2361" actId="14100"/>
          <ac:spMkLst>
            <pc:docMk/>
            <pc:sldMk cId="566741449" sldId="261"/>
            <ac:spMk id="10" creationId="{1DBB4562-C0AE-4899-8792-77614CF06B5F}"/>
          </ac:spMkLst>
        </pc:spChg>
        <pc:spChg chg="del">
          <ac:chgData name="건식" userId="b2bd5820-54f2-4a3b-8970-eabb22cd035c" providerId="ADAL" clId="{EAEE12D0-19F1-4BC3-A095-61F000DF0180}" dt="2020-06-11T19:52:12.966" v="2309" actId="478"/>
          <ac:spMkLst>
            <pc:docMk/>
            <pc:sldMk cId="566741449" sldId="261"/>
            <ac:spMk id="12" creationId="{DC6A4CCD-CD3C-4E0B-BD75-69B386195DEE}"/>
          </ac:spMkLst>
        </pc:spChg>
        <pc:spChg chg="mod">
          <ac:chgData name="건식" userId="b2bd5820-54f2-4a3b-8970-eabb22cd035c" providerId="ADAL" clId="{EAEE12D0-19F1-4BC3-A095-61F000DF0180}" dt="2020-06-11T20:01:32.005" v="3947" actId="120"/>
          <ac:spMkLst>
            <pc:docMk/>
            <pc:sldMk cId="566741449" sldId="261"/>
            <ac:spMk id="13" creationId="{D1058543-50A2-4EFF-95EE-A29A11C38DF7}"/>
          </ac:spMkLst>
        </pc:spChg>
        <pc:spChg chg="del">
          <ac:chgData name="건식" userId="b2bd5820-54f2-4a3b-8970-eabb22cd035c" providerId="ADAL" clId="{EAEE12D0-19F1-4BC3-A095-61F000DF0180}" dt="2020-06-11T19:52:15.297" v="2310" actId="478"/>
          <ac:spMkLst>
            <pc:docMk/>
            <pc:sldMk cId="566741449" sldId="261"/>
            <ac:spMk id="15" creationId="{C42DECF6-8C3E-4549-B5DF-A20570E6B13F}"/>
          </ac:spMkLst>
        </pc:spChg>
        <pc:spChg chg="del">
          <ac:chgData name="건식" userId="b2bd5820-54f2-4a3b-8970-eabb22cd035c" providerId="ADAL" clId="{EAEE12D0-19F1-4BC3-A095-61F000DF0180}" dt="2020-06-11T19:52:16.993" v="2312" actId="478"/>
          <ac:spMkLst>
            <pc:docMk/>
            <pc:sldMk cId="566741449" sldId="261"/>
            <ac:spMk id="16" creationId="{B6DF236E-7159-42B2-A3E4-85638746E001}"/>
          </ac:spMkLst>
        </pc:spChg>
        <pc:picChg chg="del">
          <ac:chgData name="건식" userId="b2bd5820-54f2-4a3b-8970-eabb22cd035c" providerId="ADAL" clId="{EAEE12D0-19F1-4BC3-A095-61F000DF0180}" dt="2020-06-11T19:52:15.876" v="2311" actId="478"/>
          <ac:picMkLst>
            <pc:docMk/>
            <pc:sldMk cId="566741449" sldId="261"/>
            <ac:picMk id="4" creationId="{9A1B8233-4747-4EFA-BF2D-9B96C61DE4E7}"/>
          </ac:picMkLst>
        </pc:picChg>
        <pc:picChg chg="add mod">
          <ac:chgData name="건식" userId="b2bd5820-54f2-4a3b-8970-eabb22cd035c" providerId="ADAL" clId="{EAEE12D0-19F1-4BC3-A095-61F000DF0180}" dt="2020-06-11T19:57:06.567" v="3253" actId="14100"/>
          <ac:picMkLst>
            <pc:docMk/>
            <pc:sldMk cId="566741449" sldId="261"/>
            <ac:picMk id="5" creationId="{76B125A0-6787-47E4-B3AB-878A015D5742}"/>
          </ac:picMkLst>
        </pc:picChg>
        <pc:picChg chg="del">
          <ac:chgData name="건식" userId="b2bd5820-54f2-4a3b-8970-eabb22cd035c" providerId="ADAL" clId="{EAEE12D0-19F1-4BC3-A095-61F000DF0180}" dt="2020-06-11T19:52:12.966" v="2309" actId="478"/>
          <ac:picMkLst>
            <pc:docMk/>
            <pc:sldMk cId="566741449" sldId="261"/>
            <ac:picMk id="9" creationId="{46F2BDD9-89C1-4F61-953E-A76F7E0D798D}"/>
          </ac:picMkLst>
        </pc:picChg>
        <pc:picChg chg="add del mod">
          <ac:chgData name="건식" userId="b2bd5820-54f2-4a3b-8970-eabb22cd035c" providerId="ADAL" clId="{EAEE12D0-19F1-4BC3-A095-61F000DF0180}" dt="2020-06-11T19:56:40.899" v="3248" actId="478"/>
          <ac:picMkLst>
            <pc:docMk/>
            <pc:sldMk cId="566741449" sldId="261"/>
            <ac:picMk id="11" creationId="{B546C5B6-B963-4DBE-A32A-5E58F1F1C170}"/>
          </ac:picMkLst>
        </pc:picChg>
      </pc:sldChg>
      <pc:sldChg chg="addSp delSp modSp add mod">
        <pc:chgData name="건식" userId="b2bd5820-54f2-4a3b-8970-eabb22cd035c" providerId="ADAL" clId="{EAEE12D0-19F1-4BC3-A095-61F000DF0180}" dt="2020-06-12T20:44:45.595" v="12699"/>
        <pc:sldMkLst>
          <pc:docMk/>
          <pc:sldMk cId="3753829139" sldId="262"/>
        </pc:sldMkLst>
        <pc:spChg chg="mod">
          <ac:chgData name="건식" userId="b2bd5820-54f2-4a3b-8970-eabb22cd035c" providerId="ADAL" clId="{EAEE12D0-19F1-4BC3-A095-61F000DF0180}" dt="2020-06-11T20:01:09.174" v="3942" actId="1076"/>
          <ac:spMkLst>
            <pc:docMk/>
            <pc:sldMk cId="3753829139" sldId="262"/>
            <ac:spMk id="10" creationId="{1DBB4562-C0AE-4899-8792-77614CF06B5F}"/>
          </ac:spMkLst>
        </pc:spChg>
        <pc:spChg chg="mod">
          <ac:chgData name="건식" userId="b2bd5820-54f2-4a3b-8970-eabb22cd035c" providerId="ADAL" clId="{EAEE12D0-19F1-4BC3-A095-61F000DF0180}" dt="2020-06-12T20:44:45.595" v="12699"/>
          <ac:spMkLst>
            <pc:docMk/>
            <pc:sldMk cId="3753829139" sldId="262"/>
            <ac:spMk id="13" creationId="{D1058543-50A2-4EFF-95EE-A29A11C38DF7}"/>
          </ac:spMkLst>
        </pc:spChg>
        <pc:picChg chg="add mod">
          <ac:chgData name="건식" userId="b2bd5820-54f2-4a3b-8970-eabb22cd035c" providerId="ADAL" clId="{EAEE12D0-19F1-4BC3-A095-61F000DF0180}" dt="2020-06-11T20:01:04.005" v="3939" actId="1076"/>
          <ac:picMkLst>
            <pc:docMk/>
            <pc:sldMk cId="3753829139" sldId="262"/>
            <ac:picMk id="4" creationId="{56826B86-A6CB-47CC-8A2D-E30897674C13}"/>
          </ac:picMkLst>
        </pc:picChg>
        <pc:picChg chg="del">
          <ac:chgData name="건식" userId="b2bd5820-54f2-4a3b-8970-eabb22cd035c" providerId="ADAL" clId="{EAEE12D0-19F1-4BC3-A095-61F000DF0180}" dt="2020-06-11T19:58:00.182" v="3284" actId="478"/>
          <ac:picMkLst>
            <pc:docMk/>
            <pc:sldMk cId="3753829139" sldId="262"/>
            <ac:picMk id="5" creationId="{76B125A0-6787-47E4-B3AB-878A015D5742}"/>
          </ac:picMkLst>
        </pc:picChg>
      </pc:sldChg>
      <pc:sldChg chg="addSp delSp modSp add mod">
        <pc:chgData name="건식" userId="b2bd5820-54f2-4a3b-8970-eabb22cd035c" providerId="ADAL" clId="{EAEE12D0-19F1-4BC3-A095-61F000DF0180}" dt="2020-06-11T22:27:14.692" v="9691"/>
        <pc:sldMkLst>
          <pc:docMk/>
          <pc:sldMk cId="1139487962" sldId="263"/>
        </pc:sldMkLst>
        <pc:spChg chg="mod">
          <ac:chgData name="건식" userId="b2bd5820-54f2-4a3b-8970-eabb22cd035c" providerId="ADAL" clId="{EAEE12D0-19F1-4BC3-A095-61F000DF0180}" dt="2020-06-11T20:02:22.022" v="4000" actId="1076"/>
          <ac:spMkLst>
            <pc:docMk/>
            <pc:sldMk cId="1139487962" sldId="263"/>
            <ac:spMk id="10" creationId="{1DBB4562-C0AE-4899-8792-77614CF06B5F}"/>
          </ac:spMkLst>
        </pc:spChg>
        <pc:spChg chg="mod">
          <ac:chgData name="건식" userId="b2bd5820-54f2-4a3b-8970-eabb22cd035c" providerId="ADAL" clId="{EAEE12D0-19F1-4BC3-A095-61F000DF0180}" dt="2020-06-11T22:27:14.692" v="9691"/>
          <ac:spMkLst>
            <pc:docMk/>
            <pc:sldMk cId="1139487962" sldId="263"/>
            <ac:spMk id="13" creationId="{D1058543-50A2-4EFF-95EE-A29A11C38DF7}"/>
          </ac:spMkLst>
        </pc:spChg>
        <pc:picChg chg="del">
          <ac:chgData name="건식" userId="b2bd5820-54f2-4a3b-8970-eabb22cd035c" providerId="ADAL" clId="{EAEE12D0-19F1-4BC3-A095-61F000DF0180}" dt="2020-06-11T20:01:54.118" v="3953" actId="478"/>
          <ac:picMkLst>
            <pc:docMk/>
            <pc:sldMk cId="1139487962" sldId="263"/>
            <ac:picMk id="4" creationId="{56826B86-A6CB-47CC-8A2D-E30897674C13}"/>
          </ac:picMkLst>
        </pc:picChg>
        <pc:picChg chg="add del mod">
          <ac:chgData name="건식" userId="b2bd5820-54f2-4a3b-8970-eabb22cd035c" providerId="ADAL" clId="{EAEE12D0-19F1-4BC3-A095-61F000DF0180}" dt="2020-06-11T22:22:20.068" v="8491" actId="478"/>
          <ac:picMkLst>
            <pc:docMk/>
            <pc:sldMk cId="1139487962" sldId="263"/>
            <ac:picMk id="5" creationId="{0E40BE0C-6E39-4BD1-BD00-4EF165F97D2E}"/>
          </ac:picMkLst>
        </pc:picChg>
        <pc:picChg chg="add mod">
          <ac:chgData name="건식" userId="b2bd5820-54f2-4a3b-8970-eabb22cd035c" providerId="ADAL" clId="{EAEE12D0-19F1-4BC3-A095-61F000DF0180}" dt="2020-06-11T22:22:28.500" v="8494" actId="14100"/>
          <ac:picMkLst>
            <pc:docMk/>
            <pc:sldMk cId="1139487962" sldId="263"/>
            <ac:picMk id="7" creationId="{6D02068B-81ED-4A8E-B71B-C6C4BC3D884B}"/>
          </ac:picMkLst>
        </pc:picChg>
      </pc:sldChg>
      <pc:sldChg chg="addSp delSp modSp add mod">
        <pc:chgData name="건식" userId="b2bd5820-54f2-4a3b-8970-eabb22cd035c" providerId="ADAL" clId="{EAEE12D0-19F1-4BC3-A095-61F000DF0180}" dt="2020-06-11T22:37:54.870" v="11502" actId="20577"/>
        <pc:sldMkLst>
          <pc:docMk/>
          <pc:sldMk cId="2166936663" sldId="264"/>
        </pc:sldMkLst>
        <pc:spChg chg="mod">
          <ac:chgData name="건식" userId="b2bd5820-54f2-4a3b-8970-eabb22cd035c" providerId="ADAL" clId="{EAEE12D0-19F1-4BC3-A095-61F000DF0180}" dt="2020-06-11T20:17:49.342" v="6547" actId="20577"/>
          <ac:spMkLst>
            <pc:docMk/>
            <pc:sldMk cId="2166936663" sldId="264"/>
            <ac:spMk id="2" creationId="{90596255-3434-406D-9F6C-AB164499BF34}"/>
          </ac:spMkLst>
        </pc:spChg>
        <pc:spChg chg="add del mod">
          <ac:chgData name="건식" userId="b2bd5820-54f2-4a3b-8970-eabb22cd035c" providerId="ADAL" clId="{EAEE12D0-19F1-4BC3-A095-61F000DF0180}" dt="2020-06-11T20:22:15.331" v="6671" actId="21"/>
          <ac:spMkLst>
            <pc:docMk/>
            <pc:sldMk cId="2166936663" sldId="264"/>
            <ac:spMk id="3" creationId="{BEEA302C-B8B1-48A5-A018-A7D48F486DE9}"/>
          </ac:spMkLst>
        </pc:spChg>
        <pc:spChg chg="del mod">
          <ac:chgData name="건식" userId="b2bd5820-54f2-4a3b-8970-eabb22cd035c" providerId="ADAL" clId="{EAEE12D0-19F1-4BC3-A095-61F000DF0180}" dt="2020-06-11T22:30:45.556" v="10419" actId="478"/>
          <ac:spMkLst>
            <pc:docMk/>
            <pc:sldMk cId="2166936663" sldId="264"/>
            <ac:spMk id="5" creationId="{376628BA-D374-4E7B-95DD-55BB843AFA40}"/>
          </ac:spMkLst>
        </pc:spChg>
        <pc:spChg chg="add del mod">
          <ac:chgData name="건식" userId="b2bd5820-54f2-4a3b-8970-eabb22cd035c" providerId="ADAL" clId="{EAEE12D0-19F1-4BC3-A095-61F000DF0180}" dt="2020-06-11T22:29:49.916" v="10305" actId="478"/>
          <ac:spMkLst>
            <pc:docMk/>
            <pc:sldMk cId="2166936663" sldId="264"/>
            <ac:spMk id="12" creationId="{6A0ED735-DFC2-476B-992D-CCB546A1E224}"/>
          </ac:spMkLst>
        </pc:spChg>
        <pc:spChg chg="add mod">
          <ac:chgData name="건식" userId="b2bd5820-54f2-4a3b-8970-eabb22cd035c" providerId="ADAL" clId="{EAEE12D0-19F1-4BC3-A095-61F000DF0180}" dt="2020-06-11T22:35:44.827" v="10912" actId="1076"/>
          <ac:spMkLst>
            <pc:docMk/>
            <pc:sldMk cId="2166936663" sldId="264"/>
            <ac:spMk id="20" creationId="{535BED6C-9547-47AD-81FF-B7BDA446C38A}"/>
          </ac:spMkLst>
        </pc:spChg>
        <pc:spChg chg="add mod">
          <ac:chgData name="건식" userId="b2bd5820-54f2-4a3b-8970-eabb22cd035c" providerId="ADAL" clId="{EAEE12D0-19F1-4BC3-A095-61F000DF0180}" dt="2020-06-11T22:37:54.870" v="11502" actId="20577"/>
          <ac:spMkLst>
            <pc:docMk/>
            <pc:sldMk cId="2166936663" sldId="264"/>
            <ac:spMk id="23" creationId="{08E9C6FA-5515-42EE-9066-D17FB5CBDDF2}"/>
          </ac:spMkLst>
        </pc:spChg>
        <pc:picChg chg="del">
          <ac:chgData name="건식" userId="b2bd5820-54f2-4a3b-8970-eabb22cd035c" providerId="ADAL" clId="{EAEE12D0-19F1-4BC3-A095-61F000DF0180}" dt="2020-06-11T20:50:15.834" v="7127" actId="478"/>
          <ac:picMkLst>
            <pc:docMk/>
            <pc:sldMk cId="2166936663" sldId="264"/>
            <ac:picMk id="4" creationId="{54941C9E-8A9F-4278-939E-E26C33C0C75B}"/>
          </ac:picMkLst>
        </pc:picChg>
        <pc:picChg chg="add del mod">
          <ac:chgData name="건식" userId="b2bd5820-54f2-4a3b-8970-eabb22cd035c" providerId="ADAL" clId="{EAEE12D0-19F1-4BC3-A095-61F000DF0180}" dt="2020-06-11T22:29:47.866" v="10302" actId="478"/>
          <ac:picMkLst>
            <pc:docMk/>
            <pc:sldMk cId="2166936663" sldId="264"/>
            <ac:picMk id="7" creationId="{AC3DAF03-6B65-48C1-93B4-623270499E1E}"/>
          </ac:picMkLst>
        </pc:picChg>
        <pc:picChg chg="add del mod">
          <ac:chgData name="건식" userId="b2bd5820-54f2-4a3b-8970-eabb22cd035c" providerId="ADAL" clId="{EAEE12D0-19F1-4BC3-A095-61F000DF0180}" dt="2020-06-11T22:29:48.211" v="10303" actId="478"/>
          <ac:picMkLst>
            <pc:docMk/>
            <pc:sldMk cId="2166936663" sldId="264"/>
            <ac:picMk id="9" creationId="{1AAA9CCB-AB1C-4754-81EA-453C2DCEE1AF}"/>
          </ac:picMkLst>
        </pc:picChg>
        <pc:picChg chg="del">
          <ac:chgData name="건식" userId="b2bd5820-54f2-4a3b-8970-eabb22cd035c" providerId="ADAL" clId="{EAEE12D0-19F1-4BC3-A095-61F000DF0180}" dt="2020-06-11T20:50:21.719" v="7129" actId="478"/>
          <ac:picMkLst>
            <pc:docMk/>
            <pc:sldMk cId="2166936663" sldId="264"/>
            <ac:picMk id="10" creationId="{2EDF67C8-CBEC-47F5-98E6-65C8B5113F99}"/>
          </ac:picMkLst>
        </pc:picChg>
        <pc:picChg chg="add del mod">
          <ac:chgData name="건식" userId="b2bd5820-54f2-4a3b-8970-eabb22cd035c" providerId="ADAL" clId="{EAEE12D0-19F1-4BC3-A095-61F000DF0180}" dt="2020-06-11T22:29:48.660" v="10304" actId="478"/>
          <ac:picMkLst>
            <pc:docMk/>
            <pc:sldMk cId="2166936663" sldId="264"/>
            <ac:picMk id="11" creationId="{5D058B5F-AC5C-4338-91B6-6BB32CD9C0FB}"/>
          </ac:picMkLst>
        </pc:picChg>
        <pc:picChg chg="add mod">
          <ac:chgData name="건식" userId="b2bd5820-54f2-4a3b-8970-eabb22cd035c" providerId="ADAL" clId="{EAEE12D0-19F1-4BC3-A095-61F000DF0180}" dt="2020-06-11T22:31:18.492" v="10429" actId="1076"/>
          <ac:picMkLst>
            <pc:docMk/>
            <pc:sldMk cId="2166936663" sldId="264"/>
            <ac:picMk id="13" creationId="{0D8BF28C-0F46-4D6D-8D9E-2A57813157D2}"/>
          </ac:picMkLst>
        </pc:picChg>
        <pc:cxnChg chg="add mod">
          <ac:chgData name="건식" userId="b2bd5820-54f2-4a3b-8970-eabb22cd035c" providerId="ADAL" clId="{EAEE12D0-19F1-4BC3-A095-61F000DF0180}" dt="2020-06-11T22:31:42.522" v="10432" actId="1582"/>
          <ac:cxnSpMkLst>
            <pc:docMk/>
            <pc:sldMk cId="2166936663" sldId="264"/>
            <ac:cxnSpMk id="15" creationId="{D183F923-E749-4EE2-8BFB-D6BA3A3A4309}"/>
          </ac:cxnSpMkLst>
        </pc:cxnChg>
        <pc:cxnChg chg="add mod">
          <ac:chgData name="건식" userId="b2bd5820-54f2-4a3b-8970-eabb22cd035c" providerId="ADAL" clId="{EAEE12D0-19F1-4BC3-A095-61F000DF0180}" dt="2020-06-11T22:31:50.677" v="10434" actId="1076"/>
          <ac:cxnSpMkLst>
            <pc:docMk/>
            <pc:sldMk cId="2166936663" sldId="264"/>
            <ac:cxnSpMk id="16" creationId="{7F939F4C-5BAB-4B38-A5AB-18328FB54474}"/>
          </ac:cxnSpMkLst>
        </pc:cxnChg>
        <pc:cxnChg chg="add mod">
          <ac:chgData name="건식" userId="b2bd5820-54f2-4a3b-8970-eabb22cd035c" providerId="ADAL" clId="{EAEE12D0-19F1-4BC3-A095-61F000DF0180}" dt="2020-06-11T22:32:16.897" v="10438" actId="13822"/>
          <ac:cxnSpMkLst>
            <pc:docMk/>
            <pc:sldMk cId="2166936663" sldId="264"/>
            <ac:cxnSpMk id="17" creationId="{463F067C-E1B6-42D5-900B-F87DA958EBFF}"/>
          </ac:cxnSpMkLst>
        </pc:cxnChg>
        <pc:cxnChg chg="add mod">
          <ac:chgData name="건식" userId="b2bd5820-54f2-4a3b-8970-eabb22cd035c" providerId="ADAL" clId="{EAEE12D0-19F1-4BC3-A095-61F000DF0180}" dt="2020-06-11T22:33:12.899" v="10446" actId="208"/>
          <ac:cxnSpMkLst>
            <pc:docMk/>
            <pc:sldMk cId="2166936663" sldId="264"/>
            <ac:cxnSpMk id="18" creationId="{8BD6D57E-0290-4F9D-96B0-6AA1C8D2CD3E}"/>
          </ac:cxnSpMkLst>
        </pc:cxnChg>
        <pc:cxnChg chg="add mod">
          <ac:chgData name="건식" userId="b2bd5820-54f2-4a3b-8970-eabb22cd035c" providerId="ADAL" clId="{EAEE12D0-19F1-4BC3-A095-61F000DF0180}" dt="2020-06-11T22:33:08.322" v="10445" actId="208"/>
          <ac:cxnSpMkLst>
            <pc:docMk/>
            <pc:sldMk cId="2166936663" sldId="264"/>
            <ac:cxnSpMk id="19" creationId="{D1BE91B3-90F7-4059-9FAD-8151F8896799}"/>
          </ac:cxnSpMkLst>
        </pc:cxnChg>
        <pc:cxnChg chg="add mod">
          <ac:chgData name="건식" userId="b2bd5820-54f2-4a3b-8970-eabb22cd035c" providerId="ADAL" clId="{EAEE12D0-19F1-4BC3-A095-61F000DF0180}" dt="2020-06-11T22:34:21.669" v="10692" actId="14100"/>
          <ac:cxnSpMkLst>
            <pc:docMk/>
            <pc:sldMk cId="2166936663" sldId="264"/>
            <ac:cxnSpMk id="21" creationId="{A6F2043C-77EB-4317-A8A2-1B52077726D1}"/>
          </ac:cxnSpMkLst>
        </pc:cxnChg>
      </pc:sldChg>
      <pc:sldChg chg="addSp delSp modSp add mod ord">
        <pc:chgData name="건식" userId="b2bd5820-54f2-4a3b-8970-eabb22cd035c" providerId="ADAL" clId="{EAEE12D0-19F1-4BC3-A095-61F000DF0180}" dt="2020-06-12T20:43:02.876" v="12398" actId="20577"/>
        <pc:sldMkLst>
          <pc:docMk/>
          <pc:sldMk cId="1717736342" sldId="265"/>
        </pc:sldMkLst>
        <pc:spChg chg="add mod">
          <ac:chgData name="건식" userId="b2bd5820-54f2-4a3b-8970-eabb22cd035c" providerId="ADAL" clId="{EAEE12D0-19F1-4BC3-A095-61F000DF0180}" dt="2020-06-12T20:38:33.996" v="11669"/>
          <ac:spMkLst>
            <pc:docMk/>
            <pc:sldMk cId="1717736342" sldId="265"/>
            <ac:spMk id="9" creationId="{72C7C474-9B52-462C-88AA-C0CAB3972DEB}"/>
          </ac:spMkLst>
        </pc:spChg>
        <pc:spChg chg="del">
          <ac:chgData name="건식" userId="b2bd5820-54f2-4a3b-8970-eabb22cd035c" providerId="ADAL" clId="{EAEE12D0-19F1-4BC3-A095-61F000DF0180}" dt="2020-06-11T22:38:12.507" v="11504" actId="478"/>
          <ac:spMkLst>
            <pc:docMk/>
            <pc:sldMk cId="1717736342" sldId="265"/>
            <ac:spMk id="10" creationId="{7DC461A7-CFAB-44B3-85EC-221733DFA8FC}"/>
          </ac:spMkLst>
        </pc:spChg>
        <pc:spChg chg="del">
          <ac:chgData name="건식" userId="b2bd5820-54f2-4a3b-8970-eabb22cd035c" providerId="ADAL" clId="{EAEE12D0-19F1-4BC3-A095-61F000DF0180}" dt="2020-06-11T22:38:14.180" v="11505" actId="478"/>
          <ac:spMkLst>
            <pc:docMk/>
            <pc:sldMk cId="1717736342" sldId="265"/>
            <ac:spMk id="11" creationId="{369C6A99-D757-42AB-897B-EA78422395D3}"/>
          </ac:spMkLst>
        </pc:spChg>
        <pc:spChg chg="add mod">
          <ac:chgData name="건식" userId="b2bd5820-54f2-4a3b-8970-eabb22cd035c" providerId="ADAL" clId="{EAEE12D0-19F1-4BC3-A095-61F000DF0180}" dt="2020-06-12T20:43:02.876" v="12398" actId="20577"/>
          <ac:spMkLst>
            <pc:docMk/>
            <pc:sldMk cId="1717736342" sldId="265"/>
            <ac:spMk id="12" creationId="{B71401FA-4556-42DE-A84E-83DDEFBA188C}"/>
          </ac:spMkLst>
        </pc:spChg>
      </pc:sldChg>
    </pc:docChg>
  </pc:docChgLst>
  <pc:docChgLst>
    <pc:chgData name="건식 서" userId="b2bd5820-54f2-4a3b-8970-eabb22cd035c" providerId="ADAL" clId="{51C5256B-F697-463A-9809-1086F82BB399}"/>
    <pc:docChg chg="modSld">
      <pc:chgData name="건식 서" userId="b2bd5820-54f2-4a3b-8970-eabb22cd035c" providerId="ADAL" clId="{51C5256B-F697-463A-9809-1086F82BB399}" dt="2020-06-11T23:03:33.552" v="100" actId="1076"/>
      <pc:docMkLst>
        <pc:docMk/>
      </pc:docMkLst>
      <pc:sldChg chg="modSp">
        <pc:chgData name="건식 서" userId="b2bd5820-54f2-4a3b-8970-eabb22cd035c" providerId="ADAL" clId="{51C5256B-F697-463A-9809-1086F82BB399}" dt="2020-06-11T22:44:20.837" v="7" actId="1076"/>
        <pc:sldMkLst>
          <pc:docMk/>
          <pc:sldMk cId="144650656" sldId="260"/>
        </pc:sldMkLst>
        <pc:spChg chg="mod">
          <ac:chgData name="건식 서" userId="b2bd5820-54f2-4a3b-8970-eabb22cd035c" providerId="ADAL" clId="{51C5256B-F697-463A-9809-1086F82BB399}" dt="2020-06-11T22:44:16.194" v="6" actId="1076"/>
          <ac:spMkLst>
            <pc:docMk/>
            <pc:sldMk cId="144650656" sldId="260"/>
            <ac:spMk id="5" creationId="{376628BA-D374-4E7B-95DD-55BB843AFA40}"/>
          </ac:spMkLst>
        </pc:spChg>
        <pc:spChg chg="mod">
          <ac:chgData name="건식 서" userId="b2bd5820-54f2-4a3b-8970-eabb22cd035c" providerId="ADAL" clId="{51C5256B-F697-463A-9809-1086F82BB399}" dt="2020-06-11T22:44:20.837" v="7" actId="1076"/>
          <ac:spMkLst>
            <pc:docMk/>
            <pc:sldMk cId="144650656" sldId="260"/>
            <ac:spMk id="16" creationId="{8E89D917-38AF-47D5-9EB2-8800222343FF}"/>
          </ac:spMkLst>
        </pc:spChg>
        <pc:picChg chg="mod">
          <ac:chgData name="건식 서" userId="b2bd5820-54f2-4a3b-8970-eabb22cd035c" providerId="ADAL" clId="{51C5256B-F697-463A-9809-1086F82BB399}" dt="2020-06-11T22:44:11.608" v="5" actId="14100"/>
          <ac:picMkLst>
            <pc:docMk/>
            <pc:sldMk cId="144650656" sldId="260"/>
            <ac:picMk id="13" creationId="{73293142-0A4D-452D-A1C6-66AD30C9416F}"/>
          </ac:picMkLst>
        </pc:picChg>
        <pc:picChg chg="mod">
          <ac:chgData name="건식 서" userId="b2bd5820-54f2-4a3b-8970-eabb22cd035c" providerId="ADAL" clId="{51C5256B-F697-463A-9809-1086F82BB399}" dt="2020-06-11T22:43:49.928" v="0" actId="14100"/>
          <ac:picMkLst>
            <pc:docMk/>
            <pc:sldMk cId="144650656" sldId="260"/>
            <ac:picMk id="15" creationId="{73C34305-0898-4F8D-9DCB-3787B8D608A0}"/>
          </ac:picMkLst>
        </pc:picChg>
      </pc:sldChg>
      <pc:sldChg chg="modSp">
        <pc:chgData name="건식 서" userId="b2bd5820-54f2-4a3b-8970-eabb22cd035c" providerId="ADAL" clId="{51C5256B-F697-463A-9809-1086F82BB399}" dt="2020-06-11T22:45:51.066" v="98" actId="20577"/>
        <pc:sldMkLst>
          <pc:docMk/>
          <pc:sldMk cId="2166936663" sldId="264"/>
        </pc:sldMkLst>
        <pc:spChg chg="mod">
          <ac:chgData name="건식 서" userId="b2bd5820-54f2-4a3b-8970-eabb22cd035c" providerId="ADAL" clId="{51C5256B-F697-463A-9809-1086F82BB399}" dt="2020-06-11T22:45:51.066" v="98" actId="20577"/>
          <ac:spMkLst>
            <pc:docMk/>
            <pc:sldMk cId="2166936663" sldId="264"/>
            <ac:spMk id="23" creationId="{08E9C6FA-5515-42EE-9066-D17FB5CBDDF2}"/>
          </ac:spMkLst>
        </pc:spChg>
      </pc:sldChg>
      <pc:sldChg chg="modSp">
        <pc:chgData name="건식 서" userId="b2bd5820-54f2-4a3b-8970-eabb22cd035c" providerId="ADAL" clId="{51C5256B-F697-463A-9809-1086F82BB399}" dt="2020-06-11T23:03:33.552" v="100" actId="1076"/>
        <pc:sldMkLst>
          <pc:docMk/>
          <pc:sldMk cId="1717736342" sldId="265"/>
        </pc:sldMkLst>
        <pc:spChg chg="mod">
          <ac:chgData name="건식 서" userId="b2bd5820-54f2-4a3b-8970-eabb22cd035c" providerId="ADAL" clId="{51C5256B-F697-463A-9809-1086F82BB399}" dt="2020-06-11T23:03:33.552" v="100" actId="1076"/>
          <ac:spMkLst>
            <pc:docMk/>
            <pc:sldMk cId="1717736342" sldId="265"/>
            <ac:spMk id="12" creationId="{B71401FA-4556-42DE-A84E-83DDEFBA18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936DC-F76B-4255-B568-A4F3168D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7D157D-384C-4CE1-AEA2-4BF9ED58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62077-78F5-4E55-AB50-EDF1A55E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9DEB8-0B80-4637-9D9A-CAA3C753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C798C-E75C-4144-8244-6CB01A54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02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1A90B-9376-482B-A98D-C73B4745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AA305-155D-4805-971C-1EF0A6006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2A9B3-90A9-46F6-B19D-928E97DA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8253C-01CD-4FFE-A3A2-13CA4403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90985-3E59-450A-A375-4EFC9AA4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3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55EBFB-7998-48FE-B4BC-25763F0ED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5E9F85-3B32-4B96-99B4-71CE1CD3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34B1E-087D-4109-9FE8-A73E94F2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58248-3A3B-400D-A467-7BADA5CE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E9B1D-6538-4355-BB14-24B2A864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3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chnology-4256272_1920.jpg"/>
          <p:cNvSpPr>
            <a:spLocks noGrp="1"/>
          </p:cNvSpPr>
          <p:nvPr>
            <p:ph type="pic" idx="13"/>
          </p:nvPr>
        </p:nvSpPr>
        <p:spPr>
          <a:xfrm>
            <a:off x="0" y="-638175"/>
            <a:ext cx="12192000" cy="8134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004711" y="6538004"/>
            <a:ext cx="176331" cy="1897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28004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67BC5-D3E4-4394-868F-0C5F8AE8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4173B-5706-40B1-97F9-835B8353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25E2E-34D0-4AB7-9022-8D3F693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E4980-41B7-44AE-BC7A-C852FA7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136D2-6C4A-4BF0-92D2-5A5FE43C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4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27A3-67DB-451E-BF48-43129187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876D52-42EF-4299-A1DD-BC9B6EC8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AD332-1F5D-46C2-8C35-AC817045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D1B83-C352-4355-A544-828016E5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E02DF-76D1-44A5-ACD5-099C8DE8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FF036-7E36-4422-9420-2B8F25B1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15291-AF81-4246-9A8D-3BB4A9B7E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37AFD-8352-4E58-AB81-FB9CAF2B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2FE83B-18CF-4418-B4DE-ECBBEE67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15CAD-6B6D-4010-B239-CE95B902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39EAD-5722-4DA7-A86D-C7F87D92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6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039C7-048D-49C7-9D30-4654912D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8EDB7-01C4-4DE3-A549-55FCB86C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6582C-2CD3-4B37-8F73-83062DBD2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FFB92F-35CA-410F-B8F6-743FA60FC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BA864D-82F0-4409-9F65-4054CF204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E091B-0FA7-4886-B6B3-D519A5D9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B63561-1105-4906-ADC2-58773AD7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4036D7-E0DD-43BA-BBD9-E99A01B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5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FD3C8-1CEB-4717-968F-58978BF0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72B44-1EFB-4CC7-B7A8-00D63E80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9883DF-9B23-4B86-AE4B-B82A0A33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E1842-7994-44D9-968D-1B0625BE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27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D57723-7F44-43D2-B19B-8D7BC7DE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46F14-AFD5-407C-82F9-535A770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4E1F5-32B9-4B1F-A19B-835BA560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A399-04E3-4B8A-B5FF-5312B99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AA076-25BB-4AC3-9669-37B3D005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748C6A-D16E-4815-A814-0FAC91F7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0ABD4-313D-4A69-8791-EE6168C5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E681E-60BD-467B-81C8-492842BE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83011-EAA1-43DE-9BE4-436D680A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5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B137C-6664-47EC-8E4A-2224E29B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AA1B99-2320-4010-A972-3A85BC5CA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704FA-7696-4B00-AFAD-6776F456A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924F4-1E12-4881-837F-CDDB2D9F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8F704-45ED-4B70-9486-FA1D14A6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48F2A-33C4-4EF8-B141-CC0A7973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0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C24230-00C5-427A-924F-7DB961F0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38B5-0E6E-4AB2-A457-97F30F4E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EEC00-CDB3-4169-B900-F9EE967CA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24A4-9BD1-4888-8959-C96B1FBA7BFB}" type="datetimeFigureOut">
              <a:rPr lang="ko-KR" altLang="en-US" smtClean="0"/>
              <a:t>2020-06-12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F9193-7E2B-4A7C-B381-D41F7239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90C0C-AA85-4C1D-8C6D-A55413541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F64DB-6DF3-49E5-9EBE-0D1C28F6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4EF7CE-8B9D-42C2-8F11-F1E700B16EF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461A7-CFAB-44B3-85EC-221733DFA8FC}"/>
              </a:ext>
            </a:extLst>
          </p:cNvPr>
          <p:cNvSpPr txBox="1"/>
          <p:nvPr/>
        </p:nvSpPr>
        <p:spPr>
          <a:xfrm>
            <a:off x="2824162" y="1394966"/>
            <a:ext cx="6543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운영체제 기말 프로젝트</a:t>
            </a:r>
            <a:endParaRPr lang="en-US" altLang="ko-KR" sz="3200">
              <a:solidFill>
                <a:schemeClr val="bg1"/>
              </a:solidFill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  <a:p>
            <a:pPr algn="ctr"/>
            <a:r>
              <a:rPr lang="ko-KR" altLang="en-US" sz="3200">
                <a:solidFill>
                  <a:schemeClr val="bg1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선점형 </a:t>
            </a:r>
            <a:r>
              <a:rPr lang="en-US" altLang="ko-KR" sz="3200">
                <a:solidFill>
                  <a:schemeClr val="bg1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+ Aging Priority </a:t>
            </a:r>
            <a:r>
              <a:rPr lang="ko-KR" altLang="en-US" sz="3200">
                <a:solidFill>
                  <a:schemeClr val="bg1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스케줄러의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C6A99-D757-42AB-897B-EA78422395D3}"/>
              </a:ext>
            </a:extLst>
          </p:cNvPr>
          <p:cNvSpPr txBox="1"/>
          <p:nvPr/>
        </p:nvSpPr>
        <p:spPr>
          <a:xfrm>
            <a:off x="4638676" y="4179208"/>
            <a:ext cx="330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2016025469 </a:t>
            </a:r>
            <a:r>
              <a:rPr lang="ko-KR" altLang="en-US" sz="32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서건식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9D4361-8169-4684-89E5-80AA47F894DF}"/>
              </a:ext>
            </a:extLst>
          </p:cNvPr>
          <p:cNvSpPr txBox="1"/>
          <p:nvPr/>
        </p:nvSpPr>
        <p:spPr>
          <a:xfrm>
            <a:off x="3685110" y="4763983"/>
            <a:ext cx="4821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https://drive.google.com/file/d/1_8QhagXLT1oaWoiW03E3LgvJFx7gbE9j/view?usp=sharing</a:t>
            </a:r>
            <a:endParaRPr lang="ko-KR" altLang="en-US" sz="32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58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실행결과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(</a:t>
            </a:r>
            <a:r>
              <a:rPr lang="en-US" altLang="ko-KR" sz="28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dmesg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) – Aging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적용 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O</a:t>
            </a:r>
            <a:endParaRPr lang="ko-KR" altLang="en-US" sz="28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8BF28C-0F46-4D6D-8D9E-2A5781315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1" y="1444332"/>
            <a:ext cx="7381942" cy="319352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83F923-E749-4EE2-8BFB-D6BA3A3A4309}"/>
              </a:ext>
            </a:extLst>
          </p:cNvPr>
          <p:cNvCxnSpPr/>
          <p:nvPr/>
        </p:nvCxnSpPr>
        <p:spPr>
          <a:xfrm>
            <a:off x="2129246" y="1630017"/>
            <a:ext cx="36115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F939F4C-5BAB-4B38-A5AB-18328FB54474}"/>
              </a:ext>
            </a:extLst>
          </p:cNvPr>
          <p:cNvCxnSpPr/>
          <p:nvPr/>
        </p:nvCxnSpPr>
        <p:spPr>
          <a:xfrm>
            <a:off x="2129246" y="1910164"/>
            <a:ext cx="36115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3F067C-E1B6-42D5-900B-F87DA958EBFF}"/>
              </a:ext>
            </a:extLst>
          </p:cNvPr>
          <p:cNvCxnSpPr/>
          <p:nvPr/>
        </p:nvCxnSpPr>
        <p:spPr>
          <a:xfrm>
            <a:off x="2129246" y="2306852"/>
            <a:ext cx="36115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6D57E-0290-4F9D-96B0-6AA1C8D2CD3E}"/>
              </a:ext>
            </a:extLst>
          </p:cNvPr>
          <p:cNvCxnSpPr/>
          <p:nvPr/>
        </p:nvCxnSpPr>
        <p:spPr>
          <a:xfrm>
            <a:off x="2129246" y="3678453"/>
            <a:ext cx="3611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BE91B3-90F7-4059-9FAD-8151F8896799}"/>
              </a:ext>
            </a:extLst>
          </p:cNvPr>
          <p:cNvCxnSpPr/>
          <p:nvPr/>
        </p:nvCxnSpPr>
        <p:spPr>
          <a:xfrm>
            <a:off x="2129246" y="4102035"/>
            <a:ext cx="361159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35BED6C-9547-47AD-81FF-B7BDA446C38A}"/>
              </a:ext>
            </a:extLst>
          </p:cNvPr>
          <p:cNvSpPr txBox="1"/>
          <p:nvPr/>
        </p:nvSpPr>
        <p:spPr>
          <a:xfrm>
            <a:off x="3935044" y="538564"/>
            <a:ext cx="73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빨간색 밑줄은 선점형 우선순위 스케줄러의 특징을 보여줍니다</a:t>
            </a:r>
            <a:r>
              <a:rPr lang="en-US" altLang="ko-KR"/>
              <a:t>. </a:t>
            </a:r>
            <a:r>
              <a:rPr lang="ko-KR" altLang="en-US"/>
              <a:t>우선순위가 </a:t>
            </a:r>
            <a:r>
              <a:rPr lang="en-US" altLang="ko-KR"/>
              <a:t>8</a:t>
            </a:r>
            <a:r>
              <a:rPr lang="ko-KR" altLang="en-US"/>
              <a:t>인 프로세스가 </a:t>
            </a:r>
            <a:r>
              <a:rPr lang="ko-KR" altLang="en-US" err="1"/>
              <a:t>런큐에</a:t>
            </a:r>
            <a:r>
              <a:rPr lang="ko-KR" altLang="en-US"/>
              <a:t> 먼저 들어왔지만 이후 우선순위가 </a:t>
            </a:r>
            <a:r>
              <a:rPr lang="en-US" altLang="ko-KR"/>
              <a:t>6</a:t>
            </a:r>
            <a:r>
              <a:rPr lang="ko-KR" altLang="en-US"/>
              <a:t>인 프로세스가 </a:t>
            </a:r>
            <a:r>
              <a:rPr lang="en-US" altLang="ko-KR"/>
              <a:t>enqueue </a:t>
            </a:r>
            <a:r>
              <a:rPr lang="ko-KR" altLang="en-US"/>
              <a:t>되고</a:t>
            </a:r>
            <a:r>
              <a:rPr lang="en-US" altLang="ko-KR"/>
              <a:t>, </a:t>
            </a:r>
            <a:r>
              <a:rPr lang="ko-KR" altLang="en-US"/>
              <a:t> </a:t>
            </a:r>
            <a:r>
              <a:rPr lang="en-US" altLang="ko-KR" err="1"/>
              <a:t>pick_next_task</a:t>
            </a:r>
            <a:r>
              <a:rPr lang="ko-KR" altLang="en-US"/>
              <a:t>에서 선택되는 것은 우선순위가 높은 </a:t>
            </a:r>
            <a:r>
              <a:rPr lang="en-US" altLang="ko-KR"/>
              <a:t>1895 </a:t>
            </a:r>
            <a:r>
              <a:rPr lang="ko-KR" altLang="en-US"/>
              <a:t>프로세스가 선택됨을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F2043C-77EB-4317-A8A2-1B52077726D1}"/>
              </a:ext>
            </a:extLst>
          </p:cNvPr>
          <p:cNvCxnSpPr>
            <a:cxnSpLocks/>
          </p:cNvCxnSpPr>
          <p:nvPr/>
        </p:nvCxnSpPr>
        <p:spPr>
          <a:xfrm>
            <a:off x="271310" y="3252629"/>
            <a:ext cx="9187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E9C6FA-5515-42EE-9066-D17FB5CBDDF2}"/>
              </a:ext>
            </a:extLst>
          </p:cNvPr>
          <p:cNvSpPr txBox="1"/>
          <p:nvPr/>
        </p:nvSpPr>
        <p:spPr>
          <a:xfrm>
            <a:off x="3935044" y="4805983"/>
            <a:ext cx="7381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초록색 밑줄을 통해 </a:t>
            </a:r>
            <a:r>
              <a:rPr lang="en-US" altLang="ko-KR"/>
              <a:t>Aging </a:t>
            </a:r>
            <a:r>
              <a:rPr lang="ko-KR" altLang="en-US"/>
              <a:t>기법이 구현되었음을 알 수 있습니다</a:t>
            </a:r>
            <a:r>
              <a:rPr lang="en-US" altLang="ko-KR"/>
              <a:t>. </a:t>
            </a:r>
            <a:r>
              <a:rPr lang="ko-KR" altLang="en-US"/>
              <a:t>전 슬라이드를 보시면 </a:t>
            </a:r>
            <a:r>
              <a:rPr lang="en-US" altLang="ko-KR"/>
              <a:t>202.614003 </a:t>
            </a:r>
            <a:r>
              <a:rPr lang="ko-KR" altLang="en-US"/>
              <a:t>부근에서 시작이 되었기 때문에</a:t>
            </a:r>
            <a:r>
              <a:rPr lang="en-US" altLang="ko-KR"/>
              <a:t>, 207.115413 </a:t>
            </a:r>
            <a:r>
              <a:rPr lang="ko-KR" altLang="en-US"/>
              <a:t>부근이 </a:t>
            </a:r>
            <a:r>
              <a:rPr lang="ko-KR" altLang="en-US" err="1"/>
              <a:t>실행된지</a:t>
            </a:r>
            <a:r>
              <a:rPr lang="ko-KR" altLang="en-US"/>
              <a:t> 약 </a:t>
            </a:r>
            <a:r>
              <a:rPr lang="en-US" altLang="ko-KR"/>
              <a:t>4.5</a:t>
            </a:r>
            <a:r>
              <a:rPr lang="ko-KR" altLang="en-US"/>
              <a:t>초가 지난 시점입니다</a:t>
            </a:r>
            <a:r>
              <a:rPr lang="en-US" altLang="ko-KR"/>
              <a:t>. </a:t>
            </a:r>
            <a:r>
              <a:rPr lang="ko-KR" altLang="en-US"/>
              <a:t>이 </a:t>
            </a:r>
            <a:r>
              <a:rPr lang="ko-KR" altLang="en-US" err="1"/>
              <a:t>쯤에서</a:t>
            </a:r>
            <a:r>
              <a:rPr lang="ko-KR" altLang="en-US"/>
              <a:t> </a:t>
            </a:r>
            <a:r>
              <a:rPr lang="en-US" altLang="ko-KR" err="1"/>
              <a:t>update_curr</a:t>
            </a:r>
            <a:r>
              <a:rPr lang="ko-KR" altLang="en-US"/>
              <a:t>함수가 실행되었으며</a:t>
            </a:r>
            <a:r>
              <a:rPr lang="en-US" altLang="ko-KR"/>
              <a:t>, </a:t>
            </a:r>
            <a:r>
              <a:rPr lang="ko-KR" altLang="en-US"/>
              <a:t>앞서 코드 구현 설명 부분에서 말씀드렸듯이 </a:t>
            </a:r>
            <a:r>
              <a:rPr lang="en-US" altLang="ko-KR"/>
              <a:t>1985(6) </a:t>
            </a:r>
            <a:r>
              <a:rPr lang="ko-KR" altLang="en-US"/>
              <a:t>다음으로 높은 우선순위를 가진 </a:t>
            </a:r>
            <a:r>
              <a:rPr lang="en-US" altLang="ko-KR"/>
              <a:t>1894(7) </a:t>
            </a:r>
            <a:r>
              <a:rPr lang="ko-KR" altLang="en-US"/>
              <a:t>프로세스의 우선순위를 가장 높은 </a:t>
            </a:r>
            <a:r>
              <a:rPr lang="en-US" altLang="ko-KR"/>
              <a:t>0</a:t>
            </a:r>
            <a:r>
              <a:rPr lang="ko-KR" altLang="en-US"/>
              <a:t>으로 만들어 먼저 처리하는 것을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366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4EF7CE-8B9D-42C2-8F11-F1E700B16EF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7C474-9B52-462C-88AA-C0CAB3972DEB}"/>
              </a:ext>
            </a:extLst>
          </p:cNvPr>
          <p:cNvSpPr txBox="1"/>
          <p:nvPr/>
        </p:nvSpPr>
        <p:spPr>
          <a:xfrm>
            <a:off x="2824162" y="1394966"/>
            <a:ext cx="6543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요약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401FA-4556-42DE-A84E-83DDEFBA188C}"/>
              </a:ext>
            </a:extLst>
          </p:cNvPr>
          <p:cNvSpPr txBox="1"/>
          <p:nvPr/>
        </p:nvSpPr>
        <p:spPr>
          <a:xfrm>
            <a:off x="324254" y="3987989"/>
            <a:ext cx="11543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프로세스마다 부여된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Priority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에 대한 </a:t>
            </a:r>
            <a:r>
              <a:rPr lang="en-US" altLang="ko-KR" sz="20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MultiLevel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 Queue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를 선언했습니다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. </a:t>
            </a:r>
          </a:p>
          <a:p>
            <a:pPr algn="ctr"/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각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Queue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안에서 스케줄링 되는 방식은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FCFS 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알고리즘을 사용했습니다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.</a:t>
            </a:r>
          </a:p>
          <a:p>
            <a:pPr algn="ctr"/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우선순위를 부여하는 방식은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system call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을 사용해 유저모드에서 직접 프로세스에 원하는 우선순위를 부여하는 방식으로 구현하였습니다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.</a:t>
            </a:r>
          </a:p>
          <a:p>
            <a:pPr algn="ctr"/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Aging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기법은 정해진 시간을 초과하면 우선순위를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0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으로 만들어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0 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우선순위 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queue</a:t>
            </a:r>
            <a:r>
              <a:rPr lang="ko-KR" altLang="en-US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에 삽입해 가장 먼저 스케줄링 되도록 구현했습니다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.</a:t>
            </a:r>
            <a:endParaRPr lang="ko-KR" altLang="en-US" sz="20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7363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263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커널 설정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B3B12-FA1C-4302-B419-67222824A8A4}"/>
              </a:ext>
            </a:extLst>
          </p:cNvPr>
          <p:cNvSpPr txBox="1"/>
          <p:nvPr/>
        </p:nvSpPr>
        <p:spPr>
          <a:xfrm>
            <a:off x="-1" y="619125"/>
            <a:ext cx="263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1. kernel/sched/</a:t>
            </a:r>
            <a:r>
              <a:rPr lang="en-US" altLang="ko-KR" sz="20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sched.h</a:t>
            </a:r>
            <a:endParaRPr lang="ko-KR" altLang="en-US" sz="20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  <p:pic>
        <p:nvPicPr>
          <p:cNvPr id="4" name="그림 3" descr="시계, 검은색, 오렌지, 어두운이(가) 표시된 사진&#10;&#10;자동 생성된 설명">
            <a:extLst>
              <a:ext uri="{FF2B5EF4-FFF2-40B4-BE49-F238E27FC236}">
                <a16:creationId xmlns:a16="http://schemas.microsoft.com/office/drawing/2014/main" id="{4DFC74AB-2825-4504-8C0D-91D3C7A7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2" y="1047811"/>
            <a:ext cx="3858607" cy="9233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F9CB84-BEC7-4619-B9B0-931502E2270D}"/>
              </a:ext>
            </a:extLst>
          </p:cNvPr>
          <p:cNvSpPr txBox="1"/>
          <p:nvPr/>
        </p:nvSpPr>
        <p:spPr>
          <a:xfrm>
            <a:off x="132041" y="1980273"/>
            <a:ext cx="5159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Rq</a:t>
            </a:r>
            <a:r>
              <a:rPr lang="ko-KR" altLang="en-US"/>
              <a:t>의 경우 우선순위 별로 </a:t>
            </a:r>
            <a:r>
              <a:rPr lang="en-US" altLang="ko-KR" err="1"/>
              <a:t>rq</a:t>
            </a:r>
            <a:r>
              <a:rPr lang="ko-KR" altLang="en-US"/>
              <a:t>를 만들어줬으며</a:t>
            </a:r>
            <a:r>
              <a:rPr lang="en-US" altLang="ko-KR"/>
              <a:t>, </a:t>
            </a:r>
            <a:r>
              <a:rPr lang="ko-KR" altLang="en-US"/>
              <a:t>최대로 낮은 우선순위의 값은 </a:t>
            </a:r>
            <a:r>
              <a:rPr lang="en-US" altLang="ko-KR"/>
              <a:t>10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또한 그 큐 마다 </a:t>
            </a:r>
            <a:r>
              <a:rPr lang="en-US" altLang="ko-KR" err="1"/>
              <a:t>nr_running</a:t>
            </a:r>
            <a:r>
              <a:rPr lang="en-US" altLang="ko-KR"/>
              <a:t> </a:t>
            </a:r>
            <a:r>
              <a:rPr lang="ko-KR" altLang="en-US"/>
              <a:t>값을 다르게 측정하며</a:t>
            </a:r>
            <a:r>
              <a:rPr lang="en-US" altLang="ko-KR"/>
              <a:t>, </a:t>
            </a:r>
            <a:r>
              <a:rPr lang="ko-KR" altLang="en-US" err="1"/>
              <a:t>전체값은</a:t>
            </a:r>
            <a:r>
              <a:rPr lang="ko-KR" altLang="en-US"/>
              <a:t> </a:t>
            </a:r>
            <a:r>
              <a:rPr lang="en-US" altLang="ko-KR" err="1"/>
              <a:t>nr_running_total</a:t>
            </a:r>
            <a:r>
              <a:rPr lang="ko-KR" altLang="en-US"/>
              <a:t>에 저장합니다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13" name="그림 12" descr="스크린샷, 앉아있는, 컴퓨터, 테이블이(가) 표시된 사진&#10;&#10;자동 생성된 설명">
            <a:extLst>
              <a:ext uri="{FF2B5EF4-FFF2-40B4-BE49-F238E27FC236}">
                <a16:creationId xmlns:a16="http://schemas.microsoft.com/office/drawing/2014/main" id="{1A7B63C3-8199-4BF8-865F-02652FB20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44" y="441282"/>
            <a:ext cx="2044572" cy="2334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28A4CA-045B-4953-9338-1BB2C09124F7}"/>
              </a:ext>
            </a:extLst>
          </p:cNvPr>
          <p:cNvSpPr txBox="1"/>
          <p:nvPr/>
        </p:nvSpPr>
        <p:spPr>
          <a:xfrm>
            <a:off x="6096000" y="2669"/>
            <a:ext cx="263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3. include/</a:t>
            </a:r>
            <a:r>
              <a:rPr lang="en-US" altLang="ko-KR" sz="20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linux</a:t>
            </a:r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/</a:t>
            </a:r>
            <a:r>
              <a:rPr lang="en-US" altLang="ko-KR" sz="20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sched.h</a:t>
            </a:r>
            <a:endParaRPr lang="ko-KR" altLang="en-US" sz="20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60F48-FB38-4A0A-B504-80E34B3A3EC0}"/>
              </a:ext>
            </a:extLst>
          </p:cNvPr>
          <p:cNvSpPr txBox="1"/>
          <p:nvPr/>
        </p:nvSpPr>
        <p:spPr>
          <a:xfrm>
            <a:off x="8758248" y="1009193"/>
            <a:ext cx="3568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/>
              <a:t>Sched_attr</a:t>
            </a:r>
            <a:r>
              <a:rPr lang="en-US" altLang="ko-KR" sz="1400"/>
              <a:t> </a:t>
            </a:r>
            <a:r>
              <a:rPr lang="ko-KR" altLang="en-US" sz="1400"/>
              <a:t>구조체에 </a:t>
            </a:r>
            <a:r>
              <a:rPr lang="en-US" altLang="ko-KR" sz="1400" err="1"/>
              <a:t>myprio</a:t>
            </a:r>
            <a:r>
              <a:rPr lang="ko-KR" altLang="en-US" sz="1400"/>
              <a:t>라는 값을 선언</a:t>
            </a:r>
            <a:endParaRPr lang="en-US" altLang="ko-KR" sz="1400"/>
          </a:p>
          <a:p>
            <a:r>
              <a:rPr lang="ko-KR" altLang="en-US" sz="1400"/>
              <a:t>했습니다</a:t>
            </a:r>
            <a:r>
              <a:rPr lang="en-US" altLang="ko-KR" sz="1400"/>
              <a:t>. </a:t>
            </a:r>
            <a:r>
              <a:rPr lang="ko-KR" altLang="en-US" sz="1400"/>
              <a:t>이는 </a:t>
            </a:r>
            <a:r>
              <a:rPr lang="en-US" altLang="ko-KR" sz="1400"/>
              <a:t>user level</a:t>
            </a:r>
            <a:r>
              <a:rPr lang="ko-KR" altLang="en-US" sz="1400"/>
              <a:t>에서 </a:t>
            </a:r>
            <a:r>
              <a:rPr lang="en-US" altLang="ko-KR" sz="1400"/>
              <a:t>parameter</a:t>
            </a:r>
            <a:r>
              <a:rPr lang="ko-KR" altLang="en-US" sz="1400"/>
              <a:t>를</a:t>
            </a:r>
            <a:endParaRPr lang="en-US" altLang="ko-KR" sz="1400"/>
          </a:p>
          <a:p>
            <a:r>
              <a:rPr lang="ko-KR" altLang="en-US" sz="1400"/>
              <a:t>전달하여</a:t>
            </a:r>
            <a:r>
              <a:rPr lang="en-US" altLang="ko-KR" sz="1400"/>
              <a:t>(system call </a:t>
            </a:r>
            <a:r>
              <a:rPr lang="ko-KR" altLang="en-US" sz="1400"/>
              <a:t>사용</a:t>
            </a:r>
            <a:r>
              <a:rPr lang="en-US" altLang="ko-KR" sz="1400"/>
              <a:t>) </a:t>
            </a:r>
            <a:r>
              <a:rPr lang="en-US" altLang="ko-KR" sz="1400" err="1"/>
              <a:t>core.c</a:t>
            </a:r>
            <a:r>
              <a:rPr lang="ko-KR" altLang="en-US" sz="1400"/>
              <a:t>의 </a:t>
            </a:r>
            <a:r>
              <a:rPr lang="en-US" altLang="ko-KR" sz="1400"/>
              <a:t>__</a:t>
            </a:r>
            <a:r>
              <a:rPr lang="en-US" altLang="ko-KR" sz="1400" err="1"/>
              <a:t>setschedular_params</a:t>
            </a:r>
            <a:r>
              <a:rPr lang="ko-KR" altLang="en-US" sz="1400"/>
              <a:t>에서 저장합니다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9" name="그림 18" descr="어두운, 검은색, 앉아있는, 방이(가) 표시된 사진&#10;&#10;자동 생성된 설명">
            <a:extLst>
              <a:ext uri="{FF2B5EF4-FFF2-40B4-BE49-F238E27FC236}">
                <a16:creationId xmlns:a16="http://schemas.microsoft.com/office/drawing/2014/main" id="{2F7B7F5B-77BB-4628-8291-6D8F275BB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845" y="3003248"/>
            <a:ext cx="2044572" cy="512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4A9637-C047-4932-8280-B6F38DF0698D}"/>
              </a:ext>
            </a:extLst>
          </p:cNvPr>
          <p:cNvSpPr txBox="1"/>
          <p:nvPr/>
        </p:nvSpPr>
        <p:spPr>
          <a:xfrm>
            <a:off x="8660186" y="3053869"/>
            <a:ext cx="331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err="1"/>
              <a:t>Sched_myprio_entity</a:t>
            </a:r>
            <a:r>
              <a:rPr lang="en-US" altLang="ko-KR" sz="1200"/>
              <a:t> </a:t>
            </a:r>
            <a:r>
              <a:rPr lang="ko-KR" altLang="en-US" sz="1200"/>
              <a:t>구조체입니다</a:t>
            </a:r>
            <a:r>
              <a:rPr lang="en-US" altLang="ko-KR" sz="1200"/>
              <a:t>. </a:t>
            </a:r>
            <a:r>
              <a:rPr lang="en-US" altLang="ko-KR" sz="1200" err="1"/>
              <a:t>myprio</a:t>
            </a:r>
            <a:r>
              <a:rPr lang="en-US" altLang="ko-KR" sz="1200"/>
              <a:t> </a:t>
            </a:r>
            <a:r>
              <a:rPr lang="ko-KR" altLang="en-US" sz="1200"/>
              <a:t>라는 우선순위 번호를 멤버변수로 가지게 했습니다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E4EB4D-1562-40CD-856F-ECAD9FBF6E0B}"/>
              </a:ext>
            </a:extLst>
          </p:cNvPr>
          <p:cNvSpPr txBox="1"/>
          <p:nvPr/>
        </p:nvSpPr>
        <p:spPr>
          <a:xfrm>
            <a:off x="73209" y="2872864"/>
            <a:ext cx="263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2. kernel/sched/</a:t>
            </a:r>
            <a:r>
              <a:rPr lang="en-US" altLang="ko-KR" sz="20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core.c</a:t>
            </a:r>
            <a:endParaRPr lang="ko-KR" altLang="en-US" sz="20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  <p:pic>
        <p:nvPicPr>
          <p:cNvPr id="23" name="그림 22" descr="스크린샷, 앉아있는, 전화이(가) 표시된 사진&#10;&#10;자동 생성된 설명">
            <a:extLst>
              <a:ext uri="{FF2B5EF4-FFF2-40B4-BE49-F238E27FC236}">
                <a16:creationId xmlns:a16="http://schemas.microsoft.com/office/drawing/2014/main" id="{AF030637-F44B-451E-8ACC-DECDCA9FB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9" y="3273456"/>
            <a:ext cx="3834499" cy="22061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AACE33-C6A9-43D0-AC0F-D4330106BC3D}"/>
              </a:ext>
            </a:extLst>
          </p:cNvPr>
          <p:cNvSpPr txBox="1"/>
          <p:nvPr/>
        </p:nvSpPr>
        <p:spPr>
          <a:xfrm>
            <a:off x="220568" y="5404104"/>
            <a:ext cx="388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3</a:t>
            </a:r>
            <a:r>
              <a:rPr lang="ko-KR" altLang="en-US" sz="1600"/>
              <a:t>번에서 언급하지만 </a:t>
            </a:r>
            <a:r>
              <a:rPr lang="en-US" altLang="ko-KR" sz="1600" err="1"/>
              <a:t>mypriority</a:t>
            </a:r>
            <a:r>
              <a:rPr lang="ko-KR" altLang="en-US" sz="1600"/>
              <a:t>에 </a:t>
            </a:r>
            <a:r>
              <a:rPr lang="en-US" altLang="ko-KR" sz="1600" err="1"/>
              <a:t>attr</a:t>
            </a:r>
            <a:r>
              <a:rPr lang="en-US" altLang="ko-KR" sz="1600"/>
              <a:t> </a:t>
            </a:r>
            <a:r>
              <a:rPr lang="ko-KR" altLang="en-US" sz="1600"/>
              <a:t>구조체의 멤버 변수인 </a:t>
            </a:r>
            <a:r>
              <a:rPr lang="en-US" altLang="ko-KR" sz="1600" err="1"/>
              <a:t>sched_myprio</a:t>
            </a:r>
            <a:r>
              <a:rPr lang="ko-KR" altLang="en-US" sz="1600"/>
              <a:t>를 저장하는 모습입니다</a:t>
            </a:r>
            <a:r>
              <a:rPr lang="en-US" altLang="ko-KR" sz="1600"/>
              <a:t>. </a:t>
            </a:r>
            <a:r>
              <a:rPr lang="en-US" altLang="ko-KR" sz="1600" err="1"/>
              <a:t>Mypriority</a:t>
            </a:r>
            <a:r>
              <a:rPr lang="ko-KR" altLang="en-US" sz="1600"/>
              <a:t>는 </a:t>
            </a:r>
            <a:r>
              <a:rPr lang="en-US" altLang="ko-KR" sz="1600" err="1"/>
              <a:t>task_struct</a:t>
            </a:r>
            <a:r>
              <a:rPr lang="ko-KR" altLang="en-US" sz="1600"/>
              <a:t>에 선언 되어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25" name="그림 24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E6244CD0-8858-4E8C-99EB-C3B062782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74" y="3630111"/>
            <a:ext cx="2933711" cy="253651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5A9AF7-8DB2-4822-817C-D335F2E26310}"/>
              </a:ext>
            </a:extLst>
          </p:cNvPr>
          <p:cNvSpPr txBox="1"/>
          <p:nvPr/>
        </p:nvSpPr>
        <p:spPr>
          <a:xfrm>
            <a:off x="8875985" y="4546734"/>
            <a:ext cx="2362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err="1"/>
              <a:t>task_struct</a:t>
            </a:r>
            <a:r>
              <a:rPr lang="en-US" altLang="ko-KR" sz="1400"/>
              <a:t> </a:t>
            </a:r>
            <a:r>
              <a:rPr lang="ko-KR" altLang="en-US" sz="1400"/>
              <a:t>구조체입니다</a:t>
            </a:r>
            <a:r>
              <a:rPr lang="en-US" altLang="ko-KR" sz="1400"/>
              <a:t>. </a:t>
            </a:r>
            <a:r>
              <a:rPr lang="en-US" altLang="ko-KR" sz="1400" err="1"/>
              <a:t>Mypriority</a:t>
            </a:r>
            <a:r>
              <a:rPr lang="en-US" altLang="ko-KR" sz="1400"/>
              <a:t>(</a:t>
            </a:r>
            <a:r>
              <a:rPr lang="ko-KR" altLang="en-US" sz="1400"/>
              <a:t>우선순위</a:t>
            </a:r>
            <a:r>
              <a:rPr lang="en-US" altLang="ko-KR" sz="1400"/>
              <a:t>)</a:t>
            </a:r>
            <a:r>
              <a:rPr lang="ko-KR" altLang="en-US" sz="1400"/>
              <a:t>와 </a:t>
            </a:r>
            <a:r>
              <a:rPr lang="en-US" altLang="ko-KR" sz="1400"/>
              <a:t>entity</a:t>
            </a:r>
            <a:r>
              <a:rPr lang="ko-KR" altLang="en-US" sz="1400"/>
              <a:t>를 추가로 선언 하였습니다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031480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451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Priority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스케줄러 구현과 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Aging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기법</a:t>
            </a:r>
          </a:p>
        </p:txBody>
      </p:sp>
      <p:pic>
        <p:nvPicPr>
          <p:cNvPr id="4" name="그림 3" descr="화면, 검은색, 모니터, 텔레비전이(가) 표시된 사진&#10;&#10;자동 생성된 설명">
            <a:extLst>
              <a:ext uri="{FF2B5EF4-FFF2-40B4-BE49-F238E27FC236}">
                <a16:creationId xmlns:a16="http://schemas.microsoft.com/office/drawing/2014/main" id="{9A1B8233-4747-4EFA-BF2D-9B96C61D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3" y="2971082"/>
            <a:ext cx="6751905" cy="2110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B4562-C0AE-4899-8792-77614CF06B5F}"/>
              </a:ext>
            </a:extLst>
          </p:cNvPr>
          <p:cNvSpPr txBox="1"/>
          <p:nvPr/>
        </p:nvSpPr>
        <p:spPr>
          <a:xfrm>
            <a:off x="503563" y="686788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err="1"/>
              <a:t>상수값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58543-50A2-4EFF-95EE-A29A11C38DF7}"/>
              </a:ext>
            </a:extLst>
          </p:cNvPr>
          <p:cNvSpPr txBox="1"/>
          <p:nvPr/>
        </p:nvSpPr>
        <p:spPr>
          <a:xfrm>
            <a:off x="503562" y="1752588"/>
            <a:ext cx="6032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MYTIME</a:t>
            </a:r>
            <a:r>
              <a:rPr lang="ko-KR" altLang="en-US" sz="1600"/>
              <a:t>을 보시면 </a:t>
            </a:r>
            <a:r>
              <a:rPr lang="en-US" altLang="ko-KR" sz="1600"/>
              <a:t>4500000011</a:t>
            </a:r>
            <a:r>
              <a:rPr lang="ko-KR" altLang="en-US" sz="1600"/>
              <a:t>으로 설정하였으며</a:t>
            </a:r>
            <a:r>
              <a:rPr lang="en-US" altLang="ko-KR" sz="1600"/>
              <a:t>, </a:t>
            </a:r>
            <a:r>
              <a:rPr lang="ko-KR" altLang="en-US" sz="1600"/>
              <a:t>실행시간이 이 시간을 초과하면 </a:t>
            </a:r>
            <a:r>
              <a:rPr lang="ko-KR" altLang="en-US" sz="1600" err="1"/>
              <a:t>에이징</a:t>
            </a:r>
            <a:r>
              <a:rPr lang="ko-KR" altLang="en-US" sz="1600"/>
              <a:t> 기법을 사용해 해당 프로세스의 우선순위를 높입니다</a:t>
            </a:r>
            <a:r>
              <a:rPr lang="en-US" altLang="ko-KR" sz="1600"/>
              <a:t>. </a:t>
            </a:r>
            <a:r>
              <a:rPr lang="ko-KR" altLang="en-US" sz="1600"/>
              <a:t>약 </a:t>
            </a:r>
            <a:r>
              <a:rPr lang="en-US" altLang="ko-KR" sz="1600"/>
              <a:t>4.5</a:t>
            </a:r>
            <a:r>
              <a:rPr lang="ko-KR" altLang="en-US" sz="1600"/>
              <a:t>초 이전은 </a:t>
            </a:r>
            <a:r>
              <a:rPr lang="ko-KR" altLang="en-US" sz="1600" err="1"/>
              <a:t>에이징</a:t>
            </a:r>
            <a:r>
              <a:rPr lang="ko-KR" altLang="en-US" sz="1600"/>
              <a:t> 기법이 적용되지 않은 우선순위 스케줄러이고</a:t>
            </a:r>
            <a:r>
              <a:rPr lang="en-US" altLang="ko-KR" sz="1600"/>
              <a:t>, 4.5</a:t>
            </a:r>
            <a:r>
              <a:rPr lang="ko-KR" altLang="en-US" sz="1600"/>
              <a:t>초 이후는 </a:t>
            </a:r>
            <a:r>
              <a:rPr lang="ko-KR" altLang="en-US" sz="1600" err="1"/>
              <a:t>에이징이</a:t>
            </a:r>
            <a:r>
              <a:rPr lang="ko-KR" altLang="en-US" sz="1600"/>
              <a:t> 적용된다고 보시면 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DECF6-8C3E-4549-B5DF-A20570E6B13F}"/>
              </a:ext>
            </a:extLst>
          </p:cNvPr>
          <p:cNvSpPr txBox="1"/>
          <p:nvPr/>
        </p:nvSpPr>
        <p:spPr>
          <a:xfrm>
            <a:off x="503563" y="2548829"/>
            <a:ext cx="215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en-US" altLang="ko-KR" err="1"/>
              <a:t>init_myprio_rq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F236E-7159-42B2-A3E4-85638746E001}"/>
              </a:ext>
            </a:extLst>
          </p:cNvPr>
          <p:cNvSpPr txBox="1"/>
          <p:nvPr/>
        </p:nvSpPr>
        <p:spPr>
          <a:xfrm>
            <a:off x="503563" y="5021596"/>
            <a:ext cx="546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err="1"/>
              <a:t>런큐를</a:t>
            </a:r>
            <a:r>
              <a:rPr lang="ko-KR" altLang="en-US" sz="1600"/>
              <a:t> 초기화하는 함수이며</a:t>
            </a:r>
            <a:r>
              <a:rPr lang="en-US" altLang="ko-KR" sz="1600"/>
              <a:t>, </a:t>
            </a:r>
            <a:r>
              <a:rPr lang="ko-KR" altLang="en-US" sz="1600"/>
              <a:t>해당 멤버변수들을 모두 초기화해줍니다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05FCB6-66FE-45B6-8EBC-B6579293D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62" y="1192728"/>
            <a:ext cx="68008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206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451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Priority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스케줄러 구현과 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Aging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B4562-C0AE-4899-8792-77614CF06B5F}"/>
              </a:ext>
            </a:extLst>
          </p:cNvPr>
          <p:cNvSpPr txBox="1"/>
          <p:nvPr/>
        </p:nvSpPr>
        <p:spPr>
          <a:xfrm>
            <a:off x="503562" y="686788"/>
            <a:ext cx="5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en-US" altLang="ko-KR" err="1"/>
              <a:t>enqueue_task_myprio</a:t>
            </a:r>
            <a:r>
              <a:rPr lang="en-US" altLang="ko-KR"/>
              <a:t> &amp; </a:t>
            </a:r>
            <a:r>
              <a:rPr lang="en-US" altLang="ko-KR" err="1"/>
              <a:t>dequeue_task_myprio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58543-50A2-4EFF-95EE-A29A11C38DF7}"/>
              </a:ext>
            </a:extLst>
          </p:cNvPr>
          <p:cNvSpPr txBox="1"/>
          <p:nvPr/>
        </p:nvSpPr>
        <p:spPr>
          <a:xfrm>
            <a:off x="6133922" y="2028616"/>
            <a:ext cx="60057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600" err="1"/>
              <a:t>enqueue_task_myprio</a:t>
            </a:r>
            <a:endParaRPr lang="en-US" altLang="ko-KR" sz="1600"/>
          </a:p>
          <a:p>
            <a:r>
              <a:rPr lang="en-US" altLang="ko-KR" sz="1600" err="1"/>
              <a:t>Task_struct</a:t>
            </a:r>
            <a:r>
              <a:rPr lang="en-US" altLang="ko-KR" sz="1600"/>
              <a:t> </a:t>
            </a:r>
            <a:r>
              <a:rPr lang="ko-KR" altLang="en-US" sz="1600"/>
              <a:t>구조체인 </a:t>
            </a:r>
            <a:r>
              <a:rPr lang="en-US" altLang="ko-KR" sz="1600"/>
              <a:t>p</a:t>
            </a:r>
            <a:r>
              <a:rPr lang="ko-KR" altLang="en-US" sz="1600"/>
              <a:t>의 멤버변수 </a:t>
            </a:r>
            <a:r>
              <a:rPr lang="en-US" altLang="ko-KR" sz="1600" err="1"/>
              <a:t>mypriority</a:t>
            </a:r>
            <a:r>
              <a:rPr lang="ko-KR" altLang="en-US" sz="1600"/>
              <a:t>는 시스템콜을 통해 유저레벨로 부터 우선순위 값을 부여 받습니다</a:t>
            </a:r>
            <a:r>
              <a:rPr lang="en-US" altLang="ko-KR" sz="1600"/>
              <a:t>. </a:t>
            </a:r>
          </a:p>
          <a:p>
            <a:r>
              <a:rPr lang="ko-KR" altLang="en-US" sz="1600" err="1"/>
              <a:t>부여받은</a:t>
            </a:r>
            <a:r>
              <a:rPr lang="ko-KR" altLang="en-US" sz="1600"/>
              <a:t> 우선순위를 </a:t>
            </a:r>
            <a:r>
              <a:rPr lang="en-US" altLang="ko-KR" sz="1600" err="1"/>
              <a:t>task_struct</a:t>
            </a:r>
            <a:r>
              <a:rPr lang="ko-KR" altLang="en-US" sz="1600"/>
              <a:t>상에 선언된 </a:t>
            </a:r>
            <a:r>
              <a:rPr lang="en-US" altLang="ko-KR" sz="1600" err="1"/>
              <a:t>sched_myprio_entit</a:t>
            </a:r>
            <a:r>
              <a:rPr lang="ko-KR" altLang="en-US" sz="1600"/>
              <a:t>의 </a:t>
            </a:r>
            <a:r>
              <a:rPr lang="en-US" altLang="ko-KR" sz="1600" err="1"/>
              <a:t>myprio</a:t>
            </a:r>
            <a:r>
              <a:rPr lang="ko-KR" altLang="en-US" sz="1600"/>
              <a:t>에 저장합니다</a:t>
            </a:r>
            <a:r>
              <a:rPr lang="en-US" altLang="ko-KR" sz="1600"/>
              <a:t>. </a:t>
            </a:r>
          </a:p>
          <a:p>
            <a:r>
              <a:rPr lang="ko-KR" altLang="en-US" sz="1600"/>
              <a:t>그 우선순위를 바탕으로 </a:t>
            </a:r>
            <a:r>
              <a:rPr lang="ko-KR" altLang="en-US" sz="1600" err="1"/>
              <a:t>런큐에</a:t>
            </a:r>
            <a:r>
              <a:rPr lang="ko-KR" altLang="en-US" sz="1600"/>
              <a:t> 해당 우선순위에 해당하는 큐에 삽입합니다</a:t>
            </a:r>
            <a:r>
              <a:rPr lang="en-US" altLang="ko-KR" sz="1600"/>
              <a:t>. </a:t>
            </a:r>
            <a:r>
              <a:rPr lang="ko-KR" altLang="en-US" sz="1600"/>
              <a:t>삽입한 후에는 우선순위에 해당하는 </a:t>
            </a:r>
            <a:r>
              <a:rPr lang="en-US" altLang="ko-KR" sz="1600" err="1"/>
              <a:t>nr_runnin</a:t>
            </a:r>
            <a:r>
              <a:rPr lang="ko-KR" altLang="en-US" sz="1600"/>
              <a:t>값과 </a:t>
            </a:r>
            <a:r>
              <a:rPr lang="en-US" altLang="ko-KR" sz="1600"/>
              <a:t>total</a:t>
            </a:r>
            <a:r>
              <a:rPr lang="ko-KR" altLang="en-US" sz="1600"/>
              <a:t>값을 </a:t>
            </a:r>
            <a:r>
              <a:rPr lang="en-US" altLang="ko-KR" sz="1600"/>
              <a:t>update </a:t>
            </a:r>
            <a:r>
              <a:rPr lang="ko-KR" altLang="en-US" sz="1600"/>
              <a:t>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pPr marL="342900" indent="-342900">
              <a:buAutoNum type="arabicParenR" startAt="2"/>
            </a:pPr>
            <a:r>
              <a:rPr lang="en-US" altLang="ko-KR" sz="1600" err="1"/>
              <a:t>dequeue_task_myprio</a:t>
            </a:r>
            <a:endParaRPr lang="en-US" altLang="ko-KR" sz="1600"/>
          </a:p>
          <a:p>
            <a:r>
              <a:rPr lang="ko-KR" altLang="en-US" sz="1600"/>
              <a:t>전체 </a:t>
            </a:r>
            <a:r>
              <a:rPr lang="en-US" altLang="ko-KR" sz="1600" err="1"/>
              <a:t>nr_runnin</a:t>
            </a:r>
            <a:r>
              <a:rPr lang="ko-KR" altLang="en-US" sz="1600"/>
              <a:t>값이 </a:t>
            </a:r>
            <a:r>
              <a:rPr lang="en-US" altLang="ko-KR" sz="1600"/>
              <a:t>0</a:t>
            </a:r>
            <a:r>
              <a:rPr lang="ko-KR" altLang="en-US" sz="1600"/>
              <a:t>보다 클 때</a:t>
            </a:r>
            <a:r>
              <a:rPr lang="en-US" altLang="ko-KR" sz="1600"/>
              <a:t>, </a:t>
            </a:r>
            <a:r>
              <a:rPr lang="en-US" altLang="ko-KR" sz="1600" err="1"/>
              <a:t>task_struct</a:t>
            </a:r>
            <a:r>
              <a:rPr lang="ko-KR" altLang="en-US" sz="1600"/>
              <a:t>의 </a:t>
            </a:r>
            <a:r>
              <a:rPr lang="en-US" altLang="ko-KR" sz="1600" err="1"/>
              <a:t>mypriority</a:t>
            </a:r>
            <a:r>
              <a:rPr lang="ko-KR" altLang="en-US" sz="1600"/>
              <a:t>의 값을 지울 </a:t>
            </a:r>
            <a:r>
              <a:rPr lang="en-US" altLang="ko-KR" sz="1600"/>
              <a:t>entity</a:t>
            </a:r>
            <a:r>
              <a:rPr lang="ko-KR" altLang="en-US" sz="1600"/>
              <a:t>의 우선순위 값으로 저장해준 후 </a:t>
            </a:r>
            <a:r>
              <a:rPr lang="en-US" altLang="ko-KR" sz="1600" err="1"/>
              <a:t>list_del_init</a:t>
            </a:r>
            <a:r>
              <a:rPr lang="ko-KR" altLang="en-US" sz="1600"/>
              <a:t>으로 큐에서 삭제하고 </a:t>
            </a:r>
            <a:r>
              <a:rPr lang="en-US" altLang="ko-KR" sz="1600" err="1"/>
              <a:t>nr_running</a:t>
            </a:r>
            <a:r>
              <a:rPr lang="en-US" altLang="ko-KR" sz="1600"/>
              <a:t> </a:t>
            </a:r>
            <a:r>
              <a:rPr lang="ko-KR" altLang="en-US" sz="1600"/>
              <a:t>값을 수정합니다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5" name="그림 4" descr="앉아있는, 검은색, 녹색, 전화이(가) 표시된 사진&#10;&#10;자동 생성된 설명">
            <a:extLst>
              <a:ext uri="{FF2B5EF4-FFF2-40B4-BE49-F238E27FC236}">
                <a16:creationId xmlns:a16="http://schemas.microsoft.com/office/drawing/2014/main" id="{76B125A0-6787-47E4-B3AB-878A015D5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1" y="1124359"/>
            <a:ext cx="5504579" cy="48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414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451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Priority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스케줄러 구현과 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Aging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B4562-C0AE-4899-8792-77614CF06B5F}"/>
              </a:ext>
            </a:extLst>
          </p:cNvPr>
          <p:cNvSpPr txBox="1"/>
          <p:nvPr/>
        </p:nvSpPr>
        <p:spPr>
          <a:xfrm>
            <a:off x="4604915" y="506505"/>
            <a:ext cx="510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4. </a:t>
            </a:r>
            <a:r>
              <a:rPr lang="en-US" altLang="ko-KR" sz="2400" err="1"/>
              <a:t>pick_next_task_myprio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58543-50A2-4EFF-95EE-A29A11C38DF7}"/>
              </a:ext>
            </a:extLst>
          </p:cNvPr>
          <p:cNvSpPr txBox="1"/>
          <p:nvPr/>
        </p:nvSpPr>
        <p:spPr>
          <a:xfrm>
            <a:off x="546669" y="5148463"/>
            <a:ext cx="11387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먼저 </a:t>
            </a:r>
            <a:r>
              <a:rPr lang="en-US" altLang="ko-KR" sz="1600" err="1"/>
              <a:t>highest_prio</a:t>
            </a:r>
            <a:r>
              <a:rPr lang="ko-KR" altLang="en-US" sz="1600"/>
              <a:t>는 현재 </a:t>
            </a:r>
            <a:r>
              <a:rPr lang="ko-KR" altLang="en-US" sz="1600" err="1"/>
              <a:t>런큐에</a:t>
            </a:r>
            <a:r>
              <a:rPr lang="ko-KR" altLang="en-US" sz="1600"/>
              <a:t> 삽입된 프로세스 중 가장 높은 우선순위를 가진 프로세스가 무엇인지 판별하기 </a:t>
            </a:r>
            <a:r>
              <a:rPr lang="ko-KR" altLang="en-US" sz="1600" err="1"/>
              <a:t>위함입니다</a:t>
            </a:r>
            <a:r>
              <a:rPr lang="en-US" altLang="ko-KR" sz="1600"/>
              <a:t>. </a:t>
            </a:r>
            <a:r>
              <a:rPr lang="ko-KR" altLang="en-US" sz="1600"/>
              <a:t>가장 낮은 우선순위로 초기화 해준 후에 </a:t>
            </a:r>
            <a:r>
              <a:rPr lang="ko-KR" altLang="en-US" sz="1600" err="1"/>
              <a:t>런큐의</a:t>
            </a:r>
            <a:r>
              <a:rPr lang="ko-KR" altLang="en-US" sz="1600"/>
              <a:t> </a:t>
            </a:r>
            <a:r>
              <a:rPr lang="en-US" altLang="ko-KR" sz="1600" err="1"/>
              <a:t>nr_running</a:t>
            </a:r>
            <a:r>
              <a:rPr lang="en-US" altLang="ko-KR" sz="1600"/>
              <a:t> </a:t>
            </a:r>
            <a:r>
              <a:rPr lang="ko-KR" altLang="en-US" sz="1600"/>
              <a:t>값이 </a:t>
            </a:r>
            <a:r>
              <a:rPr lang="en-US" altLang="ko-KR" sz="1600"/>
              <a:t>0</a:t>
            </a:r>
            <a:r>
              <a:rPr lang="ko-KR" altLang="en-US" sz="1600"/>
              <a:t>보다 큰 경우 </a:t>
            </a:r>
            <a:r>
              <a:rPr lang="en-US" altLang="ko-KR" sz="1600" err="1"/>
              <a:t>highest_prio</a:t>
            </a:r>
            <a:r>
              <a:rPr lang="ko-KR" altLang="en-US" sz="1600"/>
              <a:t>의 값을 업데이트 해주면 반복문을 나왔을 때 가장 높은 우선순위가 배정이 됩니다</a:t>
            </a:r>
            <a:r>
              <a:rPr lang="en-US" altLang="ko-KR" sz="1600"/>
              <a:t>. </a:t>
            </a:r>
            <a:r>
              <a:rPr lang="ko-KR" altLang="en-US" sz="1600"/>
              <a:t>배정된 우선순위를 기반으로</a:t>
            </a:r>
            <a:r>
              <a:rPr lang="en-US" altLang="ko-KR" sz="1600"/>
              <a:t>, </a:t>
            </a:r>
            <a:r>
              <a:rPr lang="en-US" altLang="ko-KR" sz="1600" err="1"/>
              <a:t>myprio_se</a:t>
            </a:r>
            <a:r>
              <a:rPr lang="ko-KR" altLang="en-US" sz="1600"/>
              <a:t>에 </a:t>
            </a:r>
            <a:r>
              <a:rPr lang="en-US" altLang="ko-KR" sz="1600"/>
              <a:t>entity</a:t>
            </a:r>
            <a:r>
              <a:rPr lang="ko-KR" altLang="en-US" sz="1600"/>
              <a:t>를 저장한 후 </a:t>
            </a:r>
            <a:r>
              <a:rPr lang="en-US" altLang="ko-KR" sz="1600" err="1"/>
              <a:t>container_of</a:t>
            </a:r>
            <a:r>
              <a:rPr lang="en-US" altLang="ko-KR" sz="1600"/>
              <a:t> </a:t>
            </a:r>
            <a:r>
              <a:rPr lang="ko-KR" altLang="en-US" sz="1600"/>
              <a:t>함수를 통해 </a:t>
            </a:r>
            <a:r>
              <a:rPr lang="en-US" altLang="ko-KR" sz="1600" err="1"/>
              <a:t>task_struct</a:t>
            </a:r>
            <a:r>
              <a:rPr lang="ko-KR" altLang="en-US" sz="1600"/>
              <a:t>로 변환하여 </a:t>
            </a:r>
            <a:r>
              <a:rPr lang="en-US" altLang="ko-KR" sz="1600"/>
              <a:t>return</a:t>
            </a:r>
            <a:r>
              <a:rPr lang="ko-KR" altLang="en-US" sz="1600"/>
              <a:t>합니다</a:t>
            </a:r>
            <a:r>
              <a:rPr lang="en-US" altLang="ko-KR" sz="1600"/>
              <a:t>.</a:t>
            </a:r>
          </a:p>
          <a:p>
            <a:pPr algn="ctr"/>
            <a:r>
              <a:rPr lang="ko-KR" altLang="en-US" sz="1600"/>
              <a:t>우선순위가 가장 높은 </a:t>
            </a:r>
            <a:r>
              <a:rPr lang="en-US" altLang="ko-KR" sz="1600"/>
              <a:t>queue</a:t>
            </a:r>
            <a:r>
              <a:rPr lang="ko-KR" altLang="en-US" sz="1600"/>
              <a:t>에 있는 프로세스는 </a:t>
            </a:r>
            <a:r>
              <a:rPr lang="en-US" altLang="ko-KR" sz="1600"/>
              <a:t>FCFS</a:t>
            </a:r>
            <a:r>
              <a:rPr lang="ko-KR" altLang="en-US" sz="1600"/>
              <a:t>방식으로 스케줄링 했습니다</a:t>
            </a:r>
            <a:r>
              <a:rPr lang="en-US" altLang="ko-KR" sz="1600"/>
              <a:t>. </a:t>
            </a:r>
            <a:r>
              <a:rPr lang="ko-KR" altLang="en-US" sz="1600"/>
              <a:t>이는 </a:t>
            </a:r>
            <a:r>
              <a:rPr lang="en-US" altLang="ko-KR" sz="1600" err="1"/>
              <a:t>Next_p</a:t>
            </a:r>
            <a:r>
              <a:rPr lang="ko-KR" altLang="en-US" sz="1600"/>
              <a:t>를 구하기 위해 </a:t>
            </a:r>
            <a:r>
              <a:rPr lang="en-US" altLang="ko-KR" sz="1600" err="1"/>
              <a:t>sched_myprio_entity</a:t>
            </a:r>
            <a:r>
              <a:rPr lang="ko-KR" altLang="en-US" sz="1600"/>
              <a:t>를 가장 높은 우선순위 </a:t>
            </a:r>
            <a:r>
              <a:rPr lang="en-US" altLang="ko-KR" sz="1600"/>
              <a:t>queue</a:t>
            </a:r>
            <a:r>
              <a:rPr lang="ko-KR" altLang="en-US" sz="1600"/>
              <a:t>의 </a:t>
            </a:r>
            <a:r>
              <a:rPr lang="en-US" altLang="ko-KR" sz="1600"/>
              <a:t>next</a:t>
            </a:r>
          </a:p>
          <a:p>
            <a:pPr algn="ctr"/>
            <a:r>
              <a:rPr lang="ko-KR" altLang="en-US" sz="1600"/>
              <a:t>로 설정하는 것을 통해 확인할 수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4" name="그림 3" descr="모니터, 스크린샷, 컴퓨터, 텔레비전이(가) 표시된 사진&#10;&#10;자동 생성된 설명">
            <a:extLst>
              <a:ext uri="{FF2B5EF4-FFF2-40B4-BE49-F238E27FC236}">
                <a16:creationId xmlns:a16="http://schemas.microsoft.com/office/drawing/2014/main" id="{56826B86-A6CB-47CC-8A2D-E30897674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36" y="968170"/>
            <a:ext cx="8021327" cy="39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291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451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Priority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스케줄러 구현과 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Aging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B4562-C0AE-4899-8792-77614CF06B5F}"/>
              </a:ext>
            </a:extLst>
          </p:cNvPr>
          <p:cNvSpPr txBox="1"/>
          <p:nvPr/>
        </p:nvSpPr>
        <p:spPr>
          <a:xfrm>
            <a:off x="409433" y="647707"/>
            <a:ext cx="5105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5. </a:t>
            </a:r>
            <a:r>
              <a:rPr lang="en-US" altLang="ko-KR" sz="2400" err="1"/>
              <a:t>update_curr_myprio</a:t>
            </a:r>
            <a:r>
              <a:rPr lang="ko-KR" altLang="en-US" sz="2400"/>
              <a:t> </a:t>
            </a:r>
            <a:r>
              <a:rPr lang="en-US" altLang="ko-KR" sz="2400"/>
              <a:t>(aging</a:t>
            </a:r>
            <a:r>
              <a:rPr lang="ko-KR" altLang="en-US" sz="2400"/>
              <a:t> 구현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58543-50A2-4EFF-95EE-A29A11C38DF7}"/>
              </a:ext>
            </a:extLst>
          </p:cNvPr>
          <p:cNvSpPr txBox="1"/>
          <p:nvPr/>
        </p:nvSpPr>
        <p:spPr>
          <a:xfrm>
            <a:off x="7117046" y="355277"/>
            <a:ext cx="507495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err="1"/>
              <a:t>Update_curr_myprio</a:t>
            </a:r>
            <a:r>
              <a:rPr lang="ko-KR" altLang="en-US" sz="1600"/>
              <a:t>함수에서 </a:t>
            </a:r>
            <a:r>
              <a:rPr lang="en-US" altLang="ko-KR" sz="1600"/>
              <a:t>aging</a:t>
            </a:r>
            <a:r>
              <a:rPr lang="ko-KR" altLang="en-US" sz="1600"/>
              <a:t>을 구현하였습니다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  <a:p>
            <a:pPr algn="ctr"/>
            <a:r>
              <a:rPr lang="en-US" altLang="ko-KR" sz="1600" err="1"/>
              <a:t>Delta_exec</a:t>
            </a:r>
            <a:r>
              <a:rPr lang="en-US" altLang="ko-KR" sz="1600"/>
              <a:t> </a:t>
            </a:r>
            <a:r>
              <a:rPr lang="ko-KR" altLang="en-US" sz="1600"/>
              <a:t>변수는 실행시간을 계산하기 위한 변수이며</a:t>
            </a:r>
            <a:r>
              <a:rPr lang="en-US" altLang="ko-KR" sz="1600"/>
              <a:t>, </a:t>
            </a:r>
            <a:r>
              <a:rPr lang="en-US" altLang="ko-KR" sz="1600" err="1"/>
              <a:t>rq_clock_task</a:t>
            </a:r>
            <a:r>
              <a:rPr lang="en-US" altLang="ko-KR" sz="1600"/>
              <a:t>(</a:t>
            </a:r>
            <a:r>
              <a:rPr lang="en-US" altLang="ko-KR" sz="1600" err="1"/>
              <a:t>rq</a:t>
            </a:r>
            <a:r>
              <a:rPr lang="en-US" altLang="ko-KR" sz="1600"/>
              <a:t>) </a:t>
            </a:r>
            <a:r>
              <a:rPr lang="ko-KR" altLang="en-US" sz="1600"/>
              <a:t>함수를 사용해 </a:t>
            </a:r>
            <a:r>
              <a:rPr lang="en-US" altLang="ko-KR" sz="1600" err="1"/>
              <a:t>rq</a:t>
            </a:r>
            <a:r>
              <a:rPr lang="en-US" altLang="ko-KR" sz="1600"/>
              <a:t>-&gt;</a:t>
            </a:r>
            <a:r>
              <a:rPr lang="en-US" altLang="ko-KR" sz="1600" err="1"/>
              <a:t>clock_task</a:t>
            </a:r>
            <a:r>
              <a:rPr lang="en-US" altLang="ko-KR" sz="1600"/>
              <a:t> </a:t>
            </a:r>
            <a:r>
              <a:rPr lang="ko-KR" altLang="en-US" sz="1600"/>
              <a:t>멤버변수를 받아와 현재 실행중인 시간을 받아오고</a:t>
            </a:r>
            <a:r>
              <a:rPr lang="en-US" altLang="ko-KR" sz="1600"/>
              <a:t>, </a:t>
            </a:r>
            <a:r>
              <a:rPr lang="en-US" altLang="ko-KR" sz="1600" err="1"/>
              <a:t>task_struct</a:t>
            </a:r>
            <a:r>
              <a:rPr lang="ko-KR" altLang="en-US" sz="1600"/>
              <a:t>에 </a:t>
            </a:r>
            <a:r>
              <a:rPr lang="en-US" altLang="ko-KR" sz="1600" err="1"/>
              <a:t>sched_entity</a:t>
            </a:r>
            <a:r>
              <a:rPr lang="en-US" altLang="ko-KR" sz="1600"/>
              <a:t> </a:t>
            </a:r>
            <a:r>
              <a:rPr lang="ko-KR" altLang="en-US" sz="1600"/>
              <a:t>구조체로 선언되어 있는 </a:t>
            </a:r>
            <a:r>
              <a:rPr lang="en-US" altLang="ko-KR" sz="1600"/>
              <a:t>se </a:t>
            </a:r>
            <a:r>
              <a:rPr lang="ko-KR" altLang="en-US" sz="1600"/>
              <a:t>변수의 멤버변수인 </a:t>
            </a:r>
            <a:r>
              <a:rPr lang="en-US" altLang="ko-KR" sz="1600" err="1"/>
              <a:t>exec_start</a:t>
            </a:r>
            <a:r>
              <a:rPr lang="ko-KR" altLang="en-US" sz="1600"/>
              <a:t>의 값을 </a:t>
            </a:r>
            <a:r>
              <a:rPr lang="ko-KR" altLang="en-US" sz="1600" err="1"/>
              <a:t>빼줍니다</a:t>
            </a:r>
            <a:r>
              <a:rPr lang="en-US" altLang="ko-KR" sz="1600"/>
              <a:t>. </a:t>
            </a:r>
            <a:r>
              <a:rPr lang="ko-KR" altLang="en-US" sz="1600"/>
              <a:t>이 값은 프로세스가 시작한 시간입니다</a:t>
            </a:r>
            <a:r>
              <a:rPr lang="en-US" altLang="ko-KR" sz="1600"/>
              <a:t>. </a:t>
            </a:r>
            <a:r>
              <a:rPr lang="ko-KR" altLang="en-US" sz="1600"/>
              <a:t>그 차이는 현재 프로세스가 얼마나 실행했는지를 파악할 수가 있습니다</a:t>
            </a:r>
            <a:r>
              <a:rPr lang="en-US" altLang="ko-KR" sz="1600"/>
              <a:t>.</a:t>
            </a:r>
          </a:p>
          <a:p>
            <a:pPr algn="ctr"/>
            <a:r>
              <a:rPr lang="en-US" altLang="ko-KR" sz="1600"/>
              <a:t> </a:t>
            </a:r>
          </a:p>
          <a:p>
            <a:pPr algn="ctr"/>
            <a:r>
              <a:rPr lang="ko-KR" altLang="en-US" sz="1600"/>
              <a:t>우선 순위 증가의 기준은 </a:t>
            </a:r>
            <a:r>
              <a:rPr lang="en-US" altLang="ko-KR" sz="1600" err="1"/>
              <a:t>rq</a:t>
            </a:r>
            <a:r>
              <a:rPr lang="ko-KR" altLang="en-US" sz="1600"/>
              <a:t>에서 우선순위가 가장 높은 숫자를 </a:t>
            </a:r>
            <a:r>
              <a:rPr lang="en-US" altLang="ko-KR" sz="1600" err="1"/>
              <a:t>highest_prio</a:t>
            </a:r>
            <a:r>
              <a:rPr lang="ko-KR" altLang="en-US" sz="1600"/>
              <a:t>에 저장합니다</a:t>
            </a:r>
            <a:r>
              <a:rPr lang="en-US" altLang="ko-KR" sz="1600"/>
              <a:t>. </a:t>
            </a:r>
            <a:r>
              <a:rPr lang="ko-KR" altLang="en-US" sz="1600"/>
              <a:t>그리고 현재 </a:t>
            </a:r>
            <a:r>
              <a:rPr lang="en-US" altLang="ko-KR" sz="1600" err="1"/>
              <a:t>curr</a:t>
            </a:r>
            <a:r>
              <a:rPr lang="ko-KR" altLang="en-US" sz="1600"/>
              <a:t>의 </a:t>
            </a:r>
            <a:r>
              <a:rPr lang="en-US" altLang="ko-KR" sz="1600"/>
              <a:t>priority</a:t>
            </a:r>
            <a:r>
              <a:rPr lang="ko-KR" altLang="en-US" sz="1600"/>
              <a:t>의 바로 앞 </a:t>
            </a:r>
            <a:r>
              <a:rPr lang="en-US" altLang="ko-KR" sz="1600"/>
              <a:t>priority</a:t>
            </a:r>
            <a:r>
              <a:rPr lang="ko-KR" altLang="en-US" sz="1600"/>
              <a:t>를 </a:t>
            </a:r>
            <a:r>
              <a:rPr lang="en-US" altLang="ko-KR" sz="1600" err="1"/>
              <a:t>frontPri</a:t>
            </a:r>
            <a:r>
              <a:rPr lang="ko-KR" altLang="en-US" sz="1600"/>
              <a:t>에</a:t>
            </a:r>
            <a:r>
              <a:rPr lang="en-US" altLang="ko-KR" sz="1600"/>
              <a:t> </a:t>
            </a:r>
            <a:r>
              <a:rPr lang="ko-KR" altLang="en-US" sz="1600"/>
              <a:t>저장하고 그것이 만약 가장 높은 우선순위의 숫자와 같다면 우선순위를 감소시켜 </a:t>
            </a:r>
            <a:r>
              <a:rPr lang="en-US" altLang="ko-KR" sz="1600"/>
              <a:t>aging</a:t>
            </a:r>
            <a:r>
              <a:rPr lang="ko-KR" altLang="en-US" sz="1600"/>
              <a:t>을 실시합니다</a:t>
            </a:r>
            <a:r>
              <a:rPr lang="en-US" altLang="ko-KR" sz="1600"/>
              <a:t>. </a:t>
            </a:r>
            <a:r>
              <a:rPr lang="ko-KR" altLang="en-US" sz="1600"/>
              <a:t>이는 가장 높은 우선순위의 다음 순위가 </a:t>
            </a:r>
            <a:r>
              <a:rPr lang="en-US" altLang="ko-KR" sz="1600" err="1"/>
              <a:t>curr</a:t>
            </a:r>
            <a:r>
              <a:rPr lang="ko-KR" altLang="en-US" sz="1600"/>
              <a:t>인지 검사하는 과정이라고 볼 수 있습니다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ko-KR" altLang="en-US" sz="1600"/>
              <a:t>따라서 </a:t>
            </a:r>
            <a:r>
              <a:rPr lang="en-US" altLang="ko-KR" sz="1600"/>
              <a:t>limit</a:t>
            </a:r>
            <a:r>
              <a:rPr lang="ko-KR" altLang="en-US" sz="1600"/>
              <a:t>으로 정한 </a:t>
            </a:r>
            <a:r>
              <a:rPr lang="en-US" altLang="ko-KR" sz="1600"/>
              <a:t>MAX_MYTIME</a:t>
            </a:r>
            <a:r>
              <a:rPr lang="ko-KR" altLang="en-US" sz="1600"/>
              <a:t>값을 초과한 프로세스들 중에서 </a:t>
            </a:r>
            <a:r>
              <a:rPr lang="en-US" altLang="ko-KR" sz="1600"/>
              <a:t>highest priority</a:t>
            </a:r>
            <a:r>
              <a:rPr lang="ko-KR" altLang="en-US" sz="1600"/>
              <a:t>를 가지는 프로세스를 제외하고 가장 우선순위가 높은 프로세스를 먼저 처리하겠다는 의도입니다</a:t>
            </a:r>
            <a:r>
              <a:rPr lang="en-US" altLang="ko-KR" sz="1600"/>
              <a:t>.</a:t>
            </a:r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Aging </a:t>
            </a:r>
            <a:r>
              <a:rPr lang="ko-KR" altLang="en-US" sz="1600"/>
              <a:t>과정은 다음과 같습니다</a:t>
            </a:r>
            <a:r>
              <a:rPr lang="en-US" altLang="ko-KR" sz="1600"/>
              <a:t>.</a:t>
            </a:r>
          </a:p>
          <a:p>
            <a:pPr algn="ctr"/>
            <a:r>
              <a:rPr lang="ko-KR" altLang="en-US" sz="1600"/>
              <a:t>먼저 현재 우선순위에 해당하는 큐에서 해당 프로세스를 뺀 후</a:t>
            </a:r>
            <a:r>
              <a:rPr lang="en-US" altLang="ko-KR" sz="1600"/>
              <a:t>, </a:t>
            </a:r>
            <a:r>
              <a:rPr lang="ko-KR" altLang="en-US" sz="1600"/>
              <a:t>해당 우선순위 큐의 </a:t>
            </a:r>
            <a:r>
              <a:rPr lang="en-US" altLang="ko-KR" sz="1600" err="1"/>
              <a:t>nr_running</a:t>
            </a:r>
            <a:r>
              <a:rPr lang="en-US" altLang="ko-KR" sz="1600"/>
              <a:t> </a:t>
            </a:r>
            <a:r>
              <a:rPr lang="ko-KR" altLang="en-US" sz="1600"/>
              <a:t>값을 감소시켜 줍니다</a:t>
            </a:r>
            <a:r>
              <a:rPr lang="en-US" altLang="ko-KR" sz="1600"/>
              <a:t>. </a:t>
            </a:r>
            <a:r>
              <a:rPr lang="ko-KR" altLang="en-US" sz="1600"/>
              <a:t>이후 우선순위를 </a:t>
            </a:r>
            <a:r>
              <a:rPr lang="en-US" altLang="ko-KR" sz="1600"/>
              <a:t>0</a:t>
            </a:r>
            <a:r>
              <a:rPr lang="ko-KR" altLang="en-US" sz="1600"/>
              <a:t>으로 높여준 후에 </a:t>
            </a:r>
            <a:r>
              <a:rPr lang="en-US" altLang="ko-KR" sz="1600" err="1"/>
              <a:t>curr</a:t>
            </a:r>
            <a:r>
              <a:rPr lang="ko-KR" altLang="en-US" sz="1600"/>
              <a:t>의 </a:t>
            </a:r>
            <a:r>
              <a:rPr lang="en-US" altLang="ko-KR" sz="1600" err="1"/>
              <a:t>mypriority</a:t>
            </a:r>
            <a:r>
              <a:rPr lang="ko-KR" altLang="en-US" sz="1600"/>
              <a:t> 값에도 반영합니다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 err="1"/>
              <a:t>list_add_tail</a:t>
            </a:r>
            <a:r>
              <a:rPr lang="ko-KR" altLang="en-US" sz="1600"/>
              <a:t> 함수를 통해 우선순위 </a:t>
            </a:r>
            <a:r>
              <a:rPr lang="en-US" altLang="ko-KR" sz="1600"/>
              <a:t>0</a:t>
            </a:r>
            <a:r>
              <a:rPr lang="ko-KR" altLang="en-US" sz="1600"/>
              <a:t>에 해당하는 </a:t>
            </a:r>
            <a:r>
              <a:rPr lang="ko-KR" altLang="en-US" sz="1600" err="1"/>
              <a:t>런큐에</a:t>
            </a:r>
            <a:r>
              <a:rPr lang="ko-KR" altLang="en-US" sz="1600"/>
              <a:t> 해당 프로세스를 삽입하며</a:t>
            </a:r>
            <a:r>
              <a:rPr lang="en-US" altLang="ko-KR" sz="1600"/>
              <a:t>, </a:t>
            </a:r>
            <a:r>
              <a:rPr lang="en-US" altLang="ko-KR" sz="1600" err="1"/>
              <a:t>nr_running</a:t>
            </a:r>
            <a:r>
              <a:rPr lang="en-US" altLang="ko-KR" sz="1600"/>
              <a:t> </a:t>
            </a:r>
            <a:r>
              <a:rPr lang="ko-KR" altLang="en-US" sz="1600"/>
              <a:t>값을 </a:t>
            </a:r>
            <a:r>
              <a:rPr lang="en-US" altLang="ko-KR" sz="1600"/>
              <a:t>update </a:t>
            </a:r>
            <a:r>
              <a:rPr lang="ko-KR" altLang="en-US" sz="1600"/>
              <a:t>해줍니다</a:t>
            </a:r>
            <a:r>
              <a:rPr lang="en-US" altLang="ko-KR" sz="1600"/>
              <a:t>. </a:t>
            </a:r>
            <a:r>
              <a:rPr lang="ko-KR" altLang="en-US" sz="1600"/>
              <a:t>이후 </a:t>
            </a:r>
            <a:r>
              <a:rPr lang="en-US" altLang="ko-KR" sz="1600" err="1"/>
              <a:t>resched_curr</a:t>
            </a:r>
            <a:r>
              <a:rPr lang="en-US" altLang="ko-KR" sz="1600"/>
              <a:t>(</a:t>
            </a:r>
            <a:r>
              <a:rPr lang="en-US" altLang="ko-KR" sz="1600" err="1"/>
              <a:t>rq</a:t>
            </a:r>
            <a:r>
              <a:rPr lang="en-US" altLang="ko-KR" sz="1600"/>
              <a:t>) </a:t>
            </a:r>
            <a:r>
              <a:rPr lang="ko-KR" altLang="en-US" sz="1600"/>
              <a:t>함수를 통해 다시 스케줄링을 실시하는 방식으로 </a:t>
            </a:r>
            <a:r>
              <a:rPr lang="en-US" altLang="ko-KR" sz="1600"/>
              <a:t>aging</a:t>
            </a:r>
            <a:r>
              <a:rPr lang="ko-KR" altLang="en-US" sz="1600"/>
              <a:t>을 구현하였습니다</a:t>
            </a:r>
            <a:r>
              <a:rPr lang="en-US" altLang="ko-KR" sz="1600"/>
              <a:t>.</a:t>
            </a:r>
          </a:p>
          <a:p>
            <a:pPr algn="ctr"/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02068B-81ED-4A8E-B71B-C6C4BC3D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65" y="1233859"/>
            <a:ext cx="6582025" cy="47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879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263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테스트 유저 프로그램</a:t>
            </a:r>
          </a:p>
        </p:txBody>
      </p:sp>
      <p:pic>
        <p:nvPicPr>
          <p:cNvPr id="22" name="그림 21" descr="노트북, 앉아있는, 컴퓨터이(가) 표시된 사진&#10;&#10;자동 생성된 설명">
            <a:extLst>
              <a:ext uri="{FF2B5EF4-FFF2-40B4-BE49-F238E27FC236}">
                <a16:creationId xmlns:a16="http://schemas.microsoft.com/office/drawing/2014/main" id="{AAE53EC6-B529-45BF-BA3B-19D98A65C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89" y="1417955"/>
            <a:ext cx="2511040" cy="2374817"/>
          </a:xfrm>
          <a:prstGeom prst="rect">
            <a:avLst/>
          </a:prstGeom>
        </p:spPr>
      </p:pic>
      <p:pic>
        <p:nvPicPr>
          <p:cNvPr id="28" name="그림 27" descr="앉아있는, 노트북, 컴퓨터, 테이블이(가) 표시된 사진&#10;&#10;자동 생성된 설명">
            <a:extLst>
              <a:ext uri="{FF2B5EF4-FFF2-40B4-BE49-F238E27FC236}">
                <a16:creationId xmlns:a16="http://schemas.microsoft.com/office/drawing/2014/main" id="{07B7E321-6166-4E0F-84E6-1267A9A20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41" y="1867266"/>
            <a:ext cx="3446551" cy="192550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E39C1AE-CAF2-42DD-9C46-0A2BBAE4A485}"/>
              </a:ext>
            </a:extLst>
          </p:cNvPr>
          <p:cNvSpPr txBox="1"/>
          <p:nvPr/>
        </p:nvSpPr>
        <p:spPr>
          <a:xfrm>
            <a:off x="288891" y="4206485"/>
            <a:ext cx="308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커널에 전달할 </a:t>
            </a:r>
            <a:r>
              <a:rPr lang="en-US" altLang="ko-KR" err="1"/>
              <a:t>sched_attr</a:t>
            </a:r>
            <a:r>
              <a:rPr lang="en-US" altLang="ko-KR"/>
              <a:t> </a:t>
            </a:r>
            <a:r>
              <a:rPr lang="ko-KR" altLang="en-US"/>
              <a:t>구조체이며</a:t>
            </a:r>
            <a:r>
              <a:rPr lang="en-US" altLang="ko-KR"/>
              <a:t>, </a:t>
            </a:r>
            <a:r>
              <a:rPr lang="en-US" altLang="ko-KR" err="1"/>
              <a:t>sched_myprio</a:t>
            </a:r>
            <a:r>
              <a:rPr lang="en-US" altLang="ko-KR"/>
              <a:t> </a:t>
            </a:r>
            <a:r>
              <a:rPr lang="ko-KR" altLang="en-US"/>
              <a:t>값을 선언해줬습니다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866806-F3F8-4EC5-AD3B-D48401C59F11}"/>
              </a:ext>
            </a:extLst>
          </p:cNvPr>
          <p:cNvSpPr txBox="1"/>
          <p:nvPr/>
        </p:nvSpPr>
        <p:spPr>
          <a:xfrm>
            <a:off x="3601940" y="4206485"/>
            <a:ext cx="344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입력값이</a:t>
            </a:r>
            <a:r>
              <a:rPr lang="ko-KR" altLang="en-US"/>
              <a:t> </a:t>
            </a:r>
            <a:r>
              <a:rPr lang="en-US" altLang="ko-KR"/>
              <a:t>p</a:t>
            </a:r>
            <a:r>
              <a:rPr lang="ko-KR" altLang="en-US" err="1"/>
              <a:t>일때</a:t>
            </a:r>
            <a:r>
              <a:rPr lang="ko-KR" altLang="en-US"/>
              <a:t> </a:t>
            </a:r>
            <a:r>
              <a:rPr lang="en-US" altLang="ko-KR"/>
              <a:t>Priority </a:t>
            </a:r>
            <a:r>
              <a:rPr lang="ko-KR" altLang="en-US"/>
              <a:t>스케줄러가 작동하며</a:t>
            </a:r>
            <a:r>
              <a:rPr lang="en-US" altLang="ko-KR"/>
              <a:t>, </a:t>
            </a:r>
            <a:r>
              <a:rPr lang="ko-KR" altLang="en-US"/>
              <a:t>우선순위는 들어오는 프로세스부터 </a:t>
            </a:r>
            <a:r>
              <a:rPr lang="en-US" altLang="ko-KR"/>
              <a:t>9</a:t>
            </a:r>
            <a:r>
              <a:rPr lang="ko-KR" altLang="en-US"/>
              <a:t>로 시작하여 순차적으로 우선순위를 높여주는 방식으로 부여하였습니다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8A9A261-F060-4EB1-8C29-92C5E7969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100" y="1063735"/>
            <a:ext cx="4575150" cy="27290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C8D8470-5F78-44C6-9C45-9B62F27B8A54}"/>
              </a:ext>
            </a:extLst>
          </p:cNvPr>
          <p:cNvSpPr txBox="1"/>
          <p:nvPr/>
        </p:nvSpPr>
        <p:spPr>
          <a:xfrm>
            <a:off x="8008287" y="4206484"/>
            <a:ext cx="3446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좀 더 정확한 동작을 보기 위해 반복 횟수를 늘리고 </a:t>
            </a:r>
            <a:r>
              <a:rPr lang="en-US" altLang="ko-KR" err="1"/>
              <a:t>usleep</a:t>
            </a:r>
            <a:r>
              <a:rPr lang="ko-KR" altLang="en-US"/>
              <a:t>으로 </a:t>
            </a:r>
            <a:r>
              <a:rPr lang="en-US" altLang="ko-KR" err="1"/>
              <a:t>ms</a:t>
            </a:r>
            <a:r>
              <a:rPr lang="ko-KR" altLang="en-US"/>
              <a:t>단위로 프로그램의 시간을 늘려줬습니다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443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7D8D15B0-B9A7-4DBD-856A-1D37F0A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1" y="6224170"/>
            <a:ext cx="1997205" cy="428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F0837F-7F91-43CB-AEE1-0A8BC37E3C71}"/>
              </a:ext>
            </a:extLst>
          </p:cNvPr>
          <p:cNvSpPr txBox="1"/>
          <p:nvPr/>
        </p:nvSpPr>
        <p:spPr>
          <a:xfrm>
            <a:off x="11175819" y="6098968"/>
            <a:ext cx="1391195" cy="678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defTabSz="1219169" latinLnBrk="0" hangingPunct="0">
              <a:lnSpc>
                <a:spcPct val="90000"/>
              </a:lnSpc>
              <a:spcBef>
                <a:spcPts val="2250"/>
              </a:spcBef>
            </a:pPr>
            <a:r>
              <a:rPr lang="ko-KR" altLang="en-US" sz="2400">
                <a:solidFill>
                  <a:srgbClr val="000000"/>
                </a:solidFill>
                <a:latin typeface="HU날마다새로운 150" panose="02020603020101020101" pitchFamily="18" charset="-127"/>
                <a:ea typeface="HU날마다새로운 150" panose="02020603020101020101" pitchFamily="18" charset="-127"/>
                <a:sym typeface="Helvetica Neue"/>
              </a:rPr>
              <a:t>운영체제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255-3434-406D-9F6C-AB164499BF34}"/>
              </a:ext>
            </a:extLst>
          </p:cNvPr>
          <p:cNvSpPr txBox="1"/>
          <p:nvPr/>
        </p:nvSpPr>
        <p:spPr>
          <a:xfrm>
            <a:off x="0" y="0"/>
            <a:ext cx="58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실행결과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(</a:t>
            </a:r>
            <a:r>
              <a:rPr lang="en-US" altLang="ko-KR" sz="2800" err="1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dmesg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) – Aging </a:t>
            </a:r>
            <a:r>
              <a:rPr lang="ko-KR" altLang="en-US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적용</a:t>
            </a:r>
            <a:r>
              <a:rPr lang="en-US" altLang="ko-KR" sz="2800">
                <a:latin typeface="HU날마다새로운 150" panose="02020603020101020101" pitchFamily="18" charset="-127"/>
                <a:ea typeface="HU날마다새로운 150" panose="02020603020101020101" pitchFamily="18" charset="-127"/>
              </a:rPr>
              <a:t> X</a:t>
            </a:r>
            <a:endParaRPr lang="ko-KR" altLang="en-US" sz="2800">
              <a:latin typeface="HU날마다새로운 150" panose="02020603020101020101" pitchFamily="18" charset="-127"/>
              <a:ea typeface="HU날마다새로운 15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628BA-D374-4E7B-95DD-55BB843AFA40}"/>
              </a:ext>
            </a:extLst>
          </p:cNvPr>
          <p:cNvSpPr txBox="1"/>
          <p:nvPr/>
        </p:nvSpPr>
        <p:spPr>
          <a:xfrm>
            <a:off x="6096000" y="944363"/>
            <a:ext cx="417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생성된 프로세스는 다음과 같이 </a:t>
            </a:r>
            <a:r>
              <a:rPr lang="en-US" altLang="ko-KR"/>
              <a:t>4</a:t>
            </a:r>
            <a:r>
              <a:rPr lang="ko-KR" altLang="en-US"/>
              <a:t>개이며 우선순위는 각각</a:t>
            </a:r>
            <a:endParaRPr lang="en-US" altLang="ko-KR"/>
          </a:p>
          <a:p>
            <a:r>
              <a:rPr lang="en-US" altLang="ko-KR"/>
              <a:t>1892 - 9 	1893 - 8</a:t>
            </a:r>
          </a:p>
          <a:p>
            <a:r>
              <a:rPr lang="en-US" altLang="ko-KR"/>
              <a:t>1894 - 7 	1895 - 6</a:t>
            </a:r>
          </a:p>
          <a:p>
            <a:r>
              <a:rPr lang="ko-KR" altLang="en-US" err="1"/>
              <a:t>으로</a:t>
            </a:r>
            <a:r>
              <a:rPr lang="ko-KR" altLang="en-US"/>
              <a:t> 설정됩니다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3293142-0A4D-452D-A1C6-66AD30C9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71" y="944363"/>
            <a:ext cx="5279184" cy="959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C34305-0898-4F8D-9DCB-3787B8D60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71" y="2189210"/>
            <a:ext cx="5266863" cy="36083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89D917-38AF-47D5-9EB2-8800222343FF}"/>
              </a:ext>
            </a:extLst>
          </p:cNvPr>
          <p:cNvSpPr txBox="1"/>
          <p:nvPr/>
        </p:nvSpPr>
        <p:spPr>
          <a:xfrm>
            <a:off x="6096000" y="2562221"/>
            <a:ext cx="5597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Aging </a:t>
            </a:r>
            <a:r>
              <a:rPr lang="ko-KR" altLang="en-US"/>
              <a:t>기법은 </a:t>
            </a:r>
            <a:r>
              <a:rPr lang="en-US" altLang="ko-KR"/>
              <a:t>4.5</a:t>
            </a:r>
            <a:r>
              <a:rPr lang="ko-KR" altLang="en-US"/>
              <a:t>초 이후에 적용이 됩니다</a:t>
            </a:r>
            <a:r>
              <a:rPr lang="en-US" altLang="ko-KR"/>
              <a:t>. </a:t>
            </a:r>
            <a:r>
              <a:rPr lang="ko-KR" altLang="en-US"/>
              <a:t>따라서 </a:t>
            </a:r>
            <a:r>
              <a:rPr lang="en-US" altLang="ko-KR" err="1"/>
              <a:t>dmesg</a:t>
            </a:r>
            <a:r>
              <a:rPr lang="ko-KR" altLang="en-US"/>
              <a:t>에 찍히는 시간 기준으로 </a:t>
            </a:r>
            <a:r>
              <a:rPr lang="en-US" altLang="ko-KR"/>
              <a:t>4.5</a:t>
            </a:r>
            <a:r>
              <a:rPr lang="ko-KR" altLang="en-US"/>
              <a:t>초 전과 후의 </a:t>
            </a:r>
            <a:r>
              <a:rPr lang="en-US" altLang="ko-KR" err="1"/>
              <a:t>dmesg</a:t>
            </a:r>
            <a:r>
              <a:rPr lang="ko-KR" altLang="en-US"/>
              <a:t>를 살펴보도록 하겠습니다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 </a:t>
            </a:r>
            <a:r>
              <a:rPr lang="en-US" altLang="ko-KR"/>
              <a:t>1895 process</a:t>
            </a:r>
            <a:r>
              <a:rPr lang="ko-KR" altLang="en-US"/>
              <a:t>부터 </a:t>
            </a:r>
            <a:r>
              <a:rPr lang="en-US" altLang="ko-KR"/>
              <a:t>enqueue</a:t>
            </a:r>
            <a:r>
              <a:rPr lang="ko-KR" altLang="en-US"/>
              <a:t>가 되고</a:t>
            </a:r>
            <a:r>
              <a:rPr lang="en-US" altLang="ko-KR"/>
              <a:t>, </a:t>
            </a:r>
            <a:r>
              <a:rPr lang="ko-KR" altLang="en-US"/>
              <a:t>그 뒤의 우선 순위를 가진 프로세스들이 차례대로 처리가 되는 점을 볼 때 </a:t>
            </a:r>
            <a:r>
              <a:rPr lang="en-US" altLang="ko-KR"/>
              <a:t>Priority </a:t>
            </a:r>
            <a:r>
              <a:rPr lang="ko-KR" altLang="en-US"/>
              <a:t>스케줄러가 잘 작동함을 알 수 있습니다</a:t>
            </a:r>
            <a:r>
              <a:rPr lang="en-US" altLang="ko-KR"/>
              <a:t>. </a:t>
            </a:r>
            <a:r>
              <a:rPr lang="ko-KR" altLang="en-US"/>
              <a:t>선점형 우선순위 스케줄러로 구현하였기 때문에 예를 들어 자신의 우선순위 보다 높은 프로세스가 </a:t>
            </a:r>
            <a:r>
              <a:rPr lang="en-US" altLang="ko-KR"/>
              <a:t>enqueue</a:t>
            </a:r>
            <a:r>
              <a:rPr lang="ko-KR" altLang="en-US"/>
              <a:t>되면 </a:t>
            </a:r>
            <a:r>
              <a:rPr lang="en-US" altLang="ko-KR" err="1"/>
              <a:t>pick_next_task</a:t>
            </a:r>
            <a:r>
              <a:rPr lang="en-US" altLang="ko-KR"/>
              <a:t> </a:t>
            </a:r>
            <a:r>
              <a:rPr lang="ko-KR" altLang="en-US"/>
              <a:t>함수는 그 프로세스를 선택할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 내용은 다음 슬라이드에서 </a:t>
            </a:r>
            <a:r>
              <a:rPr lang="en-US" altLang="ko-KR"/>
              <a:t>Aging </a:t>
            </a:r>
            <a:r>
              <a:rPr lang="ko-KR" altLang="en-US"/>
              <a:t>기법과 함께 보이겠습니다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06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HU날마다새로운 150"/>
        <a:ea typeface="HU날마다새로운 150"/>
        <a:cs typeface=""/>
      </a:majorFont>
      <a:minorFont>
        <a:latin typeface="HU날마다새로운 150"/>
        <a:ea typeface="HU날마다새로운 15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건식</dc:creator>
  <cp:revision>1</cp:revision>
  <dcterms:created xsi:type="dcterms:W3CDTF">2020-06-11T19:16:59Z</dcterms:created>
  <dcterms:modified xsi:type="dcterms:W3CDTF">2020-06-12T20:45:13Z</dcterms:modified>
</cp:coreProperties>
</file>