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40" r:id="rId5"/>
  </p:sldMasterIdLst>
  <p:notesMasterIdLst>
    <p:notesMasterId r:id="rId13"/>
  </p:notesMasterIdLst>
  <p:handoutMasterIdLst>
    <p:handoutMasterId r:id="rId14"/>
  </p:handoutMasterIdLst>
  <p:sldIdLst>
    <p:sldId id="1024" r:id="rId6"/>
    <p:sldId id="1034" r:id="rId7"/>
    <p:sldId id="1014" r:id="rId8"/>
    <p:sldId id="1032" r:id="rId9"/>
    <p:sldId id="1035" r:id="rId10"/>
    <p:sldId id="1033" r:id="rId11"/>
    <p:sldId id="103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259"/>
    <a:srgbClr val="0070AD"/>
    <a:srgbClr val="384A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2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4E00F-62B2-4DE0-861A-93A3E89AC57E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42454-FF0B-4AA4-ADB0-3C20CC93EA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328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61112-4FF9-4B9C-9FFF-6506F6ED8D2D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B928D-9B5A-46FD-9132-DA1CA510F6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150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0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6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7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8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9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0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556000" y="2540000"/>
            <a:ext cx="5080000" cy="889000"/>
          </a:xfrm>
        </p:spPr>
        <p:txBody>
          <a:bodyPr anchor="b"/>
          <a:lstStyle>
            <a:lvl1pPr algn="ctr">
              <a:lnSpc>
                <a:spcPts val="3500"/>
              </a:lnSpc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191000" y="3619500"/>
            <a:ext cx="3810000" cy="762000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75015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1500" y="3524250"/>
            <a:ext cx="5524500" cy="1333500"/>
          </a:xfrm>
        </p:spPr>
        <p:txBody>
          <a:bodyPr anchor="t" anchorCtr="0"/>
          <a:lstStyle>
            <a:lvl1pPr>
              <a:lnSpc>
                <a:spcPts val="3500"/>
              </a:lnSpc>
              <a:defRPr sz="3200" cap="none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71500" y="2444750"/>
            <a:ext cx="5524500" cy="889000"/>
          </a:xfrm>
        </p:spPr>
        <p:txBody>
          <a:bodyPr anchor="ctr" anchorCtr="0"/>
          <a:lstStyle>
            <a:lvl1pPr marL="0" indent="0">
              <a:lnSpc>
                <a:spcPts val="7000"/>
              </a:lnSpc>
              <a:buNone/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Section #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397E-AFE7-4657-AB71-C4ABB3E99274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FB91-DA79-4D9B-AC2E-F7D9C4833BB3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Dash"/>
          <p:cNvSpPr/>
          <p:nvPr userDrawn="1"/>
        </p:nvSpPr>
        <p:spPr>
          <a:xfrm>
            <a:off x="571500" y="3397250"/>
            <a:ext cx="1270000" cy="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ectionLogo1"/>
          <p:cNvSpPr>
            <a:spLocks noChangeAspect="1"/>
          </p:cNvSpPr>
          <p:nvPr userDrawn="1"/>
        </p:nvSpPr>
        <p:spPr bwMode="auto">
          <a:xfrm>
            <a:off x="7379497" y="1143000"/>
            <a:ext cx="3657232" cy="4572000"/>
          </a:xfrm>
          <a:custGeom>
            <a:avLst/>
            <a:gdLst>
              <a:gd name="T0" fmla="*/ 962 w 1995"/>
              <a:gd name="T1" fmla="*/ 2043 h 2494"/>
              <a:gd name="T2" fmla="*/ 852 w 1995"/>
              <a:gd name="T3" fmla="*/ 2088 h 2494"/>
              <a:gd name="T4" fmla="*/ 1995 w 1995"/>
              <a:gd name="T5" fmla="*/ 2492 h 2494"/>
              <a:gd name="T6" fmla="*/ 962 w 1995"/>
              <a:gd name="T7" fmla="*/ 0 h 2494"/>
              <a:gd name="T8" fmla="*/ 0 w 1995"/>
              <a:gd name="T9" fmla="*/ 2494 h 2494"/>
              <a:gd name="T10" fmla="*/ 1022 w 1995"/>
              <a:gd name="T11" fmla="*/ 1568 h 2494"/>
              <a:gd name="T12" fmla="*/ 968 w 1995"/>
              <a:gd name="T13" fmla="*/ 1514 h 2494"/>
              <a:gd name="T14" fmla="*/ 958 w 1995"/>
              <a:gd name="T15" fmla="*/ 1504 h 2494"/>
              <a:gd name="T16" fmla="*/ 904 w 1995"/>
              <a:gd name="T17" fmla="*/ 1450 h 2494"/>
              <a:gd name="T18" fmla="*/ 408 w 1995"/>
              <a:gd name="T19" fmla="*/ 1900 h 2494"/>
              <a:gd name="T20" fmla="*/ 968 w 1995"/>
              <a:gd name="T21" fmla="*/ 449 h 2494"/>
              <a:gd name="T22" fmla="*/ 1698 w 1995"/>
              <a:gd name="T23" fmla="*/ 2210 h 2494"/>
              <a:gd name="T24" fmla="*/ 1083 w 1995"/>
              <a:gd name="T25" fmla="*/ 1993 h 2494"/>
              <a:gd name="T26" fmla="*/ 972 w 1995"/>
              <a:gd name="T27" fmla="*/ 2038 h 2494"/>
              <a:gd name="T28" fmla="*/ 962 w 1995"/>
              <a:gd name="T29" fmla="*/ 2043 h 2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95" h="2494">
                <a:moveTo>
                  <a:pt x="962" y="2043"/>
                </a:moveTo>
                <a:lnTo>
                  <a:pt x="852" y="2088"/>
                </a:lnTo>
                <a:lnTo>
                  <a:pt x="1995" y="2492"/>
                </a:lnTo>
                <a:lnTo>
                  <a:pt x="962" y="0"/>
                </a:lnTo>
                <a:lnTo>
                  <a:pt x="0" y="2494"/>
                </a:lnTo>
                <a:lnTo>
                  <a:pt x="1022" y="1568"/>
                </a:lnTo>
                <a:lnTo>
                  <a:pt x="968" y="1514"/>
                </a:lnTo>
                <a:lnTo>
                  <a:pt x="958" y="1504"/>
                </a:lnTo>
                <a:lnTo>
                  <a:pt x="904" y="1450"/>
                </a:lnTo>
                <a:lnTo>
                  <a:pt x="408" y="1900"/>
                </a:lnTo>
                <a:lnTo>
                  <a:pt x="968" y="449"/>
                </a:lnTo>
                <a:lnTo>
                  <a:pt x="1698" y="2210"/>
                </a:lnTo>
                <a:lnTo>
                  <a:pt x="1083" y="1993"/>
                </a:lnTo>
                <a:lnTo>
                  <a:pt x="972" y="2038"/>
                </a:lnTo>
                <a:lnTo>
                  <a:pt x="962" y="204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Logo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571500" y="6477000"/>
            <a:ext cx="882209" cy="190500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72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71500" y="2063750"/>
            <a:ext cx="5461000" cy="1270000"/>
          </a:xfrm>
        </p:spPr>
        <p:txBody>
          <a:bodyPr anchor="b" anchorCtr="0"/>
          <a:lstStyle>
            <a:lvl1pPr marL="0" indent="0">
              <a:lnSpc>
                <a:spcPts val="16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Coordonnées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397E-AFE7-4657-AB71-C4ABB3E99274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FB91-DA79-4D9B-AC2E-F7D9C4833BB3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Dash"/>
          <p:cNvSpPr/>
          <p:nvPr userDrawn="1"/>
        </p:nvSpPr>
        <p:spPr>
          <a:xfrm>
            <a:off x="571500" y="3397250"/>
            <a:ext cx="1270000" cy="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Logo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571500" y="6477000"/>
            <a:ext cx="882209" cy="190500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71500" y="3524250"/>
            <a:ext cx="5524500" cy="254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>
              <a:lnSpc>
                <a:spcPts val="1600"/>
              </a:lnSpc>
            </a:pPr>
            <a:r>
              <a:rPr lang="fr-FR" sz="1600">
                <a:solidFill>
                  <a:schemeClr val="tx2"/>
                </a:solidFill>
                <a:latin typeface="+mj-lt"/>
              </a:rPr>
              <a:t>www.sciam.fr | contact@sciam.fr</a:t>
            </a:r>
          </a:p>
        </p:txBody>
      </p:sp>
      <p:sp>
        <p:nvSpPr>
          <p:cNvPr id="11" name="Forme libre 10"/>
          <p:cNvSpPr>
            <a:spLocks noChangeAspect="1"/>
          </p:cNvSpPr>
          <p:nvPr userDrawn="1"/>
        </p:nvSpPr>
        <p:spPr>
          <a:xfrm>
            <a:off x="6858000" y="1143000"/>
            <a:ext cx="4572000" cy="4572000"/>
          </a:xfrm>
          <a:custGeom>
            <a:avLst/>
            <a:gdLst>
              <a:gd name="connsiteX0" fmla="*/ 7794822 w 12191989"/>
              <a:gd name="connsiteY0" fmla="*/ 10197337 h 12191990"/>
              <a:gd name="connsiteX1" fmla="*/ 7661760 w 12191989"/>
              <a:gd name="connsiteY1" fmla="*/ 10330398 h 12191990"/>
              <a:gd name="connsiteX2" fmla="*/ 6314144 w 12191989"/>
              <a:gd name="connsiteY2" fmla="*/ 11678015 h 12191990"/>
              <a:gd name="connsiteX3" fmla="*/ 6348734 w 12191989"/>
              <a:gd name="connsiteY3" fmla="*/ 11716774 h 12191990"/>
              <a:gd name="connsiteX4" fmla="*/ 6374815 w 12191989"/>
              <a:gd name="connsiteY4" fmla="*/ 11764824 h 12191990"/>
              <a:gd name="connsiteX5" fmla="*/ 9907612 w 12191989"/>
              <a:gd name="connsiteY5" fmla="*/ 10301490 h 12191990"/>
              <a:gd name="connsiteX6" fmla="*/ 9892378 w 12191989"/>
              <a:gd name="connsiteY6" fmla="*/ 10252415 h 12191990"/>
              <a:gd name="connsiteX7" fmla="*/ 9886826 w 12191989"/>
              <a:gd name="connsiteY7" fmla="*/ 10197337 h 12191990"/>
              <a:gd name="connsiteX8" fmla="*/ 6802822 w 12191989"/>
              <a:gd name="connsiteY8" fmla="*/ 10197337 h 12191990"/>
              <a:gd name="connsiteX9" fmla="*/ 6218287 w 12191989"/>
              <a:gd name="connsiteY9" fmla="*/ 11608529 h 12191990"/>
              <a:gd name="connsiteX10" fmla="*/ 6224790 w 12191989"/>
              <a:gd name="connsiteY10" fmla="*/ 11610861 h 12191990"/>
              <a:gd name="connsiteX11" fmla="*/ 6294072 w 12191989"/>
              <a:gd name="connsiteY11" fmla="*/ 11655523 h 12191990"/>
              <a:gd name="connsiteX12" fmla="*/ 6305675 w 12191989"/>
              <a:gd name="connsiteY12" fmla="*/ 11668524 h 12191990"/>
              <a:gd name="connsiteX13" fmla="*/ 6861253 w 12191989"/>
              <a:gd name="connsiteY13" fmla="*/ 11112946 h 12191990"/>
              <a:gd name="connsiteX14" fmla="*/ 7776862 w 12191989"/>
              <a:gd name="connsiteY14" fmla="*/ 10197337 h 12191990"/>
              <a:gd name="connsiteX15" fmla="*/ 6102339 w 12191989"/>
              <a:gd name="connsiteY15" fmla="*/ 10197337 h 12191990"/>
              <a:gd name="connsiteX16" fmla="*/ 6102339 w 12191989"/>
              <a:gd name="connsiteY16" fmla="*/ 11583190 h 12191990"/>
              <a:gd name="connsiteX17" fmla="*/ 6172163 w 12191989"/>
              <a:gd name="connsiteY17" fmla="*/ 11591986 h 12191990"/>
              <a:gd name="connsiteX18" fmla="*/ 6206319 w 12191989"/>
              <a:gd name="connsiteY18" fmla="*/ 11604236 h 12191990"/>
              <a:gd name="connsiteX19" fmla="*/ 6789075 w 12191989"/>
              <a:gd name="connsiteY19" fmla="*/ 10197337 h 12191990"/>
              <a:gd name="connsiteX20" fmla="*/ 5402907 w 12191989"/>
              <a:gd name="connsiteY20" fmla="*/ 10197337 h 12191990"/>
              <a:gd name="connsiteX21" fmla="*/ 5985246 w 12191989"/>
              <a:gd name="connsiteY21" fmla="*/ 11603237 h 12191990"/>
              <a:gd name="connsiteX22" fmla="*/ 6038290 w 12191989"/>
              <a:gd name="connsiteY22" fmla="*/ 11587844 h 12191990"/>
              <a:gd name="connsiteX23" fmla="*/ 6089639 w 12191989"/>
              <a:gd name="connsiteY23" fmla="*/ 11582990 h 12191990"/>
              <a:gd name="connsiteX24" fmla="*/ 6089639 w 12191989"/>
              <a:gd name="connsiteY24" fmla="*/ 10197337 h 12191990"/>
              <a:gd name="connsiteX25" fmla="*/ 4415119 w 12191989"/>
              <a:gd name="connsiteY25" fmla="*/ 10197337 h 12191990"/>
              <a:gd name="connsiteX26" fmla="*/ 5885622 w 12191989"/>
              <a:gd name="connsiteY26" fmla="*/ 11667841 h 12191990"/>
              <a:gd name="connsiteX27" fmla="*/ 5891050 w 12191989"/>
              <a:gd name="connsiteY27" fmla="*/ 11661572 h 12191990"/>
              <a:gd name="connsiteX28" fmla="*/ 5934812 w 12191989"/>
              <a:gd name="connsiteY28" fmla="*/ 11628445 h 12191990"/>
              <a:gd name="connsiteX29" fmla="*/ 5973799 w 12191989"/>
              <a:gd name="connsiteY29" fmla="*/ 11608790 h 12191990"/>
              <a:gd name="connsiteX30" fmla="*/ 5389159 w 12191989"/>
              <a:gd name="connsiteY30" fmla="*/ 10197337 h 12191990"/>
              <a:gd name="connsiteX31" fmla="*/ 2305165 w 12191989"/>
              <a:gd name="connsiteY31" fmla="*/ 10197337 h 12191990"/>
              <a:gd name="connsiteX32" fmla="*/ 2299612 w 12191989"/>
              <a:gd name="connsiteY32" fmla="*/ 10252415 h 12191990"/>
              <a:gd name="connsiteX33" fmla="*/ 2284964 w 12191989"/>
              <a:gd name="connsiteY33" fmla="*/ 10301735 h 12191990"/>
              <a:gd name="connsiteX34" fmla="*/ 5817165 w 12191989"/>
              <a:gd name="connsiteY34" fmla="*/ 11764824 h 12191990"/>
              <a:gd name="connsiteX35" fmla="*/ 5843246 w 12191989"/>
              <a:gd name="connsiteY35" fmla="*/ 11716774 h 12191990"/>
              <a:gd name="connsiteX36" fmla="*/ 5877286 w 12191989"/>
              <a:gd name="connsiteY36" fmla="*/ 11677466 h 12191990"/>
              <a:gd name="connsiteX37" fmla="*/ 4397158 w 12191989"/>
              <a:gd name="connsiteY37" fmla="*/ 10197337 h 12191990"/>
              <a:gd name="connsiteX38" fmla="*/ 8496272 w 12191989"/>
              <a:gd name="connsiteY38" fmla="*/ 9495887 h 12191990"/>
              <a:gd name="connsiteX39" fmla="*/ 7807522 w 12191989"/>
              <a:gd name="connsiteY39" fmla="*/ 10184637 h 12191990"/>
              <a:gd name="connsiteX40" fmla="*/ 9886826 w 12191989"/>
              <a:gd name="connsiteY40" fmla="*/ 10184637 h 12191990"/>
              <a:gd name="connsiteX41" fmla="*/ 9892378 w 12191989"/>
              <a:gd name="connsiteY41" fmla="*/ 10129559 h 12191990"/>
              <a:gd name="connsiteX42" fmla="*/ 9907026 w 12191989"/>
              <a:gd name="connsiteY42" fmla="*/ 10080241 h 12191990"/>
              <a:gd name="connsiteX43" fmla="*/ 3695713 w 12191989"/>
              <a:gd name="connsiteY43" fmla="*/ 9495887 h 12191990"/>
              <a:gd name="connsiteX44" fmla="*/ 2283685 w 12191989"/>
              <a:gd name="connsiteY44" fmla="*/ 10080768 h 12191990"/>
              <a:gd name="connsiteX45" fmla="*/ 2299612 w 12191989"/>
              <a:gd name="connsiteY45" fmla="*/ 10129559 h 12191990"/>
              <a:gd name="connsiteX46" fmla="*/ 2305165 w 12191989"/>
              <a:gd name="connsiteY46" fmla="*/ 10184637 h 12191990"/>
              <a:gd name="connsiteX47" fmla="*/ 4384459 w 12191989"/>
              <a:gd name="connsiteY47" fmla="*/ 10184637 h 12191990"/>
              <a:gd name="connsiteX48" fmla="*/ 8991589 w 12191989"/>
              <a:gd name="connsiteY48" fmla="*/ 9000571 h 12191990"/>
              <a:gd name="connsiteX49" fmla="*/ 8505993 w 12191989"/>
              <a:gd name="connsiteY49" fmla="*/ 9486166 h 12191990"/>
              <a:gd name="connsiteX50" fmla="*/ 9897907 w 12191989"/>
              <a:gd name="connsiteY50" fmla="*/ 10062716 h 12191990"/>
              <a:gd name="connsiteX51" fmla="*/ 9912520 w 12191989"/>
              <a:gd name="connsiteY51" fmla="*/ 10068769 h 12191990"/>
              <a:gd name="connsiteX52" fmla="*/ 9930313 w 12191989"/>
              <a:gd name="connsiteY52" fmla="*/ 10032937 h 12191990"/>
              <a:gd name="connsiteX53" fmla="*/ 9971792 w 12191989"/>
              <a:gd name="connsiteY53" fmla="*/ 9980774 h 12191990"/>
              <a:gd name="connsiteX54" fmla="*/ 3200396 w 12191989"/>
              <a:gd name="connsiteY54" fmla="*/ 9000570 h 12191990"/>
              <a:gd name="connsiteX55" fmla="*/ 2219671 w 12191989"/>
              <a:gd name="connsiteY55" fmla="*/ 9981295 h 12191990"/>
              <a:gd name="connsiteX56" fmla="*/ 2243596 w 12191989"/>
              <a:gd name="connsiteY56" fmla="*/ 10006428 h 12191990"/>
              <a:gd name="connsiteX57" fmla="*/ 2278304 w 12191989"/>
              <a:gd name="connsiteY57" fmla="*/ 10064286 h 12191990"/>
              <a:gd name="connsiteX58" fmla="*/ 2279731 w 12191989"/>
              <a:gd name="connsiteY58" fmla="*/ 10068656 h 12191990"/>
              <a:gd name="connsiteX59" fmla="*/ 3685990 w 12191989"/>
              <a:gd name="connsiteY59" fmla="*/ 9486164 h 12191990"/>
              <a:gd name="connsiteX60" fmla="*/ 7298822 w 12191989"/>
              <a:gd name="connsiteY60" fmla="*/ 8999888 h 12191990"/>
              <a:gd name="connsiteX61" fmla="*/ 7081700 w 12191989"/>
              <a:gd name="connsiteY61" fmla="*/ 9524066 h 12191990"/>
              <a:gd name="connsiteX62" fmla="*/ 6808083 w 12191989"/>
              <a:gd name="connsiteY62" fmla="*/ 10184637 h 12191990"/>
              <a:gd name="connsiteX63" fmla="*/ 7789562 w 12191989"/>
              <a:gd name="connsiteY63" fmla="*/ 10184637 h 12191990"/>
              <a:gd name="connsiteX64" fmla="*/ 8169237 w 12191989"/>
              <a:gd name="connsiteY64" fmla="*/ 9804962 h 12191990"/>
              <a:gd name="connsiteX65" fmla="*/ 8483572 w 12191989"/>
              <a:gd name="connsiteY65" fmla="*/ 9490627 h 12191990"/>
              <a:gd name="connsiteX66" fmla="*/ 4893156 w 12191989"/>
              <a:gd name="connsiteY66" fmla="*/ 8999888 h 12191990"/>
              <a:gd name="connsiteX67" fmla="*/ 3708412 w 12191989"/>
              <a:gd name="connsiteY67" fmla="*/ 9490626 h 12191990"/>
              <a:gd name="connsiteX68" fmla="*/ 4402418 w 12191989"/>
              <a:gd name="connsiteY68" fmla="*/ 10184637 h 12191990"/>
              <a:gd name="connsiteX69" fmla="*/ 5383897 w 12191989"/>
              <a:gd name="connsiteY69" fmla="*/ 10184637 h 12191990"/>
              <a:gd name="connsiteX70" fmla="*/ 9486165 w 12191989"/>
              <a:gd name="connsiteY70" fmla="*/ 8505994 h 12191990"/>
              <a:gd name="connsiteX71" fmla="*/ 9000569 w 12191989"/>
              <a:gd name="connsiteY71" fmla="*/ 8991590 h 12191990"/>
              <a:gd name="connsiteX72" fmla="*/ 9980229 w 12191989"/>
              <a:gd name="connsiteY72" fmla="*/ 9971250 h 12191990"/>
              <a:gd name="connsiteX73" fmla="*/ 10039270 w 12191989"/>
              <a:gd name="connsiteY73" fmla="*/ 9926570 h 12191990"/>
              <a:gd name="connsiteX74" fmla="*/ 10069409 w 12191989"/>
              <a:gd name="connsiteY74" fmla="*/ 9914068 h 12191990"/>
              <a:gd name="connsiteX75" fmla="*/ 9673194 w 12191989"/>
              <a:gd name="connsiteY75" fmla="*/ 8957521 h 12191990"/>
              <a:gd name="connsiteX76" fmla="*/ 2705820 w 12191989"/>
              <a:gd name="connsiteY76" fmla="*/ 8505994 h 12191990"/>
              <a:gd name="connsiteX77" fmla="*/ 2122613 w 12191989"/>
              <a:gd name="connsiteY77" fmla="*/ 9913981 h 12191990"/>
              <a:gd name="connsiteX78" fmla="*/ 2141405 w 12191989"/>
              <a:gd name="connsiteY78" fmla="*/ 9920379 h 12191990"/>
              <a:gd name="connsiteX79" fmla="*/ 2197344 w 12191989"/>
              <a:gd name="connsiteY79" fmla="*/ 9957840 h 12191990"/>
              <a:gd name="connsiteX80" fmla="*/ 2210910 w 12191989"/>
              <a:gd name="connsiteY80" fmla="*/ 9972091 h 12191990"/>
              <a:gd name="connsiteX81" fmla="*/ 3191413 w 12191989"/>
              <a:gd name="connsiteY81" fmla="*/ 8991588 h 12191990"/>
              <a:gd name="connsiteX82" fmla="*/ 6102339 w 12191989"/>
              <a:gd name="connsiteY82" fmla="*/ 8504288 h 12191990"/>
              <a:gd name="connsiteX83" fmla="*/ 6102339 w 12191989"/>
              <a:gd name="connsiteY83" fmla="*/ 10184637 h 12191990"/>
              <a:gd name="connsiteX84" fmla="*/ 6794336 w 12191989"/>
              <a:gd name="connsiteY84" fmla="*/ 10184637 h 12191990"/>
              <a:gd name="connsiteX85" fmla="*/ 7287088 w 12191989"/>
              <a:gd name="connsiteY85" fmla="*/ 8995027 h 12191990"/>
              <a:gd name="connsiteX86" fmla="*/ 7172993 w 12191989"/>
              <a:gd name="connsiteY86" fmla="*/ 8947767 h 12191990"/>
              <a:gd name="connsiteX87" fmla="*/ 6089639 w 12191989"/>
              <a:gd name="connsiteY87" fmla="*/ 8504287 h 12191990"/>
              <a:gd name="connsiteX88" fmla="*/ 5295589 w 12191989"/>
              <a:gd name="connsiteY88" fmla="*/ 8833194 h 12191990"/>
              <a:gd name="connsiteX89" fmla="*/ 4904892 w 12191989"/>
              <a:gd name="connsiteY89" fmla="*/ 8995026 h 12191990"/>
              <a:gd name="connsiteX90" fmla="*/ 5397647 w 12191989"/>
              <a:gd name="connsiteY90" fmla="*/ 10184637 h 12191990"/>
              <a:gd name="connsiteX91" fmla="*/ 6089639 w 12191989"/>
              <a:gd name="connsiteY91" fmla="*/ 10184637 h 12191990"/>
              <a:gd name="connsiteX92" fmla="*/ 2007348 w 12191989"/>
              <a:gd name="connsiteY92" fmla="*/ 7807524 h 12191990"/>
              <a:gd name="connsiteX93" fmla="*/ 2007348 w 12191989"/>
              <a:gd name="connsiteY93" fmla="*/ 9886747 h 12191990"/>
              <a:gd name="connsiteX94" fmla="*/ 2054956 w 12191989"/>
              <a:gd name="connsiteY94" fmla="*/ 9890948 h 12191990"/>
              <a:gd name="connsiteX95" fmla="*/ 2110562 w 12191989"/>
              <a:gd name="connsiteY95" fmla="*/ 9909878 h 12191990"/>
              <a:gd name="connsiteX96" fmla="*/ 2696097 w 12191989"/>
              <a:gd name="connsiteY96" fmla="*/ 8496272 h 12191990"/>
              <a:gd name="connsiteX97" fmla="*/ 10184636 w 12191989"/>
              <a:gd name="connsiteY97" fmla="*/ 7807523 h 12191990"/>
              <a:gd name="connsiteX98" fmla="*/ 9954212 w 12191989"/>
              <a:gd name="connsiteY98" fmla="*/ 8037947 h 12191990"/>
              <a:gd name="connsiteX99" fmla="*/ 9495886 w 12191989"/>
              <a:gd name="connsiteY99" fmla="*/ 8496273 h 12191990"/>
              <a:gd name="connsiteX100" fmla="*/ 10081140 w 12191989"/>
              <a:gd name="connsiteY100" fmla="*/ 9909201 h 12191990"/>
              <a:gd name="connsiteX101" fmla="*/ 10111168 w 12191989"/>
              <a:gd name="connsiteY101" fmla="*/ 9896745 h 12191990"/>
              <a:gd name="connsiteX102" fmla="*/ 10184636 w 12191989"/>
              <a:gd name="connsiteY102" fmla="*/ 9887027 h 12191990"/>
              <a:gd name="connsiteX103" fmla="*/ 4411522 w 12191989"/>
              <a:gd name="connsiteY103" fmla="*/ 7803928 h 12191990"/>
              <a:gd name="connsiteX104" fmla="*/ 4900031 w 12191989"/>
              <a:gd name="connsiteY104" fmla="*/ 8983292 h 12191990"/>
              <a:gd name="connsiteX105" fmla="*/ 6079395 w 12191989"/>
              <a:gd name="connsiteY105" fmla="*/ 8494784 h 12191990"/>
              <a:gd name="connsiteX106" fmla="*/ 5916490 w 12191989"/>
              <a:gd name="connsiteY106" fmla="*/ 8427306 h 12191990"/>
              <a:gd name="connsiteX107" fmla="*/ 7780458 w 12191989"/>
              <a:gd name="connsiteY107" fmla="*/ 7803927 h 12191990"/>
              <a:gd name="connsiteX108" fmla="*/ 6112584 w 12191989"/>
              <a:gd name="connsiteY108" fmla="*/ 8494783 h 12191990"/>
              <a:gd name="connsiteX109" fmla="*/ 7291949 w 12191989"/>
              <a:gd name="connsiteY109" fmla="*/ 8983293 h 12191990"/>
              <a:gd name="connsiteX110" fmla="*/ 7746491 w 12191989"/>
              <a:gd name="connsiteY110" fmla="*/ 7885932 h 12191990"/>
              <a:gd name="connsiteX111" fmla="*/ 7794422 w 12191989"/>
              <a:gd name="connsiteY111" fmla="*/ 7803404 h 12191990"/>
              <a:gd name="connsiteX112" fmla="*/ 7303683 w 12191989"/>
              <a:gd name="connsiteY112" fmla="*/ 8988153 h 12191990"/>
              <a:gd name="connsiteX113" fmla="*/ 8152427 w 12191989"/>
              <a:gd name="connsiteY113" fmla="*/ 9339715 h 12191990"/>
              <a:gd name="connsiteX114" fmla="*/ 8493293 w 12191989"/>
              <a:gd name="connsiteY114" fmla="*/ 9480906 h 12191990"/>
              <a:gd name="connsiteX115" fmla="*/ 8610316 w 12191989"/>
              <a:gd name="connsiteY115" fmla="*/ 9363883 h 12191990"/>
              <a:gd name="connsiteX116" fmla="*/ 8982609 w 12191989"/>
              <a:gd name="connsiteY116" fmla="*/ 8991591 h 12191990"/>
              <a:gd name="connsiteX117" fmla="*/ 4397558 w 12191989"/>
              <a:gd name="connsiteY117" fmla="*/ 7803403 h 12191990"/>
              <a:gd name="connsiteX118" fmla="*/ 3209376 w 12191989"/>
              <a:gd name="connsiteY118" fmla="*/ 8991590 h 12191990"/>
              <a:gd name="connsiteX119" fmla="*/ 3698689 w 12191989"/>
              <a:gd name="connsiteY119" fmla="*/ 9480904 h 12191990"/>
              <a:gd name="connsiteX120" fmla="*/ 4888295 w 12191989"/>
              <a:gd name="connsiteY120" fmla="*/ 8988153 h 12191990"/>
              <a:gd name="connsiteX121" fmla="*/ 8988152 w 12191989"/>
              <a:gd name="connsiteY121" fmla="*/ 7303684 h 12191990"/>
              <a:gd name="connsiteX122" fmla="*/ 8517363 w 12191989"/>
              <a:gd name="connsiteY122" fmla="*/ 7498691 h 12191990"/>
              <a:gd name="connsiteX123" fmla="*/ 7803402 w 12191989"/>
              <a:gd name="connsiteY123" fmla="*/ 7794424 h 12191990"/>
              <a:gd name="connsiteX124" fmla="*/ 8595527 w 12191989"/>
              <a:gd name="connsiteY124" fmla="*/ 8586548 h 12191990"/>
              <a:gd name="connsiteX125" fmla="*/ 8991589 w 12191989"/>
              <a:gd name="connsiteY125" fmla="*/ 8982610 h 12191990"/>
              <a:gd name="connsiteX126" fmla="*/ 9480905 w 12191989"/>
              <a:gd name="connsiteY126" fmla="*/ 8493294 h 12191990"/>
              <a:gd name="connsiteX127" fmla="*/ 9474421 w 12191989"/>
              <a:gd name="connsiteY127" fmla="*/ 8477640 h 12191990"/>
              <a:gd name="connsiteX128" fmla="*/ 3203832 w 12191989"/>
              <a:gd name="connsiteY128" fmla="*/ 7303684 h 12191990"/>
              <a:gd name="connsiteX129" fmla="*/ 2711080 w 12191989"/>
              <a:gd name="connsiteY129" fmla="*/ 8493294 h 12191990"/>
              <a:gd name="connsiteX130" fmla="*/ 3200394 w 12191989"/>
              <a:gd name="connsiteY130" fmla="*/ 8982608 h 12191990"/>
              <a:gd name="connsiteX131" fmla="*/ 4388576 w 12191989"/>
              <a:gd name="connsiteY131" fmla="*/ 7794423 h 12191990"/>
              <a:gd name="connsiteX132" fmla="*/ 2007348 w 12191989"/>
              <a:gd name="connsiteY132" fmla="*/ 6808085 h 12191990"/>
              <a:gd name="connsiteX133" fmla="*/ 2007348 w 12191989"/>
              <a:gd name="connsiteY133" fmla="*/ 7789563 h 12191990"/>
              <a:gd name="connsiteX134" fmla="*/ 2701357 w 12191989"/>
              <a:gd name="connsiteY134" fmla="*/ 8483571 h 12191990"/>
              <a:gd name="connsiteX135" fmla="*/ 3192096 w 12191989"/>
              <a:gd name="connsiteY135" fmla="*/ 7298823 h 12191990"/>
              <a:gd name="connsiteX136" fmla="*/ 10184636 w 12191989"/>
              <a:gd name="connsiteY136" fmla="*/ 6808084 h 12191990"/>
              <a:gd name="connsiteX137" fmla="*/ 8999886 w 12191989"/>
              <a:gd name="connsiteY137" fmla="*/ 7298824 h 12191990"/>
              <a:gd name="connsiteX138" fmla="*/ 9490626 w 12191989"/>
              <a:gd name="connsiteY138" fmla="*/ 8483573 h 12191990"/>
              <a:gd name="connsiteX139" fmla="*/ 10065574 w 12191989"/>
              <a:gd name="connsiteY139" fmla="*/ 7908625 h 12191990"/>
              <a:gd name="connsiteX140" fmla="*/ 10184636 w 12191989"/>
              <a:gd name="connsiteY140" fmla="*/ 7789563 h 12191990"/>
              <a:gd name="connsiteX141" fmla="*/ 515167 w 12191989"/>
              <a:gd name="connsiteY141" fmla="*/ 6315342 h 12191990"/>
              <a:gd name="connsiteX142" fmla="*/ 509740 w 12191989"/>
              <a:gd name="connsiteY142" fmla="*/ 6321609 h 12191990"/>
              <a:gd name="connsiteX143" fmla="*/ 465979 w 12191989"/>
              <a:gd name="connsiteY143" fmla="*/ 6354736 h 12191990"/>
              <a:gd name="connsiteX144" fmla="*/ 426987 w 12191989"/>
              <a:gd name="connsiteY144" fmla="*/ 6374392 h 12191990"/>
              <a:gd name="connsiteX145" fmla="*/ 1890495 w 12191989"/>
              <a:gd name="connsiteY145" fmla="*/ 9907614 h 12191990"/>
              <a:gd name="connsiteX146" fmla="*/ 1939573 w 12191989"/>
              <a:gd name="connsiteY146" fmla="*/ 9892379 h 12191990"/>
              <a:gd name="connsiteX147" fmla="*/ 1994646 w 12191989"/>
              <a:gd name="connsiteY147" fmla="*/ 9886827 h 12191990"/>
              <a:gd name="connsiteX148" fmla="*/ 1994646 w 12191989"/>
              <a:gd name="connsiteY148" fmla="*/ 7794822 h 12191990"/>
              <a:gd name="connsiteX149" fmla="*/ 11677464 w 12191989"/>
              <a:gd name="connsiteY149" fmla="*/ 6314695 h 12191990"/>
              <a:gd name="connsiteX150" fmla="*/ 10197336 w 12191989"/>
              <a:gd name="connsiteY150" fmla="*/ 7794823 h 12191990"/>
              <a:gd name="connsiteX151" fmla="*/ 10197336 w 12191989"/>
              <a:gd name="connsiteY151" fmla="*/ 9886827 h 12191990"/>
              <a:gd name="connsiteX152" fmla="*/ 10252414 w 12191989"/>
              <a:gd name="connsiteY152" fmla="*/ 9892379 h 12191990"/>
              <a:gd name="connsiteX153" fmla="*/ 10301732 w 12191989"/>
              <a:gd name="connsiteY153" fmla="*/ 9907027 h 12191990"/>
              <a:gd name="connsiteX154" fmla="*/ 11622787 w 12191989"/>
              <a:gd name="connsiteY154" fmla="*/ 6717721 h 12191990"/>
              <a:gd name="connsiteX155" fmla="*/ 11764823 w 12191989"/>
              <a:gd name="connsiteY155" fmla="*/ 6374816 h 12191990"/>
              <a:gd name="connsiteX156" fmla="*/ 11716773 w 12191989"/>
              <a:gd name="connsiteY156" fmla="*/ 6348735 h 12191990"/>
              <a:gd name="connsiteX157" fmla="*/ 583624 w 12191989"/>
              <a:gd name="connsiteY157" fmla="*/ 6218359 h 12191990"/>
              <a:gd name="connsiteX158" fmla="*/ 557544 w 12191989"/>
              <a:gd name="connsiteY158" fmla="*/ 6266407 h 12191990"/>
              <a:gd name="connsiteX159" fmla="*/ 523503 w 12191989"/>
              <a:gd name="connsiteY159" fmla="*/ 6305716 h 12191990"/>
              <a:gd name="connsiteX160" fmla="*/ 1994646 w 12191989"/>
              <a:gd name="connsiteY160" fmla="*/ 7776861 h 12191990"/>
              <a:gd name="connsiteX161" fmla="*/ 1994646 w 12191989"/>
              <a:gd name="connsiteY161" fmla="*/ 6802823 h 12191990"/>
              <a:gd name="connsiteX162" fmla="*/ 11608788 w 12191989"/>
              <a:gd name="connsiteY162" fmla="*/ 6218181 h 12191990"/>
              <a:gd name="connsiteX163" fmla="*/ 10197336 w 12191989"/>
              <a:gd name="connsiteY163" fmla="*/ 6802824 h 12191990"/>
              <a:gd name="connsiteX164" fmla="*/ 10197336 w 12191989"/>
              <a:gd name="connsiteY164" fmla="*/ 7776863 h 12191990"/>
              <a:gd name="connsiteX165" fmla="*/ 10794420 w 12191989"/>
              <a:gd name="connsiteY165" fmla="*/ 7179780 h 12191990"/>
              <a:gd name="connsiteX166" fmla="*/ 11667840 w 12191989"/>
              <a:gd name="connsiteY166" fmla="*/ 6306360 h 12191990"/>
              <a:gd name="connsiteX167" fmla="*/ 11661571 w 12191989"/>
              <a:gd name="connsiteY167" fmla="*/ 6300931 h 12191990"/>
              <a:gd name="connsiteX168" fmla="*/ 11628444 w 12191989"/>
              <a:gd name="connsiteY168" fmla="*/ 6257170 h 12191990"/>
              <a:gd name="connsiteX169" fmla="*/ 3697200 w 12191989"/>
              <a:gd name="connsiteY169" fmla="*/ 6112586 h 12191990"/>
              <a:gd name="connsiteX170" fmla="*/ 3208693 w 12191989"/>
              <a:gd name="connsiteY170" fmla="*/ 7291950 h 12191990"/>
              <a:gd name="connsiteX171" fmla="*/ 4388053 w 12191989"/>
              <a:gd name="connsiteY171" fmla="*/ 7780459 h 12191990"/>
              <a:gd name="connsiteX172" fmla="*/ 8494783 w 12191989"/>
              <a:gd name="connsiteY172" fmla="*/ 6112585 h 12191990"/>
              <a:gd name="connsiteX173" fmla="*/ 7883179 w 12191989"/>
              <a:gd name="connsiteY173" fmla="*/ 7589126 h 12191990"/>
              <a:gd name="connsiteX174" fmla="*/ 7803926 w 12191989"/>
              <a:gd name="connsiteY174" fmla="*/ 7780460 h 12191990"/>
              <a:gd name="connsiteX175" fmla="*/ 8983292 w 12191989"/>
              <a:gd name="connsiteY175" fmla="*/ 7291950 h 12191990"/>
              <a:gd name="connsiteX176" fmla="*/ 8942859 w 12191989"/>
              <a:gd name="connsiteY176" fmla="*/ 7194337 h 12191990"/>
              <a:gd name="connsiteX177" fmla="*/ 6102339 w 12191989"/>
              <a:gd name="connsiteY177" fmla="*/ 6111321 h 12191990"/>
              <a:gd name="connsiteX178" fmla="*/ 6102339 w 12191989"/>
              <a:gd name="connsiteY178" fmla="*/ 8485280 h 12191990"/>
              <a:gd name="connsiteX179" fmla="*/ 7780981 w 12191989"/>
              <a:gd name="connsiteY179" fmla="*/ 7789964 h 12191990"/>
              <a:gd name="connsiteX180" fmla="*/ 6089639 w 12191989"/>
              <a:gd name="connsiteY180" fmla="*/ 6111320 h 12191990"/>
              <a:gd name="connsiteX181" fmla="*/ 4410999 w 12191989"/>
              <a:gd name="connsiteY181" fmla="*/ 7789963 h 12191990"/>
              <a:gd name="connsiteX182" fmla="*/ 5250320 w 12191989"/>
              <a:gd name="connsiteY182" fmla="*/ 8137622 h 12191990"/>
              <a:gd name="connsiteX183" fmla="*/ 6089639 w 12191989"/>
              <a:gd name="connsiteY183" fmla="*/ 8485280 h 12191990"/>
              <a:gd name="connsiteX184" fmla="*/ 10197336 w 12191989"/>
              <a:gd name="connsiteY184" fmla="*/ 6102340 h 12191990"/>
              <a:gd name="connsiteX185" fmla="*/ 10197336 w 12191989"/>
              <a:gd name="connsiteY185" fmla="*/ 6789077 h 12191990"/>
              <a:gd name="connsiteX186" fmla="*/ 10565662 w 12191989"/>
              <a:gd name="connsiteY186" fmla="*/ 6636511 h 12191990"/>
              <a:gd name="connsiteX187" fmla="*/ 11603236 w 12191989"/>
              <a:gd name="connsiteY187" fmla="*/ 6206734 h 12191990"/>
              <a:gd name="connsiteX188" fmla="*/ 11587843 w 12191989"/>
              <a:gd name="connsiteY188" fmla="*/ 6153690 h 12191990"/>
              <a:gd name="connsiteX189" fmla="*/ 11582989 w 12191989"/>
              <a:gd name="connsiteY189" fmla="*/ 6102340 h 12191990"/>
              <a:gd name="connsiteX190" fmla="*/ 8504287 w 12191989"/>
              <a:gd name="connsiteY190" fmla="*/ 6102340 h 12191990"/>
              <a:gd name="connsiteX191" fmla="*/ 8995026 w 12191989"/>
              <a:gd name="connsiteY191" fmla="*/ 7287090 h 12191990"/>
              <a:gd name="connsiteX192" fmla="*/ 9893253 w 12191989"/>
              <a:gd name="connsiteY192" fmla="*/ 6915032 h 12191990"/>
              <a:gd name="connsiteX193" fmla="*/ 10184636 w 12191989"/>
              <a:gd name="connsiteY193" fmla="*/ 6794337 h 12191990"/>
              <a:gd name="connsiteX194" fmla="*/ 10184636 w 12191989"/>
              <a:gd name="connsiteY194" fmla="*/ 6102340 h 12191990"/>
              <a:gd name="connsiteX195" fmla="*/ 6111319 w 12191989"/>
              <a:gd name="connsiteY195" fmla="*/ 6102340 h 12191990"/>
              <a:gd name="connsiteX196" fmla="*/ 7370301 w 12191989"/>
              <a:gd name="connsiteY196" fmla="*/ 7361322 h 12191990"/>
              <a:gd name="connsiteX197" fmla="*/ 7789962 w 12191989"/>
              <a:gd name="connsiteY197" fmla="*/ 7780983 h 12191990"/>
              <a:gd name="connsiteX198" fmla="*/ 8416314 w 12191989"/>
              <a:gd name="connsiteY198" fmla="*/ 6268836 h 12191990"/>
              <a:gd name="connsiteX199" fmla="*/ 8485279 w 12191989"/>
              <a:gd name="connsiteY199" fmla="*/ 6102340 h 12191990"/>
              <a:gd name="connsiteX200" fmla="*/ 3706704 w 12191989"/>
              <a:gd name="connsiteY200" fmla="*/ 6102340 h 12191990"/>
              <a:gd name="connsiteX201" fmla="*/ 4402018 w 12191989"/>
              <a:gd name="connsiteY201" fmla="*/ 7780982 h 12191990"/>
              <a:gd name="connsiteX202" fmla="*/ 6080659 w 12191989"/>
              <a:gd name="connsiteY202" fmla="*/ 6102340 h 12191990"/>
              <a:gd name="connsiteX203" fmla="*/ 2007348 w 12191989"/>
              <a:gd name="connsiteY203" fmla="*/ 6102340 h 12191990"/>
              <a:gd name="connsiteX204" fmla="*/ 2007348 w 12191989"/>
              <a:gd name="connsiteY204" fmla="*/ 6794337 h 12191990"/>
              <a:gd name="connsiteX205" fmla="*/ 3196956 w 12191989"/>
              <a:gd name="connsiteY205" fmla="*/ 7287088 h 12191990"/>
              <a:gd name="connsiteX206" fmla="*/ 3687695 w 12191989"/>
              <a:gd name="connsiteY206" fmla="*/ 6102340 h 12191990"/>
              <a:gd name="connsiteX207" fmla="*/ 608959 w 12191989"/>
              <a:gd name="connsiteY207" fmla="*/ 6102340 h 12191990"/>
              <a:gd name="connsiteX208" fmla="*/ 603407 w 12191989"/>
              <a:gd name="connsiteY208" fmla="*/ 6157418 h 12191990"/>
              <a:gd name="connsiteX209" fmla="*/ 588173 w 12191989"/>
              <a:gd name="connsiteY209" fmla="*/ 6206495 h 12191990"/>
              <a:gd name="connsiteX210" fmla="*/ 1994646 w 12191989"/>
              <a:gd name="connsiteY210" fmla="*/ 6789076 h 12191990"/>
              <a:gd name="connsiteX211" fmla="*/ 1994646 w 12191989"/>
              <a:gd name="connsiteY211" fmla="*/ 6102340 h 12191990"/>
              <a:gd name="connsiteX212" fmla="*/ 1994646 w 12191989"/>
              <a:gd name="connsiteY212" fmla="*/ 5402908 h 12191990"/>
              <a:gd name="connsiteX213" fmla="*/ 588752 w 12191989"/>
              <a:gd name="connsiteY213" fmla="*/ 5985245 h 12191990"/>
              <a:gd name="connsiteX214" fmla="*/ 604146 w 12191989"/>
              <a:gd name="connsiteY214" fmla="*/ 6038293 h 12191990"/>
              <a:gd name="connsiteX215" fmla="*/ 608999 w 12191989"/>
              <a:gd name="connsiteY215" fmla="*/ 6089640 h 12191990"/>
              <a:gd name="connsiteX216" fmla="*/ 1994646 w 12191989"/>
              <a:gd name="connsiteY216" fmla="*/ 6089640 h 12191990"/>
              <a:gd name="connsiteX217" fmla="*/ 10197336 w 12191989"/>
              <a:gd name="connsiteY217" fmla="*/ 5402906 h 12191990"/>
              <a:gd name="connsiteX218" fmla="*/ 10197336 w 12191989"/>
              <a:gd name="connsiteY218" fmla="*/ 6089640 h 12191990"/>
              <a:gd name="connsiteX219" fmla="*/ 11583189 w 12191989"/>
              <a:gd name="connsiteY219" fmla="*/ 6089640 h 12191990"/>
              <a:gd name="connsiteX220" fmla="*/ 11591985 w 12191989"/>
              <a:gd name="connsiteY220" fmla="*/ 6019817 h 12191990"/>
              <a:gd name="connsiteX221" fmla="*/ 11604236 w 12191989"/>
              <a:gd name="connsiteY221" fmla="*/ 5985662 h 12191990"/>
              <a:gd name="connsiteX222" fmla="*/ 8995027 w 12191989"/>
              <a:gd name="connsiteY222" fmla="*/ 4904891 h 12191990"/>
              <a:gd name="connsiteX223" fmla="*/ 8504287 w 12191989"/>
              <a:gd name="connsiteY223" fmla="*/ 6089640 h 12191990"/>
              <a:gd name="connsiteX224" fmla="*/ 10184636 w 12191989"/>
              <a:gd name="connsiteY224" fmla="*/ 6089640 h 12191990"/>
              <a:gd name="connsiteX225" fmla="*/ 10184636 w 12191989"/>
              <a:gd name="connsiteY225" fmla="*/ 5397645 h 12191990"/>
              <a:gd name="connsiteX226" fmla="*/ 3196958 w 12191989"/>
              <a:gd name="connsiteY226" fmla="*/ 4904891 h 12191990"/>
              <a:gd name="connsiteX227" fmla="*/ 2007348 w 12191989"/>
              <a:gd name="connsiteY227" fmla="*/ 5397645 h 12191990"/>
              <a:gd name="connsiteX228" fmla="*/ 2007348 w 12191989"/>
              <a:gd name="connsiteY228" fmla="*/ 6089640 h 12191990"/>
              <a:gd name="connsiteX229" fmla="*/ 3687697 w 12191989"/>
              <a:gd name="connsiteY229" fmla="*/ 6089640 h 12191990"/>
              <a:gd name="connsiteX230" fmla="*/ 1994646 w 12191989"/>
              <a:gd name="connsiteY230" fmla="*/ 4415120 h 12191990"/>
              <a:gd name="connsiteX231" fmla="*/ 524145 w 12191989"/>
              <a:gd name="connsiteY231" fmla="*/ 5885620 h 12191990"/>
              <a:gd name="connsiteX232" fmla="*/ 530418 w 12191989"/>
              <a:gd name="connsiteY232" fmla="*/ 5891052 h 12191990"/>
              <a:gd name="connsiteX233" fmla="*/ 563545 w 12191989"/>
              <a:gd name="connsiteY233" fmla="*/ 5934813 h 12191990"/>
              <a:gd name="connsiteX234" fmla="*/ 583198 w 12191989"/>
              <a:gd name="connsiteY234" fmla="*/ 5973797 h 12191990"/>
              <a:gd name="connsiteX235" fmla="*/ 1994646 w 12191989"/>
              <a:gd name="connsiteY235" fmla="*/ 5389157 h 12191990"/>
              <a:gd name="connsiteX236" fmla="*/ 10197336 w 12191989"/>
              <a:gd name="connsiteY236" fmla="*/ 4415118 h 12191990"/>
              <a:gd name="connsiteX237" fmla="*/ 10197336 w 12191989"/>
              <a:gd name="connsiteY237" fmla="*/ 5389157 h 12191990"/>
              <a:gd name="connsiteX238" fmla="*/ 11608528 w 12191989"/>
              <a:gd name="connsiteY238" fmla="*/ 5973692 h 12191990"/>
              <a:gd name="connsiteX239" fmla="*/ 11610860 w 12191989"/>
              <a:gd name="connsiteY239" fmla="*/ 5967191 h 12191990"/>
              <a:gd name="connsiteX240" fmla="*/ 11655522 w 12191989"/>
              <a:gd name="connsiteY240" fmla="*/ 5897909 h 12191990"/>
              <a:gd name="connsiteX241" fmla="*/ 11668524 w 12191989"/>
              <a:gd name="connsiteY241" fmla="*/ 5886306 h 12191990"/>
              <a:gd name="connsiteX242" fmla="*/ 4388053 w 12191989"/>
              <a:gd name="connsiteY242" fmla="*/ 4411524 h 12191990"/>
              <a:gd name="connsiteX243" fmla="*/ 3208693 w 12191989"/>
              <a:gd name="connsiteY243" fmla="*/ 4900030 h 12191990"/>
              <a:gd name="connsiteX244" fmla="*/ 3697200 w 12191989"/>
              <a:gd name="connsiteY244" fmla="*/ 6079393 h 12191990"/>
              <a:gd name="connsiteX245" fmla="*/ 7803926 w 12191989"/>
              <a:gd name="connsiteY245" fmla="*/ 4411522 h 12191990"/>
              <a:gd name="connsiteX246" fmla="*/ 8494783 w 12191989"/>
              <a:gd name="connsiteY246" fmla="*/ 6079396 h 12191990"/>
              <a:gd name="connsiteX247" fmla="*/ 8983292 w 12191989"/>
              <a:gd name="connsiteY247" fmla="*/ 4900032 h 12191990"/>
              <a:gd name="connsiteX248" fmla="*/ 7789962 w 12191989"/>
              <a:gd name="connsiteY248" fmla="*/ 4411000 h 12191990"/>
              <a:gd name="connsiteX249" fmla="*/ 6111319 w 12191989"/>
              <a:gd name="connsiteY249" fmla="*/ 6089640 h 12191990"/>
              <a:gd name="connsiteX250" fmla="*/ 8485279 w 12191989"/>
              <a:gd name="connsiteY250" fmla="*/ 6089640 h 12191990"/>
              <a:gd name="connsiteX251" fmla="*/ 8414845 w 12191989"/>
              <a:gd name="connsiteY251" fmla="*/ 5919597 h 12191990"/>
              <a:gd name="connsiteX252" fmla="*/ 4402018 w 12191989"/>
              <a:gd name="connsiteY252" fmla="*/ 4411000 h 12191990"/>
              <a:gd name="connsiteX253" fmla="*/ 3706704 w 12191989"/>
              <a:gd name="connsiteY253" fmla="*/ 6089640 h 12191990"/>
              <a:gd name="connsiteX254" fmla="*/ 6080659 w 12191989"/>
              <a:gd name="connsiteY254" fmla="*/ 6089640 h 12191990"/>
              <a:gd name="connsiteX255" fmla="*/ 9490627 w 12191989"/>
              <a:gd name="connsiteY255" fmla="*/ 3708411 h 12191990"/>
              <a:gd name="connsiteX256" fmla="*/ 8999887 w 12191989"/>
              <a:gd name="connsiteY256" fmla="*/ 4893158 h 12191990"/>
              <a:gd name="connsiteX257" fmla="*/ 10184636 w 12191989"/>
              <a:gd name="connsiteY257" fmla="*/ 5383897 h 12191990"/>
              <a:gd name="connsiteX258" fmla="*/ 10184636 w 12191989"/>
              <a:gd name="connsiteY258" fmla="*/ 4402418 h 12191990"/>
              <a:gd name="connsiteX259" fmla="*/ 2701358 w 12191989"/>
              <a:gd name="connsiteY259" fmla="*/ 3708411 h 12191990"/>
              <a:gd name="connsiteX260" fmla="*/ 2007348 w 12191989"/>
              <a:gd name="connsiteY260" fmla="*/ 4402417 h 12191990"/>
              <a:gd name="connsiteX261" fmla="*/ 2007348 w 12191989"/>
              <a:gd name="connsiteY261" fmla="*/ 5383896 h 12191990"/>
              <a:gd name="connsiteX262" fmla="*/ 3192097 w 12191989"/>
              <a:gd name="connsiteY262" fmla="*/ 4893156 h 12191990"/>
              <a:gd name="connsiteX263" fmla="*/ 6089639 w 12191989"/>
              <a:gd name="connsiteY263" fmla="*/ 3706705 h 12191990"/>
              <a:gd name="connsiteX264" fmla="*/ 4410999 w 12191989"/>
              <a:gd name="connsiteY264" fmla="*/ 4402019 h 12191990"/>
              <a:gd name="connsiteX265" fmla="*/ 6089639 w 12191989"/>
              <a:gd name="connsiteY265" fmla="*/ 6080660 h 12191990"/>
              <a:gd name="connsiteX266" fmla="*/ 6102339 w 12191989"/>
              <a:gd name="connsiteY266" fmla="*/ 3706703 h 12191990"/>
              <a:gd name="connsiteX267" fmla="*/ 6102339 w 12191989"/>
              <a:gd name="connsiteY267" fmla="*/ 6080660 h 12191990"/>
              <a:gd name="connsiteX268" fmla="*/ 6102607 w 12191989"/>
              <a:gd name="connsiteY268" fmla="*/ 6080393 h 12191990"/>
              <a:gd name="connsiteX269" fmla="*/ 7780981 w 12191989"/>
              <a:gd name="connsiteY269" fmla="*/ 4402019 h 12191990"/>
              <a:gd name="connsiteX270" fmla="*/ 3200395 w 12191989"/>
              <a:gd name="connsiteY270" fmla="*/ 3209376 h 12191990"/>
              <a:gd name="connsiteX271" fmla="*/ 2711080 w 12191989"/>
              <a:gd name="connsiteY271" fmla="*/ 3698690 h 12191990"/>
              <a:gd name="connsiteX272" fmla="*/ 3203832 w 12191989"/>
              <a:gd name="connsiteY272" fmla="*/ 4888295 h 12191990"/>
              <a:gd name="connsiteX273" fmla="*/ 4388576 w 12191989"/>
              <a:gd name="connsiteY273" fmla="*/ 4397558 h 12191990"/>
              <a:gd name="connsiteX274" fmla="*/ 8991591 w 12191989"/>
              <a:gd name="connsiteY274" fmla="*/ 3209374 h 12191990"/>
              <a:gd name="connsiteX275" fmla="*/ 7803404 w 12191989"/>
              <a:gd name="connsiteY275" fmla="*/ 4397558 h 12191990"/>
              <a:gd name="connsiteX276" fmla="*/ 8988152 w 12191989"/>
              <a:gd name="connsiteY276" fmla="*/ 4888297 h 12191990"/>
              <a:gd name="connsiteX277" fmla="*/ 9480905 w 12191989"/>
              <a:gd name="connsiteY277" fmla="*/ 3698688 h 12191990"/>
              <a:gd name="connsiteX278" fmla="*/ 7291948 w 12191989"/>
              <a:gd name="connsiteY278" fmla="*/ 3208693 h 12191990"/>
              <a:gd name="connsiteX279" fmla="*/ 6112587 w 12191989"/>
              <a:gd name="connsiteY279" fmla="*/ 3697199 h 12191990"/>
              <a:gd name="connsiteX280" fmla="*/ 7780457 w 12191989"/>
              <a:gd name="connsiteY280" fmla="*/ 4388053 h 12191990"/>
              <a:gd name="connsiteX281" fmla="*/ 4900031 w 12191989"/>
              <a:gd name="connsiteY281" fmla="*/ 3208692 h 12191990"/>
              <a:gd name="connsiteX282" fmla="*/ 4411522 w 12191989"/>
              <a:gd name="connsiteY282" fmla="*/ 4388053 h 12191990"/>
              <a:gd name="connsiteX283" fmla="*/ 6079394 w 12191989"/>
              <a:gd name="connsiteY283" fmla="*/ 3697199 h 12191990"/>
              <a:gd name="connsiteX284" fmla="*/ 8493295 w 12191989"/>
              <a:gd name="connsiteY284" fmla="*/ 2711079 h 12191990"/>
              <a:gd name="connsiteX285" fmla="*/ 7303683 w 12191989"/>
              <a:gd name="connsiteY285" fmla="*/ 3203832 h 12191990"/>
              <a:gd name="connsiteX286" fmla="*/ 7794422 w 12191989"/>
              <a:gd name="connsiteY286" fmla="*/ 4388579 h 12191990"/>
              <a:gd name="connsiteX287" fmla="*/ 8982609 w 12191989"/>
              <a:gd name="connsiteY287" fmla="*/ 3200393 h 12191990"/>
              <a:gd name="connsiteX288" fmla="*/ 3698691 w 12191989"/>
              <a:gd name="connsiteY288" fmla="*/ 2711079 h 12191990"/>
              <a:gd name="connsiteX289" fmla="*/ 3209375 w 12191989"/>
              <a:gd name="connsiteY289" fmla="*/ 3200396 h 12191990"/>
              <a:gd name="connsiteX290" fmla="*/ 4397556 w 12191989"/>
              <a:gd name="connsiteY290" fmla="*/ 4388579 h 12191990"/>
              <a:gd name="connsiteX291" fmla="*/ 4888295 w 12191989"/>
              <a:gd name="connsiteY291" fmla="*/ 3203831 h 12191990"/>
              <a:gd name="connsiteX292" fmla="*/ 10080238 w 12191989"/>
              <a:gd name="connsiteY292" fmla="*/ 2284964 h 12191990"/>
              <a:gd name="connsiteX293" fmla="*/ 9495887 w 12191989"/>
              <a:gd name="connsiteY293" fmla="*/ 3695709 h 12191990"/>
              <a:gd name="connsiteX294" fmla="*/ 10184636 w 12191989"/>
              <a:gd name="connsiteY294" fmla="*/ 4384458 h 12191990"/>
              <a:gd name="connsiteX295" fmla="*/ 10184636 w 12191989"/>
              <a:gd name="connsiteY295" fmla="*/ 2305165 h 12191990"/>
              <a:gd name="connsiteX296" fmla="*/ 10129558 w 12191989"/>
              <a:gd name="connsiteY296" fmla="*/ 2299613 h 12191990"/>
              <a:gd name="connsiteX297" fmla="*/ 1890248 w 12191989"/>
              <a:gd name="connsiteY297" fmla="*/ 2284963 h 12191990"/>
              <a:gd name="connsiteX298" fmla="*/ 427162 w 12191989"/>
              <a:gd name="connsiteY298" fmla="*/ 5817165 h 12191990"/>
              <a:gd name="connsiteX299" fmla="*/ 475216 w 12191989"/>
              <a:gd name="connsiteY299" fmla="*/ 5843248 h 12191990"/>
              <a:gd name="connsiteX300" fmla="*/ 514519 w 12191989"/>
              <a:gd name="connsiteY300" fmla="*/ 5877283 h 12191990"/>
              <a:gd name="connsiteX301" fmla="*/ 1994646 w 12191989"/>
              <a:gd name="connsiteY301" fmla="*/ 4397157 h 12191990"/>
              <a:gd name="connsiteX302" fmla="*/ 1994646 w 12191989"/>
              <a:gd name="connsiteY302" fmla="*/ 2305165 h 12191990"/>
              <a:gd name="connsiteX303" fmla="*/ 1939573 w 12191989"/>
              <a:gd name="connsiteY303" fmla="*/ 2299613 h 12191990"/>
              <a:gd name="connsiteX304" fmla="*/ 10301489 w 12191989"/>
              <a:gd name="connsiteY304" fmla="*/ 2284378 h 12191990"/>
              <a:gd name="connsiteX305" fmla="*/ 10252414 w 12191989"/>
              <a:gd name="connsiteY305" fmla="*/ 2299613 h 12191990"/>
              <a:gd name="connsiteX306" fmla="*/ 10197336 w 12191989"/>
              <a:gd name="connsiteY306" fmla="*/ 2305165 h 12191990"/>
              <a:gd name="connsiteX307" fmla="*/ 10197336 w 12191989"/>
              <a:gd name="connsiteY307" fmla="*/ 4397157 h 12191990"/>
              <a:gd name="connsiteX308" fmla="*/ 11678015 w 12191989"/>
              <a:gd name="connsiteY308" fmla="*/ 5877837 h 12191990"/>
              <a:gd name="connsiteX309" fmla="*/ 11716773 w 12191989"/>
              <a:gd name="connsiteY309" fmla="*/ 5843248 h 12191990"/>
              <a:gd name="connsiteX310" fmla="*/ 11764823 w 12191989"/>
              <a:gd name="connsiteY310" fmla="*/ 5817167 h 12191990"/>
              <a:gd name="connsiteX311" fmla="*/ 2110874 w 12191989"/>
              <a:gd name="connsiteY311" fmla="*/ 2282856 h 12191990"/>
              <a:gd name="connsiteX312" fmla="*/ 2091639 w 12191989"/>
              <a:gd name="connsiteY312" fmla="*/ 2292102 h 12191990"/>
              <a:gd name="connsiteX313" fmla="*/ 2007348 w 12191989"/>
              <a:gd name="connsiteY313" fmla="*/ 2304846 h 12191990"/>
              <a:gd name="connsiteX314" fmla="*/ 2007348 w 12191989"/>
              <a:gd name="connsiteY314" fmla="*/ 4384455 h 12191990"/>
              <a:gd name="connsiteX315" fmla="*/ 2696097 w 12191989"/>
              <a:gd name="connsiteY315" fmla="*/ 3695708 h 12191990"/>
              <a:gd name="connsiteX316" fmla="*/ 2211610 w 12191989"/>
              <a:gd name="connsiteY316" fmla="*/ 2220591 h 12191990"/>
              <a:gd name="connsiteX317" fmla="*/ 2171420 w 12191989"/>
              <a:gd name="connsiteY317" fmla="*/ 2253750 h 12191990"/>
              <a:gd name="connsiteX318" fmla="*/ 2122339 w 12191989"/>
              <a:gd name="connsiteY318" fmla="*/ 2277345 h 12191990"/>
              <a:gd name="connsiteX319" fmla="*/ 2705818 w 12191989"/>
              <a:gd name="connsiteY319" fmla="*/ 3685987 h 12191990"/>
              <a:gd name="connsiteX320" fmla="*/ 3191412 w 12191989"/>
              <a:gd name="connsiteY320" fmla="*/ 3200393 h 12191990"/>
              <a:gd name="connsiteX321" fmla="*/ 9980770 w 12191989"/>
              <a:gd name="connsiteY321" fmla="*/ 2220196 h 12191990"/>
              <a:gd name="connsiteX322" fmla="*/ 9000571 w 12191989"/>
              <a:gd name="connsiteY322" fmla="*/ 3200393 h 12191990"/>
              <a:gd name="connsiteX323" fmla="*/ 9486166 w 12191989"/>
              <a:gd name="connsiteY323" fmla="*/ 3685987 h 12191990"/>
              <a:gd name="connsiteX324" fmla="*/ 10068765 w 12191989"/>
              <a:gd name="connsiteY324" fmla="*/ 2279469 h 12191990"/>
              <a:gd name="connsiteX325" fmla="*/ 10032936 w 12191989"/>
              <a:gd name="connsiteY325" fmla="*/ 2261678 h 12191990"/>
              <a:gd name="connsiteX326" fmla="*/ 9914064 w 12191989"/>
              <a:gd name="connsiteY326" fmla="*/ 2122577 h 12191990"/>
              <a:gd name="connsiteX327" fmla="*/ 8505996 w 12191989"/>
              <a:gd name="connsiteY327" fmla="*/ 2705818 h 12191990"/>
              <a:gd name="connsiteX328" fmla="*/ 8991590 w 12191989"/>
              <a:gd name="connsiteY328" fmla="*/ 3191411 h 12191990"/>
              <a:gd name="connsiteX329" fmla="*/ 9971245 w 12191989"/>
              <a:gd name="connsiteY329" fmla="*/ 2211756 h 12191990"/>
              <a:gd name="connsiteX330" fmla="*/ 9926568 w 12191989"/>
              <a:gd name="connsiteY330" fmla="*/ 2152721 h 12191990"/>
              <a:gd name="connsiteX331" fmla="*/ 2277344 w 12191989"/>
              <a:gd name="connsiteY331" fmla="*/ 2122339 h 12191990"/>
              <a:gd name="connsiteX332" fmla="*/ 2253749 w 12191989"/>
              <a:gd name="connsiteY332" fmla="*/ 2171422 h 12191990"/>
              <a:gd name="connsiteX333" fmla="*/ 2220590 w 12191989"/>
              <a:gd name="connsiteY333" fmla="*/ 2211611 h 12191990"/>
              <a:gd name="connsiteX334" fmla="*/ 3200392 w 12191989"/>
              <a:gd name="connsiteY334" fmla="*/ 3191413 h 12191990"/>
              <a:gd name="connsiteX335" fmla="*/ 3685988 w 12191989"/>
              <a:gd name="connsiteY335" fmla="*/ 2705817 h 12191990"/>
              <a:gd name="connsiteX336" fmla="*/ 7807525 w 12191989"/>
              <a:gd name="connsiteY336" fmla="*/ 2007346 h 12191990"/>
              <a:gd name="connsiteX337" fmla="*/ 8496273 w 12191989"/>
              <a:gd name="connsiteY337" fmla="*/ 2696095 h 12191990"/>
              <a:gd name="connsiteX338" fmla="*/ 9909197 w 12191989"/>
              <a:gd name="connsiteY338" fmla="*/ 2110843 h 12191990"/>
              <a:gd name="connsiteX339" fmla="*/ 9896743 w 12191989"/>
              <a:gd name="connsiteY339" fmla="*/ 2080820 h 12191990"/>
              <a:gd name="connsiteX340" fmla="*/ 9887025 w 12191989"/>
              <a:gd name="connsiteY340" fmla="*/ 2007346 h 12191990"/>
              <a:gd name="connsiteX341" fmla="*/ 6808083 w 12191989"/>
              <a:gd name="connsiteY341" fmla="*/ 2007346 h 12191990"/>
              <a:gd name="connsiteX342" fmla="*/ 7298822 w 12191989"/>
              <a:gd name="connsiteY342" fmla="*/ 3192095 h 12191990"/>
              <a:gd name="connsiteX343" fmla="*/ 8483572 w 12191989"/>
              <a:gd name="connsiteY343" fmla="*/ 2701356 h 12191990"/>
              <a:gd name="connsiteX344" fmla="*/ 7789563 w 12191989"/>
              <a:gd name="connsiteY344" fmla="*/ 2007346 h 12191990"/>
              <a:gd name="connsiteX345" fmla="*/ 6102339 w 12191989"/>
              <a:gd name="connsiteY345" fmla="*/ 2007346 h 12191990"/>
              <a:gd name="connsiteX346" fmla="*/ 6102339 w 12191989"/>
              <a:gd name="connsiteY346" fmla="*/ 3687694 h 12191990"/>
              <a:gd name="connsiteX347" fmla="*/ 7287086 w 12191989"/>
              <a:gd name="connsiteY347" fmla="*/ 3196956 h 12191990"/>
              <a:gd name="connsiteX348" fmla="*/ 6794334 w 12191989"/>
              <a:gd name="connsiteY348" fmla="*/ 2007346 h 12191990"/>
              <a:gd name="connsiteX349" fmla="*/ 5397645 w 12191989"/>
              <a:gd name="connsiteY349" fmla="*/ 2007346 h 12191990"/>
              <a:gd name="connsiteX350" fmla="*/ 4904891 w 12191989"/>
              <a:gd name="connsiteY350" fmla="*/ 3196955 h 12191990"/>
              <a:gd name="connsiteX351" fmla="*/ 6089639 w 12191989"/>
              <a:gd name="connsiteY351" fmla="*/ 3687694 h 12191990"/>
              <a:gd name="connsiteX352" fmla="*/ 6089639 w 12191989"/>
              <a:gd name="connsiteY352" fmla="*/ 2007346 h 12191990"/>
              <a:gd name="connsiteX353" fmla="*/ 4402419 w 12191989"/>
              <a:gd name="connsiteY353" fmla="*/ 2007346 h 12191990"/>
              <a:gd name="connsiteX354" fmla="*/ 3708412 w 12191989"/>
              <a:gd name="connsiteY354" fmla="*/ 2701357 h 12191990"/>
              <a:gd name="connsiteX355" fmla="*/ 4893157 w 12191989"/>
              <a:gd name="connsiteY355" fmla="*/ 3192095 h 12191990"/>
              <a:gd name="connsiteX356" fmla="*/ 5383896 w 12191989"/>
              <a:gd name="connsiteY356" fmla="*/ 2007346 h 12191990"/>
              <a:gd name="connsiteX357" fmla="*/ 2304845 w 12191989"/>
              <a:gd name="connsiteY357" fmla="*/ 2007346 h 12191990"/>
              <a:gd name="connsiteX358" fmla="*/ 2292101 w 12191989"/>
              <a:gd name="connsiteY358" fmla="*/ 2091641 h 12191990"/>
              <a:gd name="connsiteX359" fmla="*/ 2282856 w 12191989"/>
              <a:gd name="connsiteY359" fmla="*/ 2110873 h 12191990"/>
              <a:gd name="connsiteX360" fmla="*/ 3695710 w 12191989"/>
              <a:gd name="connsiteY360" fmla="*/ 2696096 h 12191990"/>
              <a:gd name="connsiteX361" fmla="*/ 4384457 w 12191989"/>
              <a:gd name="connsiteY361" fmla="*/ 2007346 h 12191990"/>
              <a:gd name="connsiteX362" fmla="*/ 5985242 w 12191989"/>
              <a:gd name="connsiteY362" fmla="*/ 588759 h 12191990"/>
              <a:gd name="connsiteX363" fmla="*/ 5402906 w 12191989"/>
              <a:gd name="connsiteY363" fmla="*/ 1994644 h 12191990"/>
              <a:gd name="connsiteX364" fmla="*/ 6089639 w 12191989"/>
              <a:gd name="connsiteY364" fmla="*/ 1994644 h 12191990"/>
              <a:gd name="connsiteX365" fmla="*/ 6089639 w 12191989"/>
              <a:gd name="connsiteY365" fmla="*/ 608960 h 12191990"/>
              <a:gd name="connsiteX366" fmla="*/ 6034563 w 12191989"/>
              <a:gd name="connsiteY366" fmla="*/ 603408 h 12191990"/>
              <a:gd name="connsiteX367" fmla="*/ 6206493 w 12191989"/>
              <a:gd name="connsiteY367" fmla="*/ 588173 h 12191990"/>
              <a:gd name="connsiteX368" fmla="*/ 6157417 w 12191989"/>
              <a:gd name="connsiteY368" fmla="*/ 603408 h 12191990"/>
              <a:gd name="connsiteX369" fmla="*/ 6102339 w 12191989"/>
              <a:gd name="connsiteY369" fmla="*/ 608960 h 12191990"/>
              <a:gd name="connsiteX370" fmla="*/ 6102339 w 12191989"/>
              <a:gd name="connsiteY370" fmla="*/ 1994644 h 12191990"/>
              <a:gd name="connsiteX371" fmla="*/ 6789073 w 12191989"/>
              <a:gd name="connsiteY371" fmla="*/ 1994644 h 12191990"/>
              <a:gd name="connsiteX372" fmla="*/ 5885774 w 12191989"/>
              <a:gd name="connsiteY372" fmla="*/ 523991 h 12191990"/>
              <a:gd name="connsiteX373" fmla="*/ 4415122 w 12191989"/>
              <a:gd name="connsiteY373" fmla="*/ 1994644 h 12191990"/>
              <a:gd name="connsiteX374" fmla="*/ 5389158 w 12191989"/>
              <a:gd name="connsiteY374" fmla="*/ 1994644 h 12191990"/>
              <a:gd name="connsiteX375" fmla="*/ 5973769 w 12191989"/>
              <a:gd name="connsiteY375" fmla="*/ 583264 h 12191990"/>
              <a:gd name="connsiteX376" fmla="*/ 5937941 w 12191989"/>
              <a:gd name="connsiteY376" fmla="*/ 565473 h 12191990"/>
              <a:gd name="connsiteX377" fmla="*/ 6305717 w 12191989"/>
              <a:gd name="connsiteY377" fmla="*/ 523501 h 12191990"/>
              <a:gd name="connsiteX378" fmla="*/ 6266405 w 12191989"/>
              <a:gd name="connsiteY378" fmla="*/ 557545 h 12191990"/>
              <a:gd name="connsiteX379" fmla="*/ 6218358 w 12191989"/>
              <a:gd name="connsiteY379" fmla="*/ 583624 h 12191990"/>
              <a:gd name="connsiteX380" fmla="*/ 6802822 w 12191989"/>
              <a:gd name="connsiteY380" fmla="*/ 1994644 h 12191990"/>
              <a:gd name="connsiteX381" fmla="*/ 7776861 w 12191989"/>
              <a:gd name="connsiteY381" fmla="*/ 1994644 h 12191990"/>
              <a:gd name="connsiteX382" fmla="*/ 6373273 w 12191989"/>
              <a:gd name="connsiteY382" fmla="*/ 426521 h 12191990"/>
              <a:gd name="connsiteX383" fmla="*/ 6364001 w 12191989"/>
              <a:gd name="connsiteY383" fmla="*/ 450086 h 12191990"/>
              <a:gd name="connsiteX384" fmla="*/ 6321607 w 12191989"/>
              <a:gd name="connsiteY384" fmla="*/ 509741 h 12191990"/>
              <a:gd name="connsiteX385" fmla="*/ 6315343 w 12191989"/>
              <a:gd name="connsiteY385" fmla="*/ 515165 h 12191990"/>
              <a:gd name="connsiteX386" fmla="*/ 7794823 w 12191989"/>
              <a:gd name="connsiteY386" fmla="*/ 1994644 h 12191990"/>
              <a:gd name="connsiteX387" fmla="*/ 9886827 w 12191989"/>
              <a:gd name="connsiteY387" fmla="*/ 1994644 h 12191990"/>
              <a:gd name="connsiteX388" fmla="*/ 9892378 w 12191989"/>
              <a:gd name="connsiteY388" fmla="*/ 1939574 h 12191990"/>
              <a:gd name="connsiteX389" fmla="*/ 9907028 w 12191989"/>
              <a:gd name="connsiteY389" fmla="*/ 1890250 h 12191990"/>
              <a:gd name="connsiteX390" fmla="*/ 5819069 w 12191989"/>
              <a:gd name="connsiteY390" fmla="*/ 426372 h 12191990"/>
              <a:gd name="connsiteX391" fmla="*/ 2284375 w 12191989"/>
              <a:gd name="connsiteY391" fmla="*/ 1890491 h 12191990"/>
              <a:gd name="connsiteX392" fmla="*/ 2299611 w 12191989"/>
              <a:gd name="connsiteY392" fmla="*/ 1939574 h 12191990"/>
              <a:gd name="connsiteX393" fmla="*/ 2305163 w 12191989"/>
              <a:gd name="connsiteY393" fmla="*/ 1994644 h 12191990"/>
              <a:gd name="connsiteX394" fmla="*/ 4397158 w 12191989"/>
              <a:gd name="connsiteY394" fmla="*/ 1994644 h 12191990"/>
              <a:gd name="connsiteX395" fmla="*/ 5876251 w 12191989"/>
              <a:gd name="connsiteY395" fmla="*/ 515552 h 12191990"/>
              <a:gd name="connsiteX396" fmla="*/ 5831574 w 12191989"/>
              <a:gd name="connsiteY396" fmla="*/ 456516 h 12191990"/>
              <a:gd name="connsiteX397" fmla="*/ 6095989 w 12191989"/>
              <a:gd name="connsiteY397" fmla="*/ 0 h 12191990"/>
              <a:gd name="connsiteX398" fmla="*/ 6400789 w 12191989"/>
              <a:gd name="connsiteY398" fmla="*/ 304800 h 12191990"/>
              <a:gd name="connsiteX399" fmla="*/ 6391193 w 12191989"/>
              <a:gd name="connsiteY399" fmla="*/ 380974 h 12191990"/>
              <a:gd name="connsiteX400" fmla="*/ 6377924 w 12191989"/>
              <a:gd name="connsiteY400" fmla="*/ 414699 h 12191990"/>
              <a:gd name="connsiteX401" fmla="*/ 9912522 w 12191989"/>
              <a:gd name="connsiteY401" fmla="*/ 1878778 h 12191990"/>
              <a:gd name="connsiteX402" fmla="*/ 9930313 w 12191989"/>
              <a:gd name="connsiteY402" fmla="*/ 1842952 h 12191990"/>
              <a:gd name="connsiteX403" fmla="*/ 10190986 w 12191989"/>
              <a:gd name="connsiteY403" fmla="*/ 1696202 h 12191990"/>
              <a:gd name="connsiteX404" fmla="*/ 10495786 w 12191989"/>
              <a:gd name="connsiteY404" fmla="*/ 2001002 h 12191990"/>
              <a:gd name="connsiteX405" fmla="*/ 10361402 w 12191989"/>
              <a:gd name="connsiteY405" fmla="*/ 2253750 h 12191990"/>
              <a:gd name="connsiteX406" fmla="*/ 10313356 w 12191989"/>
              <a:gd name="connsiteY406" fmla="*/ 2279828 h 12191990"/>
              <a:gd name="connsiteX407" fmla="*/ 11776686 w 12191989"/>
              <a:gd name="connsiteY407" fmla="*/ 5812620 h 12191990"/>
              <a:gd name="connsiteX408" fmla="*/ 11825761 w 12191989"/>
              <a:gd name="connsiteY408" fmla="*/ 5797385 h 12191990"/>
              <a:gd name="connsiteX409" fmla="*/ 11887189 w 12191989"/>
              <a:gd name="connsiteY409" fmla="*/ 5791193 h 12191990"/>
              <a:gd name="connsiteX410" fmla="*/ 12191989 w 12191989"/>
              <a:gd name="connsiteY410" fmla="*/ 6095991 h 12191990"/>
              <a:gd name="connsiteX411" fmla="*/ 11887189 w 12191989"/>
              <a:gd name="connsiteY411" fmla="*/ 6400790 h 12191990"/>
              <a:gd name="connsiteX412" fmla="*/ 11825761 w 12191989"/>
              <a:gd name="connsiteY412" fmla="*/ 6394598 h 12191990"/>
              <a:gd name="connsiteX413" fmla="*/ 11776685 w 12191989"/>
              <a:gd name="connsiteY413" fmla="*/ 6379363 h 12191990"/>
              <a:gd name="connsiteX414" fmla="*/ 10313204 w 12191989"/>
              <a:gd name="connsiteY414" fmla="*/ 9912521 h 12191990"/>
              <a:gd name="connsiteX415" fmla="*/ 10349036 w 12191989"/>
              <a:gd name="connsiteY415" fmla="*/ 9930314 h 12191990"/>
              <a:gd name="connsiteX416" fmla="*/ 10495786 w 12191989"/>
              <a:gd name="connsiteY416" fmla="*/ 10190987 h 12191990"/>
              <a:gd name="connsiteX417" fmla="*/ 10190986 w 12191989"/>
              <a:gd name="connsiteY417" fmla="*/ 10495787 h 12191990"/>
              <a:gd name="connsiteX418" fmla="*/ 9938241 w 12191989"/>
              <a:gd name="connsiteY418" fmla="*/ 10361403 h 12191990"/>
              <a:gd name="connsiteX419" fmla="*/ 9912161 w 12191989"/>
              <a:gd name="connsiteY419" fmla="*/ 10313354 h 12191990"/>
              <a:gd name="connsiteX420" fmla="*/ 6379362 w 12191989"/>
              <a:gd name="connsiteY420" fmla="*/ 11776686 h 12191990"/>
              <a:gd name="connsiteX421" fmla="*/ 6394596 w 12191989"/>
              <a:gd name="connsiteY421" fmla="*/ 11825762 h 12191990"/>
              <a:gd name="connsiteX422" fmla="*/ 6400789 w 12191989"/>
              <a:gd name="connsiteY422" fmla="*/ 11887190 h 12191990"/>
              <a:gd name="connsiteX423" fmla="*/ 6095989 w 12191989"/>
              <a:gd name="connsiteY423" fmla="*/ 12191990 h 12191990"/>
              <a:gd name="connsiteX424" fmla="*/ 5791191 w 12191989"/>
              <a:gd name="connsiteY424" fmla="*/ 11887190 h 12191990"/>
              <a:gd name="connsiteX425" fmla="*/ 5797384 w 12191989"/>
              <a:gd name="connsiteY425" fmla="*/ 11825762 h 12191990"/>
              <a:gd name="connsiteX426" fmla="*/ 5812617 w 12191989"/>
              <a:gd name="connsiteY426" fmla="*/ 11776686 h 12191990"/>
              <a:gd name="connsiteX427" fmla="*/ 3805521 w 12191989"/>
              <a:gd name="connsiteY427" fmla="*/ 10945318 h 12191990"/>
              <a:gd name="connsiteX428" fmla="*/ 2279469 w 12191989"/>
              <a:gd name="connsiteY428" fmla="*/ 10313206 h 12191990"/>
              <a:gd name="connsiteX429" fmla="*/ 2261677 w 12191989"/>
              <a:gd name="connsiteY429" fmla="*/ 10349037 h 12191990"/>
              <a:gd name="connsiteX430" fmla="*/ 2001001 w 12191989"/>
              <a:gd name="connsiteY430" fmla="*/ 10495787 h 12191990"/>
              <a:gd name="connsiteX431" fmla="*/ 1696201 w 12191989"/>
              <a:gd name="connsiteY431" fmla="*/ 10190987 h 12191990"/>
              <a:gd name="connsiteX432" fmla="*/ 1830585 w 12191989"/>
              <a:gd name="connsiteY432" fmla="*/ 9938242 h 12191990"/>
              <a:gd name="connsiteX433" fmla="*/ 1878632 w 12191989"/>
              <a:gd name="connsiteY433" fmla="*/ 9912163 h 12191990"/>
              <a:gd name="connsiteX434" fmla="*/ 415539 w 12191989"/>
              <a:gd name="connsiteY434" fmla="*/ 6379945 h 12191990"/>
              <a:gd name="connsiteX435" fmla="*/ 362499 w 12191989"/>
              <a:gd name="connsiteY435" fmla="*/ 6395336 h 12191990"/>
              <a:gd name="connsiteX436" fmla="*/ 304800 w 12191989"/>
              <a:gd name="connsiteY436" fmla="*/ 6400790 h 12191990"/>
              <a:gd name="connsiteX437" fmla="*/ 0 w 12191989"/>
              <a:gd name="connsiteY437" fmla="*/ 6095991 h 12191990"/>
              <a:gd name="connsiteX438" fmla="*/ 304800 w 12191989"/>
              <a:gd name="connsiteY438" fmla="*/ 5791193 h 12191990"/>
              <a:gd name="connsiteX439" fmla="*/ 366227 w 12191989"/>
              <a:gd name="connsiteY439" fmla="*/ 5797385 h 12191990"/>
              <a:gd name="connsiteX440" fmla="*/ 415297 w 12191989"/>
              <a:gd name="connsiteY440" fmla="*/ 5812618 h 12191990"/>
              <a:gd name="connsiteX441" fmla="*/ 1878777 w 12191989"/>
              <a:gd name="connsiteY441" fmla="*/ 2279468 h 12191990"/>
              <a:gd name="connsiteX442" fmla="*/ 1842951 w 12191989"/>
              <a:gd name="connsiteY442" fmla="*/ 2261678 h 12191990"/>
              <a:gd name="connsiteX443" fmla="*/ 1696201 w 12191989"/>
              <a:gd name="connsiteY443" fmla="*/ 2001002 h 12191990"/>
              <a:gd name="connsiteX444" fmla="*/ 2001001 w 12191989"/>
              <a:gd name="connsiteY444" fmla="*/ 1696202 h 12191990"/>
              <a:gd name="connsiteX445" fmla="*/ 2253749 w 12191989"/>
              <a:gd name="connsiteY445" fmla="*/ 1830586 h 12191990"/>
              <a:gd name="connsiteX446" fmla="*/ 2279825 w 12191989"/>
              <a:gd name="connsiteY446" fmla="*/ 1878628 h 12191990"/>
              <a:gd name="connsiteX447" fmla="*/ 5814203 w 12191989"/>
              <a:gd name="connsiteY447" fmla="*/ 414639 h 12191990"/>
              <a:gd name="connsiteX448" fmla="*/ 5801749 w 12191989"/>
              <a:gd name="connsiteY448" fmla="*/ 384617 h 12191990"/>
              <a:gd name="connsiteX449" fmla="*/ 5791191 w 12191989"/>
              <a:gd name="connsiteY449" fmla="*/ 304800 h 12191990"/>
              <a:gd name="connsiteX450" fmla="*/ 6095989 w 12191989"/>
              <a:gd name="connsiteY450" fmla="*/ 0 h 12191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</a:cxnLst>
            <a:rect l="l" t="t" r="r" b="b"/>
            <a:pathLst>
              <a:path w="12191989" h="12191990">
                <a:moveTo>
                  <a:pt x="7794822" y="10197337"/>
                </a:moveTo>
                <a:lnTo>
                  <a:pt x="7661760" y="10330398"/>
                </a:lnTo>
                <a:lnTo>
                  <a:pt x="6314144" y="11678015"/>
                </a:lnTo>
                <a:lnTo>
                  <a:pt x="6348734" y="11716774"/>
                </a:lnTo>
                <a:lnTo>
                  <a:pt x="6374815" y="11764824"/>
                </a:lnTo>
                <a:lnTo>
                  <a:pt x="9907612" y="10301490"/>
                </a:lnTo>
                <a:lnTo>
                  <a:pt x="9892378" y="10252415"/>
                </a:lnTo>
                <a:lnTo>
                  <a:pt x="9886826" y="10197337"/>
                </a:lnTo>
                <a:close/>
                <a:moveTo>
                  <a:pt x="6802822" y="10197337"/>
                </a:moveTo>
                <a:lnTo>
                  <a:pt x="6218287" y="11608529"/>
                </a:lnTo>
                <a:lnTo>
                  <a:pt x="6224790" y="11610861"/>
                </a:lnTo>
                <a:cubicBezTo>
                  <a:pt x="6249942" y="11622604"/>
                  <a:pt x="6273225" y="11637681"/>
                  <a:pt x="6294072" y="11655523"/>
                </a:cubicBezTo>
                <a:lnTo>
                  <a:pt x="6305675" y="11668524"/>
                </a:lnTo>
                <a:lnTo>
                  <a:pt x="6861253" y="11112946"/>
                </a:lnTo>
                <a:lnTo>
                  <a:pt x="7776862" y="10197337"/>
                </a:lnTo>
                <a:close/>
                <a:moveTo>
                  <a:pt x="6102339" y="10197337"/>
                </a:moveTo>
                <a:lnTo>
                  <a:pt x="6102339" y="11583190"/>
                </a:lnTo>
                <a:lnTo>
                  <a:pt x="6172163" y="11591986"/>
                </a:lnTo>
                <a:lnTo>
                  <a:pt x="6206319" y="11604236"/>
                </a:lnTo>
                <a:lnTo>
                  <a:pt x="6789075" y="10197337"/>
                </a:lnTo>
                <a:close/>
                <a:moveTo>
                  <a:pt x="5402907" y="10197337"/>
                </a:moveTo>
                <a:lnTo>
                  <a:pt x="5985246" y="11603237"/>
                </a:lnTo>
                <a:lnTo>
                  <a:pt x="6038290" y="11587844"/>
                </a:lnTo>
                <a:lnTo>
                  <a:pt x="6089639" y="11582990"/>
                </a:lnTo>
                <a:lnTo>
                  <a:pt x="6089639" y="10197337"/>
                </a:lnTo>
                <a:close/>
                <a:moveTo>
                  <a:pt x="4415119" y="10197337"/>
                </a:moveTo>
                <a:lnTo>
                  <a:pt x="5885622" y="11667841"/>
                </a:lnTo>
                <a:lnTo>
                  <a:pt x="5891050" y="11661572"/>
                </a:lnTo>
                <a:cubicBezTo>
                  <a:pt x="5904583" y="11649273"/>
                  <a:pt x="5919226" y="11638174"/>
                  <a:pt x="5934812" y="11628445"/>
                </a:cubicBezTo>
                <a:lnTo>
                  <a:pt x="5973799" y="11608790"/>
                </a:lnTo>
                <a:lnTo>
                  <a:pt x="5389159" y="10197337"/>
                </a:lnTo>
                <a:close/>
                <a:moveTo>
                  <a:pt x="2305165" y="10197337"/>
                </a:moveTo>
                <a:lnTo>
                  <a:pt x="2299612" y="10252415"/>
                </a:lnTo>
                <a:lnTo>
                  <a:pt x="2284964" y="10301735"/>
                </a:lnTo>
                <a:lnTo>
                  <a:pt x="5817165" y="11764824"/>
                </a:lnTo>
                <a:lnTo>
                  <a:pt x="5843246" y="11716774"/>
                </a:lnTo>
                <a:lnTo>
                  <a:pt x="5877286" y="11677466"/>
                </a:lnTo>
                <a:lnTo>
                  <a:pt x="4397158" y="10197337"/>
                </a:lnTo>
                <a:close/>
                <a:moveTo>
                  <a:pt x="8496272" y="9495887"/>
                </a:moveTo>
                <a:lnTo>
                  <a:pt x="7807522" y="10184637"/>
                </a:lnTo>
                <a:lnTo>
                  <a:pt x="9886826" y="10184637"/>
                </a:lnTo>
                <a:lnTo>
                  <a:pt x="9892378" y="10129559"/>
                </a:lnTo>
                <a:lnTo>
                  <a:pt x="9907026" y="10080241"/>
                </a:lnTo>
                <a:close/>
                <a:moveTo>
                  <a:pt x="3695713" y="9495887"/>
                </a:moveTo>
                <a:lnTo>
                  <a:pt x="2283685" y="10080768"/>
                </a:lnTo>
                <a:lnTo>
                  <a:pt x="2299612" y="10129559"/>
                </a:lnTo>
                <a:lnTo>
                  <a:pt x="2305165" y="10184637"/>
                </a:lnTo>
                <a:lnTo>
                  <a:pt x="4384459" y="10184637"/>
                </a:lnTo>
                <a:close/>
                <a:moveTo>
                  <a:pt x="8991589" y="9000571"/>
                </a:moveTo>
                <a:lnTo>
                  <a:pt x="8505993" y="9486166"/>
                </a:lnTo>
                <a:lnTo>
                  <a:pt x="9897907" y="10062716"/>
                </a:lnTo>
                <a:lnTo>
                  <a:pt x="9912520" y="10068769"/>
                </a:lnTo>
                <a:lnTo>
                  <a:pt x="9930313" y="10032937"/>
                </a:lnTo>
                <a:lnTo>
                  <a:pt x="9971792" y="9980774"/>
                </a:lnTo>
                <a:close/>
                <a:moveTo>
                  <a:pt x="3200396" y="9000570"/>
                </a:moveTo>
                <a:lnTo>
                  <a:pt x="2219671" y="9981295"/>
                </a:lnTo>
                <a:lnTo>
                  <a:pt x="2243596" y="10006428"/>
                </a:lnTo>
                <a:cubicBezTo>
                  <a:pt x="2257193" y="10024272"/>
                  <a:pt x="2268865" y="10043661"/>
                  <a:pt x="2278304" y="10064286"/>
                </a:cubicBezTo>
                <a:lnTo>
                  <a:pt x="2279731" y="10068656"/>
                </a:lnTo>
                <a:lnTo>
                  <a:pt x="3685990" y="9486164"/>
                </a:lnTo>
                <a:close/>
                <a:moveTo>
                  <a:pt x="7298822" y="8999888"/>
                </a:moveTo>
                <a:lnTo>
                  <a:pt x="7081700" y="9524066"/>
                </a:lnTo>
                <a:lnTo>
                  <a:pt x="6808083" y="10184637"/>
                </a:lnTo>
                <a:lnTo>
                  <a:pt x="7789562" y="10184637"/>
                </a:lnTo>
                <a:lnTo>
                  <a:pt x="8169237" y="9804962"/>
                </a:lnTo>
                <a:lnTo>
                  <a:pt x="8483572" y="9490627"/>
                </a:lnTo>
                <a:close/>
                <a:moveTo>
                  <a:pt x="4893156" y="8999888"/>
                </a:moveTo>
                <a:lnTo>
                  <a:pt x="3708412" y="9490626"/>
                </a:lnTo>
                <a:lnTo>
                  <a:pt x="4402418" y="10184637"/>
                </a:lnTo>
                <a:lnTo>
                  <a:pt x="5383897" y="10184637"/>
                </a:lnTo>
                <a:close/>
                <a:moveTo>
                  <a:pt x="9486165" y="8505994"/>
                </a:moveTo>
                <a:lnTo>
                  <a:pt x="9000569" y="8991590"/>
                </a:lnTo>
                <a:lnTo>
                  <a:pt x="9980229" y="9971250"/>
                </a:lnTo>
                <a:lnTo>
                  <a:pt x="10039270" y="9926570"/>
                </a:lnTo>
                <a:lnTo>
                  <a:pt x="10069409" y="9914068"/>
                </a:lnTo>
                <a:lnTo>
                  <a:pt x="9673194" y="8957521"/>
                </a:lnTo>
                <a:close/>
                <a:moveTo>
                  <a:pt x="2705820" y="8505994"/>
                </a:moveTo>
                <a:lnTo>
                  <a:pt x="2122613" y="9913981"/>
                </a:lnTo>
                <a:lnTo>
                  <a:pt x="2141405" y="9920379"/>
                </a:lnTo>
                <a:cubicBezTo>
                  <a:pt x="2161459" y="9930805"/>
                  <a:pt x="2180209" y="9943395"/>
                  <a:pt x="2197344" y="9957840"/>
                </a:cubicBezTo>
                <a:lnTo>
                  <a:pt x="2210910" y="9972091"/>
                </a:lnTo>
                <a:lnTo>
                  <a:pt x="3191413" y="8991588"/>
                </a:lnTo>
                <a:close/>
                <a:moveTo>
                  <a:pt x="6102339" y="8504288"/>
                </a:moveTo>
                <a:lnTo>
                  <a:pt x="6102339" y="10184637"/>
                </a:lnTo>
                <a:lnTo>
                  <a:pt x="6794336" y="10184637"/>
                </a:lnTo>
                <a:lnTo>
                  <a:pt x="7287088" y="8995027"/>
                </a:lnTo>
                <a:lnTo>
                  <a:pt x="7172993" y="8947767"/>
                </a:lnTo>
                <a:close/>
                <a:moveTo>
                  <a:pt x="6089639" y="8504287"/>
                </a:moveTo>
                <a:lnTo>
                  <a:pt x="5295589" y="8833194"/>
                </a:lnTo>
                <a:lnTo>
                  <a:pt x="4904892" y="8995026"/>
                </a:lnTo>
                <a:lnTo>
                  <a:pt x="5397647" y="10184637"/>
                </a:lnTo>
                <a:lnTo>
                  <a:pt x="6089639" y="10184637"/>
                </a:lnTo>
                <a:close/>
                <a:moveTo>
                  <a:pt x="2007348" y="7807524"/>
                </a:moveTo>
                <a:lnTo>
                  <a:pt x="2007348" y="9886747"/>
                </a:lnTo>
                <a:lnTo>
                  <a:pt x="2054956" y="9890948"/>
                </a:lnTo>
                <a:lnTo>
                  <a:pt x="2110562" y="9909878"/>
                </a:lnTo>
                <a:lnTo>
                  <a:pt x="2696097" y="8496272"/>
                </a:lnTo>
                <a:close/>
                <a:moveTo>
                  <a:pt x="10184636" y="7807523"/>
                </a:moveTo>
                <a:lnTo>
                  <a:pt x="9954212" y="8037947"/>
                </a:lnTo>
                <a:lnTo>
                  <a:pt x="9495886" y="8496273"/>
                </a:lnTo>
                <a:lnTo>
                  <a:pt x="10081140" y="9909201"/>
                </a:lnTo>
                <a:lnTo>
                  <a:pt x="10111168" y="9896745"/>
                </a:lnTo>
                <a:lnTo>
                  <a:pt x="10184636" y="9887027"/>
                </a:lnTo>
                <a:close/>
                <a:moveTo>
                  <a:pt x="4411522" y="7803928"/>
                </a:moveTo>
                <a:lnTo>
                  <a:pt x="4900031" y="8983292"/>
                </a:lnTo>
                <a:lnTo>
                  <a:pt x="6079395" y="8494784"/>
                </a:lnTo>
                <a:lnTo>
                  <a:pt x="5916490" y="8427306"/>
                </a:lnTo>
                <a:close/>
                <a:moveTo>
                  <a:pt x="7780458" y="7803927"/>
                </a:moveTo>
                <a:lnTo>
                  <a:pt x="6112584" y="8494783"/>
                </a:lnTo>
                <a:lnTo>
                  <a:pt x="7291949" y="8983293"/>
                </a:lnTo>
                <a:lnTo>
                  <a:pt x="7746491" y="7885932"/>
                </a:lnTo>
                <a:close/>
                <a:moveTo>
                  <a:pt x="7794422" y="7803404"/>
                </a:moveTo>
                <a:lnTo>
                  <a:pt x="7303683" y="8988153"/>
                </a:lnTo>
                <a:lnTo>
                  <a:pt x="8152427" y="9339715"/>
                </a:lnTo>
                <a:lnTo>
                  <a:pt x="8493293" y="9480906"/>
                </a:lnTo>
                <a:lnTo>
                  <a:pt x="8610316" y="9363883"/>
                </a:lnTo>
                <a:lnTo>
                  <a:pt x="8982609" y="8991591"/>
                </a:lnTo>
                <a:close/>
                <a:moveTo>
                  <a:pt x="4397558" y="7803403"/>
                </a:moveTo>
                <a:lnTo>
                  <a:pt x="3209376" y="8991590"/>
                </a:lnTo>
                <a:lnTo>
                  <a:pt x="3698689" y="9480904"/>
                </a:lnTo>
                <a:lnTo>
                  <a:pt x="4888295" y="8988153"/>
                </a:lnTo>
                <a:close/>
                <a:moveTo>
                  <a:pt x="8988152" y="7303684"/>
                </a:moveTo>
                <a:lnTo>
                  <a:pt x="8517363" y="7498691"/>
                </a:lnTo>
                <a:lnTo>
                  <a:pt x="7803402" y="7794424"/>
                </a:lnTo>
                <a:lnTo>
                  <a:pt x="8595527" y="8586548"/>
                </a:lnTo>
                <a:lnTo>
                  <a:pt x="8991589" y="8982610"/>
                </a:lnTo>
                <a:lnTo>
                  <a:pt x="9480905" y="8493294"/>
                </a:lnTo>
                <a:lnTo>
                  <a:pt x="9474421" y="8477640"/>
                </a:lnTo>
                <a:close/>
                <a:moveTo>
                  <a:pt x="3203832" y="7303684"/>
                </a:moveTo>
                <a:lnTo>
                  <a:pt x="2711080" y="8493294"/>
                </a:lnTo>
                <a:lnTo>
                  <a:pt x="3200394" y="8982608"/>
                </a:lnTo>
                <a:lnTo>
                  <a:pt x="4388576" y="7794423"/>
                </a:lnTo>
                <a:close/>
                <a:moveTo>
                  <a:pt x="2007348" y="6808085"/>
                </a:moveTo>
                <a:lnTo>
                  <a:pt x="2007348" y="7789563"/>
                </a:lnTo>
                <a:lnTo>
                  <a:pt x="2701357" y="8483571"/>
                </a:lnTo>
                <a:lnTo>
                  <a:pt x="3192096" y="7298823"/>
                </a:lnTo>
                <a:close/>
                <a:moveTo>
                  <a:pt x="10184636" y="6808084"/>
                </a:moveTo>
                <a:lnTo>
                  <a:pt x="8999886" y="7298824"/>
                </a:lnTo>
                <a:lnTo>
                  <a:pt x="9490626" y="8483573"/>
                </a:lnTo>
                <a:lnTo>
                  <a:pt x="10065574" y="7908625"/>
                </a:lnTo>
                <a:lnTo>
                  <a:pt x="10184636" y="7789563"/>
                </a:lnTo>
                <a:close/>
                <a:moveTo>
                  <a:pt x="515167" y="6315342"/>
                </a:moveTo>
                <a:lnTo>
                  <a:pt x="509740" y="6321609"/>
                </a:lnTo>
                <a:cubicBezTo>
                  <a:pt x="496208" y="6333908"/>
                  <a:pt x="481565" y="6345006"/>
                  <a:pt x="465979" y="6354736"/>
                </a:cubicBezTo>
                <a:lnTo>
                  <a:pt x="426987" y="6374392"/>
                </a:lnTo>
                <a:lnTo>
                  <a:pt x="1890495" y="9907614"/>
                </a:lnTo>
                <a:lnTo>
                  <a:pt x="1939573" y="9892379"/>
                </a:lnTo>
                <a:lnTo>
                  <a:pt x="1994646" y="9886827"/>
                </a:lnTo>
                <a:lnTo>
                  <a:pt x="1994646" y="7794822"/>
                </a:lnTo>
                <a:close/>
                <a:moveTo>
                  <a:pt x="11677464" y="6314695"/>
                </a:moveTo>
                <a:lnTo>
                  <a:pt x="10197336" y="7794823"/>
                </a:lnTo>
                <a:lnTo>
                  <a:pt x="10197336" y="9886827"/>
                </a:lnTo>
                <a:lnTo>
                  <a:pt x="10252414" y="9892379"/>
                </a:lnTo>
                <a:lnTo>
                  <a:pt x="10301732" y="9907027"/>
                </a:lnTo>
                <a:lnTo>
                  <a:pt x="11622787" y="6717721"/>
                </a:lnTo>
                <a:lnTo>
                  <a:pt x="11764823" y="6374816"/>
                </a:lnTo>
                <a:lnTo>
                  <a:pt x="11716773" y="6348735"/>
                </a:lnTo>
                <a:close/>
                <a:moveTo>
                  <a:pt x="583624" y="6218359"/>
                </a:moveTo>
                <a:lnTo>
                  <a:pt x="557544" y="6266407"/>
                </a:lnTo>
                <a:lnTo>
                  <a:pt x="523503" y="6305716"/>
                </a:lnTo>
                <a:lnTo>
                  <a:pt x="1994646" y="7776861"/>
                </a:lnTo>
                <a:lnTo>
                  <a:pt x="1994646" y="6802823"/>
                </a:lnTo>
                <a:close/>
                <a:moveTo>
                  <a:pt x="11608788" y="6218181"/>
                </a:moveTo>
                <a:lnTo>
                  <a:pt x="10197336" y="6802824"/>
                </a:lnTo>
                <a:lnTo>
                  <a:pt x="10197336" y="7776863"/>
                </a:lnTo>
                <a:lnTo>
                  <a:pt x="10794420" y="7179780"/>
                </a:lnTo>
                <a:lnTo>
                  <a:pt x="11667840" y="6306360"/>
                </a:lnTo>
                <a:lnTo>
                  <a:pt x="11661571" y="6300931"/>
                </a:lnTo>
                <a:cubicBezTo>
                  <a:pt x="11649272" y="6287399"/>
                  <a:pt x="11638173" y="6272756"/>
                  <a:pt x="11628444" y="6257170"/>
                </a:cubicBezTo>
                <a:close/>
                <a:moveTo>
                  <a:pt x="3697200" y="6112586"/>
                </a:moveTo>
                <a:lnTo>
                  <a:pt x="3208693" y="7291950"/>
                </a:lnTo>
                <a:lnTo>
                  <a:pt x="4388053" y="7780459"/>
                </a:lnTo>
                <a:close/>
                <a:moveTo>
                  <a:pt x="8494783" y="6112585"/>
                </a:moveTo>
                <a:lnTo>
                  <a:pt x="7883179" y="7589126"/>
                </a:lnTo>
                <a:lnTo>
                  <a:pt x="7803926" y="7780460"/>
                </a:lnTo>
                <a:lnTo>
                  <a:pt x="8983292" y="7291950"/>
                </a:lnTo>
                <a:lnTo>
                  <a:pt x="8942859" y="7194337"/>
                </a:lnTo>
                <a:close/>
                <a:moveTo>
                  <a:pt x="6102339" y="6111321"/>
                </a:moveTo>
                <a:lnTo>
                  <a:pt x="6102339" y="8485280"/>
                </a:lnTo>
                <a:lnTo>
                  <a:pt x="7780981" y="7789964"/>
                </a:lnTo>
                <a:close/>
                <a:moveTo>
                  <a:pt x="6089639" y="6111320"/>
                </a:moveTo>
                <a:lnTo>
                  <a:pt x="4410999" y="7789963"/>
                </a:lnTo>
                <a:lnTo>
                  <a:pt x="5250320" y="8137622"/>
                </a:lnTo>
                <a:lnTo>
                  <a:pt x="6089639" y="8485280"/>
                </a:lnTo>
                <a:close/>
                <a:moveTo>
                  <a:pt x="10197336" y="6102340"/>
                </a:moveTo>
                <a:lnTo>
                  <a:pt x="10197336" y="6789077"/>
                </a:lnTo>
                <a:lnTo>
                  <a:pt x="10565662" y="6636511"/>
                </a:lnTo>
                <a:lnTo>
                  <a:pt x="11603236" y="6206734"/>
                </a:lnTo>
                <a:lnTo>
                  <a:pt x="11587843" y="6153690"/>
                </a:lnTo>
                <a:lnTo>
                  <a:pt x="11582989" y="6102340"/>
                </a:lnTo>
                <a:close/>
                <a:moveTo>
                  <a:pt x="8504287" y="6102340"/>
                </a:moveTo>
                <a:lnTo>
                  <a:pt x="8995026" y="7287090"/>
                </a:lnTo>
                <a:lnTo>
                  <a:pt x="9893253" y="6915032"/>
                </a:lnTo>
                <a:lnTo>
                  <a:pt x="10184636" y="6794337"/>
                </a:lnTo>
                <a:lnTo>
                  <a:pt x="10184636" y="6102340"/>
                </a:lnTo>
                <a:close/>
                <a:moveTo>
                  <a:pt x="6111319" y="6102340"/>
                </a:moveTo>
                <a:lnTo>
                  <a:pt x="7370301" y="7361322"/>
                </a:lnTo>
                <a:lnTo>
                  <a:pt x="7789962" y="7780983"/>
                </a:lnTo>
                <a:lnTo>
                  <a:pt x="8416314" y="6268836"/>
                </a:lnTo>
                <a:lnTo>
                  <a:pt x="8485279" y="6102340"/>
                </a:lnTo>
                <a:close/>
                <a:moveTo>
                  <a:pt x="3706704" y="6102340"/>
                </a:moveTo>
                <a:lnTo>
                  <a:pt x="4402018" y="7780982"/>
                </a:lnTo>
                <a:lnTo>
                  <a:pt x="6080659" y="6102340"/>
                </a:lnTo>
                <a:close/>
                <a:moveTo>
                  <a:pt x="2007348" y="6102340"/>
                </a:moveTo>
                <a:lnTo>
                  <a:pt x="2007348" y="6794337"/>
                </a:lnTo>
                <a:lnTo>
                  <a:pt x="3196956" y="7287088"/>
                </a:lnTo>
                <a:lnTo>
                  <a:pt x="3687695" y="6102340"/>
                </a:lnTo>
                <a:close/>
                <a:moveTo>
                  <a:pt x="608959" y="6102340"/>
                </a:moveTo>
                <a:lnTo>
                  <a:pt x="603407" y="6157418"/>
                </a:lnTo>
                <a:lnTo>
                  <a:pt x="588173" y="6206495"/>
                </a:lnTo>
                <a:lnTo>
                  <a:pt x="1994646" y="6789076"/>
                </a:lnTo>
                <a:lnTo>
                  <a:pt x="1994646" y="6102340"/>
                </a:lnTo>
                <a:close/>
                <a:moveTo>
                  <a:pt x="1994646" y="5402908"/>
                </a:moveTo>
                <a:lnTo>
                  <a:pt x="588752" y="5985245"/>
                </a:lnTo>
                <a:lnTo>
                  <a:pt x="604146" y="6038293"/>
                </a:lnTo>
                <a:lnTo>
                  <a:pt x="608999" y="6089640"/>
                </a:lnTo>
                <a:lnTo>
                  <a:pt x="1994646" y="6089640"/>
                </a:lnTo>
                <a:close/>
                <a:moveTo>
                  <a:pt x="10197336" y="5402906"/>
                </a:moveTo>
                <a:lnTo>
                  <a:pt x="10197336" y="6089640"/>
                </a:lnTo>
                <a:lnTo>
                  <a:pt x="11583189" y="6089640"/>
                </a:lnTo>
                <a:lnTo>
                  <a:pt x="11591985" y="6019817"/>
                </a:lnTo>
                <a:lnTo>
                  <a:pt x="11604236" y="5985662"/>
                </a:lnTo>
                <a:close/>
                <a:moveTo>
                  <a:pt x="8995027" y="4904891"/>
                </a:moveTo>
                <a:lnTo>
                  <a:pt x="8504287" y="6089640"/>
                </a:lnTo>
                <a:lnTo>
                  <a:pt x="10184636" y="6089640"/>
                </a:lnTo>
                <a:lnTo>
                  <a:pt x="10184636" y="5397645"/>
                </a:lnTo>
                <a:close/>
                <a:moveTo>
                  <a:pt x="3196958" y="4904891"/>
                </a:moveTo>
                <a:lnTo>
                  <a:pt x="2007348" y="5397645"/>
                </a:lnTo>
                <a:lnTo>
                  <a:pt x="2007348" y="6089640"/>
                </a:lnTo>
                <a:lnTo>
                  <a:pt x="3687697" y="6089640"/>
                </a:lnTo>
                <a:close/>
                <a:moveTo>
                  <a:pt x="1994646" y="4415120"/>
                </a:moveTo>
                <a:lnTo>
                  <a:pt x="524145" y="5885620"/>
                </a:lnTo>
                <a:lnTo>
                  <a:pt x="530418" y="5891052"/>
                </a:lnTo>
                <a:cubicBezTo>
                  <a:pt x="542717" y="5904584"/>
                  <a:pt x="553816" y="5919227"/>
                  <a:pt x="563545" y="5934813"/>
                </a:cubicBezTo>
                <a:lnTo>
                  <a:pt x="583198" y="5973797"/>
                </a:lnTo>
                <a:lnTo>
                  <a:pt x="1994646" y="5389157"/>
                </a:lnTo>
                <a:close/>
                <a:moveTo>
                  <a:pt x="10197336" y="4415118"/>
                </a:moveTo>
                <a:lnTo>
                  <a:pt x="10197336" y="5389157"/>
                </a:lnTo>
                <a:lnTo>
                  <a:pt x="11608528" y="5973692"/>
                </a:lnTo>
                <a:lnTo>
                  <a:pt x="11610860" y="5967191"/>
                </a:lnTo>
                <a:cubicBezTo>
                  <a:pt x="11622604" y="5942039"/>
                  <a:pt x="11637680" y="5918756"/>
                  <a:pt x="11655522" y="5897909"/>
                </a:cubicBezTo>
                <a:lnTo>
                  <a:pt x="11668524" y="5886306"/>
                </a:lnTo>
                <a:close/>
                <a:moveTo>
                  <a:pt x="4388053" y="4411524"/>
                </a:moveTo>
                <a:lnTo>
                  <a:pt x="3208693" y="4900030"/>
                </a:lnTo>
                <a:lnTo>
                  <a:pt x="3697200" y="6079393"/>
                </a:lnTo>
                <a:close/>
                <a:moveTo>
                  <a:pt x="7803926" y="4411522"/>
                </a:moveTo>
                <a:lnTo>
                  <a:pt x="8494783" y="6079396"/>
                </a:lnTo>
                <a:lnTo>
                  <a:pt x="8983292" y="4900032"/>
                </a:lnTo>
                <a:close/>
                <a:moveTo>
                  <a:pt x="7789962" y="4411000"/>
                </a:moveTo>
                <a:lnTo>
                  <a:pt x="6111319" y="6089640"/>
                </a:lnTo>
                <a:lnTo>
                  <a:pt x="8485279" y="6089640"/>
                </a:lnTo>
                <a:lnTo>
                  <a:pt x="8414845" y="5919597"/>
                </a:lnTo>
                <a:close/>
                <a:moveTo>
                  <a:pt x="4402018" y="4411000"/>
                </a:moveTo>
                <a:lnTo>
                  <a:pt x="3706704" y="6089640"/>
                </a:lnTo>
                <a:lnTo>
                  <a:pt x="6080659" y="6089640"/>
                </a:lnTo>
                <a:close/>
                <a:moveTo>
                  <a:pt x="9490627" y="3708411"/>
                </a:moveTo>
                <a:lnTo>
                  <a:pt x="8999887" y="4893158"/>
                </a:lnTo>
                <a:lnTo>
                  <a:pt x="10184636" y="5383897"/>
                </a:lnTo>
                <a:lnTo>
                  <a:pt x="10184636" y="4402418"/>
                </a:lnTo>
                <a:close/>
                <a:moveTo>
                  <a:pt x="2701358" y="3708411"/>
                </a:moveTo>
                <a:lnTo>
                  <a:pt x="2007348" y="4402417"/>
                </a:lnTo>
                <a:lnTo>
                  <a:pt x="2007348" y="5383896"/>
                </a:lnTo>
                <a:lnTo>
                  <a:pt x="3192097" y="4893156"/>
                </a:lnTo>
                <a:close/>
                <a:moveTo>
                  <a:pt x="6089639" y="3706705"/>
                </a:moveTo>
                <a:lnTo>
                  <a:pt x="4410999" y="4402019"/>
                </a:lnTo>
                <a:lnTo>
                  <a:pt x="6089639" y="6080660"/>
                </a:lnTo>
                <a:close/>
                <a:moveTo>
                  <a:pt x="6102339" y="3706703"/>
                </a:moveTo>
                <a:lnTo>
                  <a:pt x="6102339" y="6080660"/>
                </a:lnTo>
                <a:lnTo>
                  <a:pt x="6102607" y="6080393"/>
                </a:lnTo>
                <a:lnTo>
                  <a:pt x="7780981" y="4402019"/>
                </a:lnTo>
                <a:close/>
                <a:moveTo>
                  <a:pt x="3200395" y="3209376"/>
                </a:moveTo>
                <a:lnTo>
                  <a:pt x="2711080" y="3698690"/>
                </a:lnTo>
                <a:lnTo>
                  <a:pt x="3203832" y="4888295"/>
                </a:lnTo>
                <a:lnTo>
                  <a:pt x="4388576" y="4397558"/>
                </a:lnTo>
                <a:close/>
                <a:moveTo>
                  <a:pt x="8991591" y="3209374"/>
                </a:moveTo>
                <a:lnTo>
                  <a:pt x="7803404" y="4397558"/>
                </a:lnTo>
                <a:lnTo>
                  <a:pt x="8988152" y="4888297"/>
                </a:lnTo>
                <a:lnTo>
                  <a:pt x="9480905" y="3698688"/>
                </a:lnTo>
                <a:close/>
                <a:moveTo>
                  <a:pt x="7291948" y="3208693"/>
                </a:moveTo>
                <a:lnTo>
                  <a:pt x="6112587" y="3697199"/>
                </a:lnTo>
                <a:lnTo>
                  <a:pt x="7780457" y="4388053"/>
                </a:lnTo>
                <a:close/>
                <a:moveTo>
                  <a:pt x="4900031" y="3208692"/>
                </a:moveTo>
                <a:lnTo>
                  <a:pt x="4411522" y="4388053"/>
                </a:lnTo>
                <a:lnTo>
                  <a:pt x="6079394" y="3697199"/>
                </a:lnTo>
                <a:close/>
                <a:moveTo>
                  <a:pt x="8493295" y="2711079"/>
                </a:moveTo>
                <a:lnTo>
                  <a:pt x="7303683" y="3203832"/>
                </a:lnTo>
                <a:lnTo>
                  <a:pt x="7794422" y="4388579"/>
                </a:lnTo>
                <a:lnTo>
                  <a:pt x="8982609" y="3200393"/>
                </a:lnTo>
                <a:close/>
                <a:moveTo>
                  <a:pt x="3698691" y="2711079"/>
                </a:moveTo>
                <a:lnTo>
                  <a:pt x="3209375" y="3200396"/>
                </a:lnTo>
                <a:lnTo>
                  <a:pt x="4397556" y="4388579"/>
                </a:lnTo>
                <a:lnTo>
                  <a:pt x="4888295" y="3203831"/>
                </a:lnTo>
                <a:close/>
                <a:moveTo>
                  <a:pt x="10080238" y="2284964"/>
                </a:moveTo>
                <a:lnTo>
                  <a:pt x="9495887" y="3695709"/>
                </a:lnTo>
                <a:lnTo>
                  <a:pt x="10184636" y="4384458"/>
                </a:lnTo>
                <a:lnTo>
                  <a:pt x="10184636" y="2305165"/>
                </a:lnTo>
                <a:lnTo>
                  <a:pt x="10129558" y="2299613"/>
                </a:lnTo>
                <a:close/>
                <a:moveTo>
                  <a:pt x="1890248" y="2284963"/>
                </a:moveTo>
                <a:lnTo>
                  <a:pt x="427162" y="5817165"/>
                </a:lnTo>
                <a:lnTo>
                  <a:pt x="475216" y="5843248"/>
                </a:lnTo>
                <a:lnTo>
                  <a:pt x="514519" y="5877283"/>
                </a:lnTo>
                <a:lnTo>
                  <a:pt x="1994646" y="4397157"/>
                </a:lnTo>
                <a:lnTo>
                  <a:pt x="1994646" y="2305165"/>
                </a:lnTo>
                <a:lnTo>
                  <a:pt x="1939573" y="2299613"/>
                </a:lnTo>
                <a:close/>
                <a:moveTo>
                  <a:pt x="10301489" y="2284378"/>
                </a:moveTo>
                <a:lnTo>
                  <a:pt x="10252414" y="2299613"/>
                </a:lnTo>
                <a:lnTo>
                  <a:pt x="10197336" y="2305165"/>
                </a:lnTo>
                <a:lnTo>
                  <a:pt x="10197336" y="4397157"/>
                </a:lnTo>
                <a:lnTo>
                  <a:pt x="11678015" y="5877837"/>
                </a:lnTo>
                <a:lnTo>
                  <a:pt x="11716773" y="5843248"/>
                </a:lnTo>
                <a:lnTo>
                  <a:pt x="11764823" y="5817167"/>
                </a:lnTo>
                <a:close/>
                <a:moveTo>
                  <a:pt x="2110874" y="2282856"/>
                </a:moveTo>
                <a:lnTo>
                  <a:pt x="2091639" y="2292102"/>
                </a:lnTo>
                <a:lnTo>
                  <a:pt x="2007348" y="2304846"/>
                </a:lnTo>
                <a:lnTo>
                  <a:pt x="2007348" y="4384455"/>
                </a:lnTo>
                <a:lnTo>
                  <a:pt x="2696097" y="3695708"/>
                </a:lnTo>
                <a:close/>
                <a:moveTo>
                  <a:pt x="2211610" y="2220591"/>
                </a:moveTo>
                <a:lnTo>
                  <a:pt x="2171420" y="2253750"/>
                </a:lnTo>
                <a:lnTo>
                  <a:pt x="2122339" y="2277345"/>
                </a:lnTo>
                <a:lnTo>
                  <a:pt x="2705818" y="3685987"/>
                </a:lnTo>
                <a:lnTo>
                  <a:pt x="3191412" y="3200393"/>
                </a:lnTo>
                <a:close/>
                <a:moveTo>
                  <a:pt x="9980770" y="2220196"/>
                </a:moveTo>
                <a:lnTo>
                  <a:pt x="9000571" y="3200393"/>
                </a:lnTo>
                <a:lnTo>
                  <a:pt x="9486166" y="3685987"/>
                </a:lnTo>
                <a:lnTo>
                  <a:pt x="10068765" y="2279469"/>
                </a:lnTo>
                <a:lnTo>
                  <a:pt x="10032936" y="2261678"/>
                </a:lnTo>
                <a:close/>
                <a:moveTo>
                  <a:pt x="9914064" y="2122577"/>
                </a:moveTo>
                <a:lnTo>
                  <a:pt x="8505996" y="2705818"/>
                </a:lnTo>
                <a:lnTo>
                  <a:pt x="8991590" y="3191411"/>
                </a:lnTo>
                <a:lnTo>
                  <a:pt x="9971245" y="2211756"/>
                </a:lnTo>
                <a:lnTo>
                  <a:pt x="9926568" y="2152721"/>
                </a:lnTo>
                <a:close/>
                <a:moveTo>
                  <a:pt x="2277344" y="2122339"/>
                </a:moveTo>
                <a:lnTo>
                  <a:pt x="2253749" y="2171422"/>
                </a:lnTo>
                <a:lnTo>
                  <a:pt x="2220590" y="2211611"/>
                </a:lnTo>
                <a:lnTo>
                  <a:pt x="3200392" y="3191413"/>
                </a:lnTo>
                <a:lnTo>
                  <a:pt x="3685988" y="2705817"/>
                </a:lnTo>
                <a:close/>
                <a:moveTo>
                  <a:pt x="7807525" y="2007346"/>
                </a:moveTo>
                <a:lnTo>
                  <a:pt x="8496273" y="2696095"/>
                </a:lnTo>
                <a:lnTo>
                  <a:pt x="9909197" y="2110843"/>
                </a:lnTo>
                <a:lnTo>
                  <a:pt x="9896743" y="2080820"/>
                </a:lnTo>
                <a:lnTo>
                  <a:pt x="9887025" y="2007346"/>
                </a:lnTo>
                <a:close/>
                <a:moveTo>
                  <a:pt x="6808083" y="2007346"/>
                </a:moveTo>
                <a:lnTo>
                  <a:pt x="7298822" y="3192095"/>
                </a:lnTo>
                <a:lnTo>
                  <a:pt x="8483572" y="2701356"/>
                </a:lnTo>
                <a:lnTo>
                  <a:pt x="7789563" y="2007346"/>
                </a:lnTo>
                <a:close/>
                <a:moveTo>
                  <a:pt x="6102339" y="2007346"/>
                </a:moveTo>
                <a:lnTo>
                  <a:pt x="6102339" y="3687694"/>
                </a:lnTo>
                <a:lnTo>
                  <a:pt x="7287086" y="3196956"/>
                </a:lnTo>
                <a:lnTo>
                  <a:pt x="6794334" y="2007346"/>
                </a:lnTo>
                <a:close/>
                <a:moveTo>
                  <a:pt x="5397645" y="2007346"/>
                </a:moveTo>
                <a:lnTo>
                  <a:pt x="4904891" y="3196955"/>
                </a:lnTo>
                <a:lnTo>
                  <a:pt x="6089639" y="3687694"/>
                </a:lnTo>
                <a:lnTo>
                  <a:pt x="6089639" y="2007346"/>
                </a:lnTo>
                <a:close/>
                <a:moveTo>
                  <a:pt x="4402419" y="2007346"/>
                </a:moveTo>
                <a:lnTo>
                  <a:pt x="3708412" y="2701357"/>
                </a:lnTo>
                <a:lnTo>
                  <a:pt x="4893157" y="3192095"/>
                </a:lnTo>
                <a:lnTo>
                  <a:pt x="5383896" y="2007346"/>
                </a:lnTo>
                <a:close/>
                <a:moveTo>
                  <a:pt x="2304845" y="2007346"/>
                </a:moveTo>
                <a:lnTo>
                  <a:pt x="2292101" y="2091641"/>
                </a:lnTo>
                <a:lnTo>
                  <a:pt x="2282856" y="2110873"/>
                </a:lnTo>
                <a:lnTo>
                  <a:pt x="3695710" y="2696096"/>
                </a:lnTo>
                <a:lnTo>
                  <a:pt x="4384457" y="2007346"/>
                </a:lnTo>
                <a:close/>
                <a:moveTo>
                  <a:pt x="5985242" y="588759"/>
                </a:moveTo>
                <a:lnTo>
                  <a:pt x="5402906" y="1994644"/>
                </a:lnTo>
                <a:lnTo>
                  <a:pt x="6089639" y="1994644"/>
                </a:lnTo>
                <a:lnTo>
                  <a:pt x="6089639" y="608960"/>
                </a:lnTo>
                <a:lnTo>
                  <a:pt x="6034563" y="603408"/>
                </a:lnTo>
                <a:close/>
                <a:moveTo>
                  <a:pt x="6206493" y="588173"/>
                </a:moveTo>
                <a:lnTo>
                  <a:pt x="6157417" y="603408"/>
                </a:lnTo>
                <a:lnTo>
                  <a:pt x="6102339" y="608960"/>
                </a:lnTo>
                <a:lnTo>
                  <a:pt x="6102339" y="1994644"/>
                </a:lnTo>
                <a:lnTo>
                  <a:pt x="6789073" y="1994644"/>
                </a:lnTo>
                <a:close/>
                <a:moveTo>
                  <a:pt x="5885774" y="523991"/>
                </a:moveTo>
                <a:lnTo>
                  <a:pt x="4415122" y="1994644"/>
                </a:lnTo>
                <a:lnTo>
                  <a:pt x="5389158" y="1994644"/>
                </a:lnTo>
                <a:lnTo>
                  <a:pt x="5973769" y="583264"/>
                </a:lnTo>
                <a:lnTo>
                  <a:pt x="5937941" y="565473"/>
                </a:lnTo>
                <a:close/>
                <a:moveTo>
                  <a:pt x="6305717" y="523501"/>
                </a:moveTo>
                <a:lnTo>
                  <a:pt x="6266405" y="557545"/>
                </a:lnTo>
                <a:lnTo>
                  <a:pt x="6218358" y="583624"/>
                </a:lnTo>
                <a:lnTo>
                  <a:pt x="6802822" y="1994644"/>
                </a:lnTo>
                <a:lnTo>
                  <a:pt x="7776861" y="1994644"/>
                </a:lnTo>
                <a:close/>
                <a:moveTo>
                  <a:pt x="6373273" y="426521"/>
                </a:moveTo>
                <a:lnTo>
                  <a:pt x="6364001" y="450086"/>
                </a:lnTo>
                <a:cubicBezTo>
                  <a:pt x="6352270" y="471680"/>
                  <a:pt x="6338006" y="491698"/>
                  <a:pt x="6321607" y="509741"/>
                </a:cubicBezTo>
                <a:lnTo>
                  <a:pt x="6315343" y="515165"/>
                </a:lnTo>
                <a:lnTo>
                  <a:pt x="7794823" y="1994644"/>
                </a:lnTo>
                <a:lnTo>
                  <a:pt x="9886827" y="1994644"/>
                </a:lnTo>
                <a:lnTo>
                  <a:pt x="9892378" y="1939574"/>
                </a:lnTo>
                <a:lnTo>
                  <a:pt x="9907028" y="1890250"/>
                </a:lnTo>
                <a:close/>
                <a:moveTo>
                  <a:pt x="5819069" y="426372"/>
                </a:moveTo>
                <a:lnTo>
                  <a:pt x="2284375" y="1890491"/>
                </a:lnTo>
                <a:lnTo>
                  <a:pt x="2299611" y="1939574"/>
                </a:lnTo>
                <a:lnTo>
                  <a:pt x="2305163" y="1994644"/>
                </a:lnTo>
                <a:lnTo>
                  <a:pt x="4397158" y="1994644"/>
                </a:lnTo>
                <a:lnTo>
                  <a:pt x="5876251" y="515552"/>
                </a:lnTo>
                <a:lnTo>
                  <a:pt x="5831574" y="456516"/>
                </a:lnTo>
                <a:close/>
                <a:moveTo>
                  <a:pt x="6095989" y="0"/>
                </a:moveTo>
                <a:cubicBezTo>
                  <a:pt x="6264325" y="0"/>
                  <a:pt x="6400789" y="136464"/>
                  <a:pt x="6400789" y="304800"/>
                </a:cubicBezTo>
                <a:cubicBezTo>
                  <a:pt x="6400789" y="331103"/>
                  <a:pt x="6397457" y="356627"/>
                  <a:pt x="6391193" y="380974"/>
                </a:cubicBezTo>
                <a:lnTo>
                  <a:pt x="6377924" y="414699"/>
                </a:lnTo>
                <a:lnTo>
                  <a:pt x="9912522" y="1878778"/>
                </a:lnTo>
                <a:lnTo>
                  <a:pt x="9930313" y="1842952"/>
                </a:lnTo>
                <a:cubicBezTo>
                  <a:pt x="9983771" y="1754972"/>
                  <a:pt x="10080516" y="1696202"/>
                  <a:pt x="10190986" y="1696202"/>
                </a:cubicBezTo>
                <a:cubicBezTo>
                  <a:pt x="10359322" y="1696202"/>
                  <a:pt x="10495786" y="1832666"/>
                  <a:pt x="10495786" y="2001002"/>
                </a:cubicBezTo>
                <a:cubicBezTo>
                  <a:pt x="10495786" y="2106214"/>
                  <a:pt x="10442480" y="2198975"/>
                  <a:pt x="10361402" y="2253750"/>
                </a:cubicBezTo>
                <a:lnTo>
                  <a:pt x="10313356" y="2279828"/>
                </a:lnTo>
                <a:lnTo>
                  <a:pt x="11776686" y="5812620"/>
                </a:lnTo>
                <a:lnTo>
                  <a:pt x="11825761" y="5797385"/>
                </a:lnTo>
                <a:cubicBezTo>
                  <a:pt x="11845603" y="5793325"/>
                  <a:pt x="11866147" y="5791193"/>
                  <a:pt x="11887189" y="5791193"/>
                </a:cubicBezTo>
                <a:cubicBezTo>
                  <a:pt x="12055525" y="5791193"/>
                  <a:pt x="12191989" y="5927656"/>
                  <a:pt x="12191989" y="6095991"/>
                </a:cubicBezTo>
                <a:cubicBezTo>
                  <a:pt x="12191989" y="6264326"/>
                  <a:pt x="12055525" y="6400790"/>
                  <a:pt x="11887189" y="6400790"/>
                </a:cubicBezTo>
                <a:cubicBezTo>
                  <a:pt x="11866147" y="6400790"/>
                  <a:pt x="11845603" y="6398658"/>
                  <a:pt x="11825761" y="6394598"/>
                </a:cubicBezTo>
                <a:lnTo>
                  <a:pt x="11776685" y="6379363"/>
                </a:lnTo>
                <a:lnTo>
                  <a:pt x="10313204" y="9912521"/>
                </a:lnTo>
                <a:lnTo>
                  <a:pt x="10349036" y="9930314"/>
                </a:lnTo>
                <a:cubicBezTo>
                  <a:pt x="10437016" y="9983772"/>
                  <a:pt x="10495786" y="10080517"/>
                  <a:pt x="10495786" y="10190987"/>
                </a:cubicBezTo>
                <a:cubicBezTo>
                  <a:pt x="10495786" y="10359323"/>
                  <a:pt x="10359322" y="10495787"/>
                  <a:pt x="10190986" y="10495787"/>
                </a:cubicBezTo>
                <a:cubicBezTo>
                  <a:pt x="10085776" y="10495787"/>
                  <a:pt x="9993016" y="10442481"/>
                  <a:pt x="9938241" y="10361403"/>
                </a:cubicBezTo>
                <a:lnTo>
                  <a:pt x="9912161" y="10313354"/>
                </a:lnTo>
                <a:lnTo>
                  <a:pt x="6379362" y="11776686"/>
                </a:lnTo>
                <a:lnTo>
                  <a:pt x="6394596" y="11825762"/>
                </a:lnTo>
                <a:cubicBezTo>
                  <a:pt x="6398656" y="11845604"/>
                  <a:pt x="6400789" y="11866148"/>
                  <a:pt x="6400789" y="11887190"/>
                </a:cubicBezTo>
                <a:cubicBezTo>
                  <a:pt x="6400789" y="12055526"/>
                  <a:pt x="6264325" y="12191990"/>
                  <a:pt x="6095989" y="12191990"/>
                </a:cubicBezTo>
                <a:cubicBezTo>
                  <a:pt x="5927655" y="12191990"/>
                  <a:pt x="5791191" y="12055526"/>
                  <a:pt x="5791191" y="11887190"/>
                </a:cubicBezTo>
                <a:cubicBezTo>
                  <a:pt x="5791191" y="11866148"/>
                  <a:pt x="5793324" y="11845604"/>
                  <a:pt x="5797384" y="11825762"/>
                </a:cubicBezTo>
                <a:lnTo>
                  <a:pt x="5812617" y="11776686"/>
                </a:lnTo>
                <a:lnTo>
                  <a:pt x="3805521" y="10945318"/>
                </a:lnTo>
                <a:lnTo>
                  <a:pt x="2279469" y="10313206"/>
                </a:lnTo>
                <a:lnTo>
                  <a:pt x="2261677" y="10349037"/>
                </a:lnTo>
                <a:cubicBezTo>
                  <a:pt x="2208218" y="10437017"/>
                  <a:pt x="2111475" y="10495787"/>
                  <a:pt x="2001001" y="10495787"/>
                </a:cubicBezTo>
                <a:cubicBezTo>
                  <a:pt x="1832665" y="10495787"/>
                  <a:pt x="1696201" y="10359323"/>
                  <a:pt x="1696201" y="10190987"/>
                </a:cubicBezTo>
                <a:cubicBezTo>
                  <a:pt x="1696201" y="10085777"/>
                  <a:pt x="1749508" y="9993017"/>
                  <a:pt x="1830585" y="9938242"/>
                </a:cubicBezTo>
                <a:lnTo>
                  <a:pt x="1878632" y="9912163"/>
                </a:lnTo>
                <a:lnTo>
                  <a:pt x="415539" y="6379945"/>
                </a:lnTo>
                <a:lnTo>
                  <a:pt x="362499" y="6395336"/>
                </a:lnTo>
                <a:cubicBezTo>
                  <a:pt x="343815" y="6398916"/>
                  <a:pt x="324526" y="6400790"/>
                  <a:pt x="304800" y="6400790"/>
                </a:cubicBezTo>
                <a:cubicBezTo>
                  <a:pt x="136464" y="6400790"/>
                  <a:pt x="0" y="6264326"/>
                  <a:pt x="0" y="6095991"/>
                </a:cubicBezTo>
                <a:cubicBezTo>
                  <a:pt x="0" y="5927656"/>
                  <a:pt x="136464" y="5791193"/>
                  <a:pt x="304800" y="5791193"/>
                </a:cubicBezTo>
                <a:cubicBezTo>
                  <a:pt x="325841" y="5791193"/>
                  <a:pt x="346385" y="5793325"/>
                  <a:pt x="366227" y="5797385"/>
                </a:cubicBezTo>
                <a:lnTo>
                  <a:pt x="415297" y="5812618"/>
                </a:lnTo>
                <a:lnTo>
                  <a:pt x="1878777" y="2279468"/>
                </a:lnTo>
                <a:lnTo>
                  <a:pt x="1842951" y="2261678"/>
                </a:lnTo>
                <a:cubicBezTo>
                  <a:pt x="1754971" y="2208220"/>
                  <a:pt x="1696201" y="2111475"/>
                  <a:pt x="1696201" y="2001002"/>
                </a:cubicBezTo>
                <a:cubicBezTo>
                  <a:pt x="1696201" y="1832666"/>
                  <a:pt x="1832665" y="1696202"/>
                  <a:pt x="2001001" y="1696202"/>
                </a:cubicBezTo>
                <a:cubicBezTo>
                  <a:pt x="2106214" y="1696202"/>
                  <a:pt x="2198974" y="1749508"/>
                  <a:pt x="2253749" y="1830586"/>
                </a:cubicBezTo>
                <a:lnTo>
                  <a:pt x="2279825" y="1878628"/>
                </a:lnTo>
                <a:lnTo>
                  <a:pt x="5814203" y="414639"/>
                </a:lnTo>
                <a:lnTo>
                  <a:pt x="5801749" y="384617"/>
                </a:lnTo>
                <a:cubicBezTo>
                  <a:pt x="5794864" y="359178"/>
                  <a:pt x="5791191" y="332418"/>
                  <a:pt x="5791191" y="304800"/>
                </a:cubicBezTo>
                <a:cubicBezTo>
                  <a:pt x="5791191" y="136464"/>
                  <a:pt x="5927655" y="0"/>
                  <a:pt x="6095989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pour une image  12"/>
          <p:cNvSpPr>
            <a:spLocks noGrp="1"/>
          </p:cNvSpPr>
          <p:nvPr>
            <p:ph type="pic" sz="quarter" idx="13"/>
          </p:nvPr>
        </p:nvSpPr>
        <p:spPr>
          <a:xfrm>
            <a:off x="571500" y="3937000"/>
            <a:ext cx="889000" cy="88900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fr-FR"/>
          </a:p>
        </p:txBody>
      </p:sp>
      <p:sp>
        <p:nvSpPr>
          <p:cNvPr id="15" name="Espace réservé pour une image  14"/>
          <p:cNvSpPr>
            <a:spLocks noGrp="1"/>
          </p:cNvSpPr>
          <p:nvPr>
            <p:ph type="pic" sz="quarter" idx="14"/>
          </p:nvPr>
        </p:nvSpPr>
        <p:spPr>
          <a:xfrm>
            <a:off x="1714500" y="3937000"/>
            <a:ext cx="889000" cy="88900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fr-FR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5"/>
          </p:nvPr>
        </p:nvSpPr>
        <p:spPr>
          <a:xfrm>
            <a:off x="2857500" y="3937000"/>
            <a:ext cx="889000" cy="88900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fr-FR"/>
          </a:p>
        </p:txBody>
      </p:sp>
      <p:sp>
        <p:nvSpPr>
          <p:cNvPr id="19" name="Espace réservé pour une image  18"/>
          <p:cNvSpPr>
            <a:spLocks noGrp="1"/>
          </p:cNvSpPr>
          <p:nvPr>
            <p:ph type="pic" sz="quarter" idx="16"/>
          </p:nvPr>
        </p:nvSpPr>
        <p:spPr>
          <a:xfrm>
            <a:off x="4000500" y="3937000"/>
            <a:ext cx="889000" cy="88900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fr-FR"/>
          </a:p>
        </p:txBody>
      </p:sp>
      <p:sp>
        <p:nvSpPr>
          <p:cNvPr id="21" name="Espace réservé pour une image  20"/>
          <p:cNvSpPr>
            <a:spLocks noGrp="1"/>
          </p:cNvSpPr>
          <p:nvPr>
            <p:ph type="pic" sz="quarter" idx="17"/>
          </p:nvPr>
        </p:nvSpPr>
        <p:spPr>
          <a:xfrm>
            <a:off x="5143500" y="3937000"/>
            <a:ext cx="889000" cy="88900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751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_3h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e libre 24"/>
          <p:cNvSpPr/>
          <p:nvPr userDrawn="1"/>
        </p:nvSpPr>
        <p:spPr>
          <a:xfrm>
            <a:off x="2" y="0"/>
            <a:ext cx="12191999" cy="6858000"/>
          </a:xfrm>
          <a:custGeom>
            <a:avLst/>
            <a:gdLst>
              <a:gd name="connsiteX0" fmla="*/ 4635499 w 12191999"/>
              <a:gd name="connsiteY0" fmla="*/ 1968500 h 6858000"/>
              <a:gd name="connsiteX1" fmla="*/ 7556499 w 12191999"/>
              <a:gd name="connsiteY1" fmla="*/ 1968500 h 6858000"/>
              <a:gd name="connsiteX2" fmla="*/ 7556499 w 12191999"/>
              <a:gd name="connsiteY2" fmla="*/ 4889500 h 6858000"/>
              <a:gd name="connsiteX3" fmla="*/ 4635499 w 12191999"/>
              <a:gd name="connsiteY3" fmla="*/ 4889500 h 6858000"/>
              <a:gd name="connsiteX4" fmla="*/ 952500 w 12191999"/>
              <a:gd name="connsiteY4" fmla="*/ 1968500 h 6858000"/>
              <a:gd name="connsiteX5" fmla="*/ 3873499 w 12191999"/>
              <a:gd name="connsiteY5" fmla="*/ 1968500 h 6858000"/>
              <a:gd name="connsiteX6" fmla="*/ 3873499 w 12191999"/>
              <a:gd name="connsiteY6" fmla="*/ 4889500 h 6858000"/>
              <a:gd name="connsiteX7" fmla="*/ 952500 w 12191999"/>
              <a:gd name="connsiteY7" fmla="*/ 4889500 h 6858000"/>
              <a:gd name="connsiteX8" fmla="*/ 8318499 w 12191999"/>
              <a:gd name="connsiteY8" fmla="*/ 1968500 h 6858000"/>
              <a:gd name="connsiteX9" fmla="*/ 11239499 w 12191999"/>
              <a:gd name="connsiteY9" fmla="*/ 1968500 h 6858000"/>
              <a:gd name="connsiteX10" fmla="*/ 11239499 w 12191999"/>
              <a:gd name="connsiteY10" fmla="*/ 4889500 h 6858000"/>
              <a:gd name="connsiteX11" fmla="*/ 8318499 w 12191999"/>
              <a:gd name="connsiteY11" fmla="*/ 4889500 h 6858000"/>
              <a:gd name="connsiteX12" fmla="*/ 4381499 w 12191999"/>
              <a:gd name="connsiteY12" fmla="*/ 1714500 h 6858000"/>
              <a:gd name="connsiteX13" fmla="*/ 4381499 w 12191999"/>
              <a:gd name="connsiteY13" fmla="*/ 5143500 h 6858000"/>
              <a:gd name="connsiteX14" fmla="*/ 7810499 w 12191999"/>
              <a:gd name="connsiteY14" fmla="*/ 5143500 h 6858000"/>
              <a:gd name="connsiteX15" fmla="*/ 7810499 w 12191999"/>
              <a:gd name="connsiteY15" fmla="*/ 1714500 h 6858000"/>
              <a:gd name="connsiteX16" fmla="*/ 698500 w 12191999"/>
              <a:gd name="connsiteY16" fmla="*/ 1714500 h 6858000"/>
              <a:gd name="connsiteX17" fmla="*/ 698500 w 12191999"/>
              <a:gd name="connsiteY17" fmla="*/ 5143500 h 6858000"/>
              <a:gd name="connsiteX18" fmla="*/ 4127500 w 12191999"/>
              <a:gd name="connsiteY18" fmla="*/ 5143500 h 6858000"/>
              <a:gd name="connsiteX19" fmla="*/ 4127500 w 12191999"/>
              <a:gd name="connsiteY19" fmla="*/ 1714500 h 6858000"/>
              <a:gd name="connsiteX20" fmla="*/ 8064499 w 12191999"/>
              <a:gd name="connsiteY20" fmla="*/ 1714500 h 6858000"/>
              <a:gd name="connsiteX21" fmla="*/ 8064499 w 12191999"/>
              <a:gd name="connsiteY21" fmla="*/ 5143500 h 6858000"/>
              <a:gd name="connsiteX22" fmla="*/ 11493499 w 12191999"/>
              <a:gd name="connsiteY22" fmla="*/ 5143500 h 6858000"/>
              <a:gd name="connsiteX23" fmla="*/ 11493499 w 12191999"/>
              <a:gd name="connsiteY23" fmla="*/ 1714500 h 6858000"/>
              <a:gd name="connsiteX24" fmla="*/ 0 w 12191999"/>
              <a:gd name="connsiteY24" fmla="*/ 0 h 6858000"/>
              <a:gd name="connsiteX25" fmla="*/ 12191999 w 12191999"/>
              <a:gd name="connsiteY25" fmla="*/ 0 h 6858000"/>
              <a:gd name="connsiteX26" fmla="*/ 12191999 w 12191999"/>
              <a:gd name="connsiteY26" fmla="*/ 6858000 h 6858000"/>
              <a:gd name="connsiteX27" fmla="*/ 0 w 12191999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1999" h="6858000">
                <a:moveTo>
                  <a:pt x="4635499" y="1968500"/>
                </a:moveTo>
                <a:lnTo>
                  <a:pt x="7556499" y="1968500"/>
                </a:lnTo>
                <a:lnTo>
                  <a:pt x="7556499" y="4889500"/>
                </a:lnTo>
                <a:lnTo>
                  <a:pt x="4635499" y="4889500"/>
                </a:lnTo>
                <a:close/>
                <a:moveTo>
                  <a:pt x="952500" y="1968500"/>
                </a:moveTo>
                <a:lnTo>
                  <a:pt x="3873499" y="1968500"/>
                </a:lnTo>
                <a:lnTo>
                  <a:pt x="3873499" y="4889500"/>
                </a:lnTo>
                <a:lnTo>
                  <a:pt x="952500" y="4889500"/>
                </a:lnTo>
                <a:close/>
                <a:moveTo>
                  <a:pt x="8318499" y="1968500"/>
                </a:moveTo>
                <a:lnTo>
                  <a:pt x="11239499" y="1968500"/>
                </a:lnTo>
                <a:lnTo>
                  <a:pt x="11239499" y="4889500"/>
                </a:lnTo>
                <a:lnTo>
                  <a:pt x="8318499" y="4889500"/>
                </a:lnTo>
                <a:close/>
                <a:moveTo>
                  <a:pt x="4381499" y="1714500"/>
                </a:moveTo>
                <a:lnTo>
                  <a:pt x="4381499" y="5143500"/>
                </a:lnTo>
                <a:lnTo>
                  <a:pt x="7810499" y="5143500"/>
                </a:lnTo>
                <a:lnTo>
                  <a:pt x="7810499" y="1714500"/>
                </a:lnTo>
                <a:close/>
                <a:moveTo>
                  <a:pt x="698500" y="1714500"/>
                </a:moveTo>
                <a:lnTo>
                  <a:pt x="698500" y="5143500"/>
                </a:lnTo>
                <a:lnTo>
                  <a:pt x="4127500" y="5143500"/>
                </a:lnTo>
                <a:lnTo>
                  <a:pt x="4127500" y="1714500"/>
                </a:lnTo>
                <a:close/>
                <a:moveTo>
                  <a:pt x="8064499" y="1714500"/>
                </a:moveTo>
                <a:lnTo>
                  <a:pt x="8064499" y="5143500"/>
                </a:lnTo>
                <a:lnTo>
                  <a:pt x="11493499" y="5143500"/>
                </a:lnTo>
                <a:lnTo>
                  <a:pt x="11493499" y="1714500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600"/>
              </a:lnSpc>
            </a:pPr>
            <a:endParaRPr lang="fr-FR" sz="1600" err="1">
              <a:solidFill>
                <a:schemeClr val="tx2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71500" y="190500"/>
            <a:ext cx="4572000" cy="254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571499" y="635000"/>
            <a:ext cx="11049000" cy="317500"/>
          </a:xfrm>
        </p:spPr>
        <p:txBody>
          <a:bodyPr anchor="t" anchorCtr="0"/>
          <a:lstStyle>
            <a:lvl1pPr marL="0" indent="0">
              <a:lnSpc>
                <a:spcPts val="2500"/>
              </a:lnSpc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Notes"/>
          <p:cNvSpPr>
            <a:spLocks noGrp="1"/>
          </p:cNvSpPr>
          <p:nvPr>
            <p:ph type="body" sz="quarter" idx="3"/>
          </p:nvPr>
        </p:nvSpPr>
        <p:spPr>
          <a:xfrm>
            <a:off x="571500" y="5905500"/>
            <a:ext cx="11049000" cy="381000"/>
          </a:xfrm>
        </p:spPr>
        <p:txBody>
          <a:bodyPr anchor="b"/>
          <a:lstStyle>
            <a:lvl1pPr marL="0" indent="0">
              <a:lnSpc>
                <a:spcPts val="1500"/>
              </a:lnSpc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>
          <a:xfrm>
            <a:off x="10287000" y="6477000"/>
            <a:ext cx="889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82397E-AFE7-4657-AB71-C4ABB3E99274}" type="datetimeFigureOut">
              <a:rPr lang="fr-FR" smtClean="0"/>
              <a:pPr/>
              <a:t>07/04/2025</a:t>
            </a:fld>
            <a:endParaRPr lang="fr-FR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>
          <a:xfrm>
            <a:off x="6477000" y="6477000"/>
            <a:ext cx="3746500" cy="190500"/>
          </a:xfrm>
        </p:spPr>
        <p:txBody>
          <a:bodyPr/>
          <a:lstStyle>
            <a:lvl1pPr algn="l">
              <a:lnSpc>
                <a:spcPts val="1500"/>
              </a:lnSpc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Page"/>
          <p:cNvSpPr>
            <a:spLocks noGrp="1"/>
          </p:cNvSpPr>
          <p:nvPr>
            <p:ph type="sldNum" sz="quarter" idx="12"/>
          </p:nvPr>
        </p:nvSpPr>
        <p:spPr>
          <a:xfrm>
            <a:off x="11239500" y="6477000"/>
            <a:ext cx="381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1FB91-DA79-4D9B-AC2E-F7D9C4833BB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Dash"/>
          <p:cNvSpPr/>
          <p:nvPr userDrawn="1"/>
        </p:nvSpPr>
        <p:spPr>
          <a:xfrm>
            <a:off x="571499" y="507999"/>
            <a:ext cx="1270000" cy="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ogo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571500" y="6477000"/>
            <a:ext cx="882209" cy="190500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37" name="Espace réservé du texte 36"/>
          <p:cNvSpPr>
            <a:spLocks noGrp="1"/>
          </p:cNvSpPr>
          <p:nvPr>
            <p:ph type="body" sz="quarter" idx="13" hasCustomPrompt="1"/>
          </p:nvPr>
        </p:nvSpPr>
        <p:spPr>
          <a:xfrm>
            <a:off x="952500" y="1968500"/>
            <a:ext cx="2921000" cy="1460500"/>
          </a:xfrm>
          <a:prstGeom prst="rect">
            <a:avLst/>
          </a:prstGeom>
        </p:spPr>
        <p:txBody>
          <a:bodyPr lIns="127000" tIns="127000" rIns="127000" bIns="127000" anchor="b" anchorCtr="0"/>
          <a:lstStyle>
            <a:lvl1pPr algn="ctr"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38" name="Espace réservé du texte 37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3429000"/>
            <a:ext cx="2921000" cy="1460500"/>
          </a:xfrm>
          <a:prstGeom prst="rect">
            <a:avLst/>
          </a:prstGeom>
        </p:spPr>
        <p:txBody>
          <a:bodyPr lIns="127000" tIns="127000" rIns="127000" bIns="12700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40" name="Espace réservé du texte 39"/>
          <p:cNvSpPr>
            <a:spLocks noGrp="1"/>
          </p:cNvSpPr>
          <p:nvPr>
            <p:ph type="body" sz="quarter" idx="15" hasCustomPrompt="1"/>
          </p:nvPr>
        </p:nvSpPr>
        <p:spPr>
          <a:xfrm>
            <a:off x="4635500" y="1968500"/>
            <a:ext cx="2921000" cy="1460500"/>
          </a:xfrm>
          <a:prstGeom prst="rect">
            <a:avLst/>
          </a:prstGeom>
        </p:spPr>
        <p:txBody>
          <a:bodyPr lIns="127000" tIns="127000" rIns="127000" bIns="127000" anchor="b" anchorCtr="0"/>
          <a:lstStyle>
            <a:lvl1pPr algn="ctr"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41" name="Espace réservé du texte 40"/>
          <p:cNvSpPr>
            <a:spLocks noGrp="1"/>
          </p:cNvSpPr>
          <p:nvPr>
            <p:ph type="body" sz="quarter" idx="16" hasCustomPrompt="1"/>
          </p:nvPr>
        </p:nvSpPr>
        <p:spPr>
          <a:xfrm>
            <a:off x="4635500" y="3429000"/>
            <a:ext cx="2921000" cy="1460500"/>
          </a:xfrm>
          <a:prstGeom prst="rect">
            <a:avLst/>
          </a:prstGeom>
        </p:spPr>
        <p:txBody>
          <a:bodyPr lIns="127000" tIns="127000" rIns="127000" bIns="12700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43" name="Espace réservé du texte 42"/>
          <p:cNvSpPr>
            <a:spLocks noGrp="1"/>
          </p:cNvSpPr>
          <p:nvPr>
            <p:ph type="body" sz="quarter" idx="17" hasCustomPrompt="1"/>
          </p:nvPr>
        </p:nvSpPr>
        <p:spPr>
          <a:xfrm>
            <a:off x="8318500" y="1968500"/>
            <a:ext cx="2921000" cy="1460500"/>
          </a:xfrm>
          <a:prstGeom prst="rect">
            <a:avLst/>
          </a:prstGeom>
        </p:spPr>
        <p:txBody>
          <a:bodyPr lIns="127000" tIns="127000" rIns="127000" bIns="127000" anchor="b" anchorCtr="0"/>
          <a:lstStyle>
            <a:lvl1pPr algn="ctr"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44" name="Espace réservé du texte 43"/>
          <p:cNvSpPr>
            <a:spLocks noGrp="1"/>
          </p:cNvSpPr>
          <p:nvPr>
            <p:ph type="body" sz="quarter" idx="18" hasCustomPrompt="1"/>
          </p:nvPr>
        </p:nvSpPr>
        <p:spPr>
          <a:xfrm>
            <a:off x="8318500" y="3429000"/>
            <a:ext cx="2921000" cy="1460500"/>
          </a:xfrm>
          <a:prstGeom prst="rect">
            <a:avLst/>
          </a:prstGeom>
        </p:spPr>
        <p:txBody>
          <a:bodyPr lIns="127000" tIns="127000" rIns="127000" bIns="12700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410564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600">
          <p15:clr>
            <a:srgbClr val="FBAE40"/>
          </p15:clr>
        </p15:guide>
        <p15:guide id="4" pos="360">
          <p15:clr>
            <a:srgbClr val="FBAE40"/>
          </p15:clr>
        </p15:guide>
        <p15:guide id="5" pos="3840">
          <p15:clr>
            <a:srgbClr val="FBAE40"/>
          </p15:clr>
        </p15:guide>
        <p15:guide id="6" pos="73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_3h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orme libre 54"/>
          <p:cNvSpPr/>
          <p:nvPr userDrawn="1"/>
        </p:nvSpPr>
        <p:spPr>
          <a:xfrm>
            <a:off x="2" y="0"/>
            <a:ext cx="12191999" cy="6858000"/>
          </a:xfrm>
          <a:custGeom>
            <a:avLst/>
            <a:gdLst>
              <a:gd name="connsiteX0" fmla="*/ 6095999 w 12191999"/>
              <a:gd name="connsiteY0" fmla="*/ 1651000 h 6858000"/>
              <a:gd name="connsiteX1" fmla="*/ 7635792 w 12191999"/>
              <a:gd name="connsiteY1" fmla="*/ 2540000 h 6858000"/>
              <a:gd name="connsiteX2" fmla="*/ 7635792 w 12191999"/>
              <a:gd name="connsiteY2" fmla="*/ 4318000 h 6858000"/>
              <a:gd name="connsiteX3" fmla="*/ 6095999 w 12191999"/>
              <a:gd name="connsiteY3" fmla="*/ 5207000 h 6858000"/>
              <a:gd name="connsiteX4" fmla="*/ 4556206 w 12191999"/>
              <a:gd name="connsiteY4" fmla="*/ 4318000 h 6858000"/>
              <a:gd name="connsiteX5" fmla="*/ 4556206 w 12191999"/>
              <a:gd name="connsiteY5" fmla="*/ 2540000 h 6858000"/>
              <a:gd name="connsiteX6" fmla="*/ 9778999 w 12191999"/>
              <a:gd name="connsiteY6" fmla="*/ 1651000 h 6858000"/>
              <a:gd name="connsiteX7" fmla="*/ 11318792 w 12191999"/>
              <a:gd name="connsiteY7" fmla="*/ 2540000 h 6858000"/>
              <a:gd name="connsiteX8" fmla="*/ 11318792 w 12191999"/>
              <a:gd name="connsiteY8" fmla="*/ 4318000 h 6858000"/>
              <a:gd name="connsiteX9" fmla="*/ 9778999 w 12191999"/>
              <a:gd name="connsiteY9" fmla="*/ 5207000 h 6858000"/>
              <a:gd name="connsiteX10" fmla="*/ 8239206 w 12191999"/>
              <a:gd name="connsiteY10" fmla="*/ 4318000 h 6858000"/>
              <a:gd name="connsiteX11" fmla="*/ 8239206 w 12191999"/>
              <a:gd name="connsiteY11" fmla="*/ 2540000 h 6858000"/>
              <a:gd name="connsiteX12" fmla="*/ 2413000 w 12191999"/>
              <a:gd name="connsiteY12" fmla="*/ 1650670 h 6858000"/>
              <a:gd name="connsiteX13" fmla="*/ 3952793 w 12191999"/>
              <a:gd name="connsiteY13" fmla="*/ 2539670 h 6858000"/>
              <a:gd name="connsiteX14" fmla="*/ 3952793 w 12191999"/>
              <a:gd name="connsiteY14" fmla="*/ 4317670 h 6858000"/>
              <a:gd name="connsiteX15" fmla="*/ 2413000 w 12191999"/>
              <a:gd name="connsiteY15" fmla="*/ 5206670 h 6858000"/>
              <a:gd name="connsiteX16" fmla="*/ 873207 w 12191999"/>
              <a:gd name="connsiteY16" fmla="*/ 4317670 h 6858000"/>
              <a:gd name="connsiteX17" fmla="*/ 873207 w 12191999"/>
              <a:gd name="connsiteY17" fmla="*/ 2539670 h 6858000"/>
              <a:gd name="connsiteX18" fmla="*/ 6095999 w 12191999"/>
              <a:gd name="connsiteY18" fmla="*/ 1460500 h 6858000"/>
              <a:gd name="connsiteX19" fmla="*/ 4391228 w 12191999"/>
              <a:gd name="connsiteY19" fmla="*/ 2444750 h 6858000"/>
              <a:gd name="connsiteX20" fmla="*/ 4391228 w 12191999"/>
              <a:gd name="connsiteY20" fmla="*/ 4413250 h 6858000"/>
              <a:gd name="connsiteX21" fmla="*/ 6095999 w 12191999"/>
              <a:gd name="connsiteY21" fmla="*/ 5397500 h 6858000"/>
              <a:gd name="connsiteX22" fmla="*/ 7800770 w 12191999"/>
              <a:gd name="connsiteY22" fmla="*/ 4413250 h 6858000"/>
              <a:gd name="connsiteX23" fmla="*/ 7800770 w 12191999"/>
              <a:gd name="connsiteY23" fmla="*/ 2444750 h 6858000"/>
              <a:gd name="connsiteX24" fmla="*/ 9778999 w 12191999"/>
              <a:gd name="connsiteY24" fmla="*/ 1460500 h 6858000"/>
              <a:gd name="connsiteX25" fmla="*/ 8074228 w 12191999"/>
              <a:gd name="connsiteY25" fmla="*/ 2444750 h 6858000"/>
              <a:gd name="connsiteX26" fmla="*/ 8074228 w 12191999"/>
              <a:gd name="connsiteY26" fmla="*/ 4413250 h 6858000"/>
              <a:gd name="connsiteX27" fmla="*/ 9778999 w 12191999"/>
              <a:gd name="connsiteY27" fmla="*/ 5397500 h 6858000"/>
              <a:gd name="connsiteX28" fmla="*/ 11483770 w 12191999"/>
              <a:gd name="connsiteY28" fmla="*/ 4413250 h 6858000"/>
              <a:gd name="connsiteX29" fmla="*/ 11483770 w 12191999"/>
              <a:gd name="connsiteY29" fmla="*/ 2444750 h 6858000"/>
              <a:gd name="connsiteX30" fmla="*/ 2413000 w 12191999"/>
              <a:gd name="connsiteY30" fmla="*/ 1460170 h 6858000"/>
              <a:gd name="connsiteX31" fmla="*/ 708228 w 12191999"/>
              <a:gd name="connsiteY31" fmla="*/ 2444420 h 6858000"/>
              <a:gd name="connsiteX32" fmla="*/ 708228 w 12191999"/>
              <a:gd name="connsiteY32" fmla="*/ 4412920 h 6858000"/>
              <a:gd name="connsiteX33" fmla="*/ 2413000 w 12191999"/>
              <a:gd name="connsiteY33" fmla="*/ 5397170 h 6858000"/>
              <a:gd name="connsiteX34" fmla="*/ 4117771 w 12191999"/>
              <a:gd name="connsiteY34" fmla="*/ 4412920 h 6858000"/>
              <a:gd name="connsiteX35" fmla="*/ 4117771 w 12191999"/>
              <a:gd name="connsiteY35" fmla="*/ 2444420 h 6858000"/>
              <a:gd name="connsiteX36" fmla="*/ 0 w 12191999"/>
              <a:gd name="connsiteY36" fmla="*/ 0 h 6858000"/>
              <a:gd name="connsiteX37" fmla="*/ 12191999 w 12191999"/>
              <a:gd name="connsiteY37" fmla="*/ 0 h 6858000"/>
              <a:gd name="connsiteX38" fmla="*/ 12191999 w 12191999"/>
              <a:gd name="connsiteY38" fmla="*/ 6858000 h 6858000"/>
              <a:gd name="connsiteX39" fmla="*/ 0 w 12191999"/>
              <a:gd name="connsiteY3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191999" h="6858000">
                <a:moveTo>
                  <a:pt x="6095999" y="1651000"/>
                </a:moveTo>
                <a:lnTo>
                  <a:pt x="7635792" y="2540000"/>
                </a:lnTo>
                <a:lnTo>
                  <a:pt x="7635792" y="4318000"/>
                </a:lnTo>
                <a:lnTo>
                  <a:pt x="6095999" y="5207000"/>
                </a:lnTo>
                <a:lnTo>
                  <a:pt x="4556206" y="4318000"/>
                </a:lnTo>
                <a:lnTo>
                  <a:pt x="4556206" y="2540000"/>
                </a:lnTo>
                <a:close/>
                <a:moveTo>
                  <a:pt x="9778999" y="1651000"/>
                </a:moveTo>
                <a:lnTo>
                  <a:pt x="11318792" y="2540000"/>
                </a:lnTo>
                <a:lnTo>
                  <a:pt x="11318792" y="4318000"/>
                </a:lnTo>
                <a:lnTo>
                  <a:pt x="9778999" y="5207000"/>
                </a:lnTo>
                <a:lnTo>
                  <a:pt x="8239206" y="4318000"/>
                </a:lnTo>
                <a:lnTo>
                  <a:pt x="8239206" y="2540000"/>
                </a:lnTo>
                <a:close/>
                <a:moveTo>
                  <a:pt x="2413000" y="1650670"/>
                </a:moveTo>
                <a:lnTo>
                  <a:pt x="3952793" y="2539670"/>
                </a:lnTo>
                <a:lnTo>
                  <a:pt x="3952793" y="4317670"/>
                </a:lnTo>
                <a:lnTo>
                  <a:pt x="2413000" y="5206670"/>
                </a:lnTo>
                <a:lnTo>
                  <a:pt x="873207" y="4317670"/>
                </a:lnTo>
                <a:lnTo>
                  <a:pt x="873207" y="2539670"/>
                </a:lnTo>
                <a:close/>
                <a:moveTo>
                  <a:pt x="6095999" y="1460500"/>
                </a:moveTo>
                <a:lnTo>
                  <a:pt x="4391228" y="2444750"/>
                </a:lnTo>
                <a:lnTo>
                  <a:pt x="4391228" y="4413250"/>
                </a:lnTo>
                <a:lnTo>
                  <a:pt x="6095999" y="5397500"/>
                </a:lnTo>
                <a:lnTo>
                  <a:pt x="7800770" y="4413250"/>
                </a:lnTo>
                <a:lnTo>
                  <a:pt x="7800770" y="2444750"/>
                </a:lnTo>
                <a:close/>
                <a:moveTo>
                  <a:pt x="9778999" y="1460500"/>
                </a:moveTo>
                <a:lnTo>
                  <a:pt x="8074228" y="2444750"/>
                </a:lnTo>
                <a:lnTo>
                  <a:pt x="8074228" y="4413250"/>
                </a:lnTo>
                <a:lnTo>
                  <a:pt x="9778999" y="5397500"/>
                </a:lnTo>
                <a:lnTo>
                  <a:pt x="11483770" y="4413250"/>
                </a:lnTo>
                <a:lnTo>
                  <a:pt x="11483770" y="2444750"/>
                </a:lnTo>
                <a:close/>
                <a:moveTo>
                  <a:pt x="2413000" y="1460170"/>
                </a:moveTo>
                <a:lnTo>
                  <a:pt x="708228" y="2444420"/>
                </a:lnTo>
                <a:lnTo>
                  <a:pt x="708228" y="4412920"/>
                </a:lnTo>
                <a:lnTo>
                  <a:pt x="2413000" y="5397170"/>
                </a:lnTo>
                <a:lnTo>
                  <a:pt x="4117771" y="4412920"/>
                </a:lnTo>
                <a:lnTo>
                  <a:pt x="4117771" y="2444420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600"/>
              </a:lnSpc>
            </a:pPr>
            <a:endParaRPr lang="fr-FR" sz="1600" err="1">
              <a:solidFill>
                <a:schemeClr val="tx2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71500" y="190500"/>
            <a:ext cx="4572000" cy="254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571499" y="635000"/>
            <a:ext cx="11049000" cy="317500"/>
          </a:xfrm>
        </p:spPr>
        <p:txBody>
          <a:bodyPr anchor="t" anchorCtr="0"/>
          <a:lstStyle>
            <a:lvl1pPr marL="0" indent="0">
              <a:lnSpc>
                <a:spcPts val="2500"/>
              </a:lnSpc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Notes"/>
          <p:cNvSpPr>
            <a:spLocks noGrp="1"/>
          </p:cNvSpPr>
          <p:nvPr>
            <p:ph type="body" sz="quarter" idx="3"/>
          </p:nvPr>
        </p:nvSpPr>
        <p:spPr>
          <a:xfrm>
            <a:off x="571500" y="5905500"/>
            <a:ext cx="11049000" cy="381000"/>
          </a:xfrm>
        </p:spPr>
        <p:txBody>
          <a:bodyPr anchor="b"/>
          <a:lstStyle>
            <a:lvl1pPr marL="0" indent="0">
              <a:lnSpc>
                <a:spcPts val="1500"/>
              </a:lnSpc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>
          <a:xfrm>
            <a:off x="10287000" y="6477000"/>
            <a:ext cx="889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82397E-AFE7-4657-AB71-C4ABB3E99274}" type="datetimeFigureOut">
              <a:rPr lang="fr-FR" smtClean="0"/>
              <a:pPr/>
              <a:t>07/04/2025</a:t>
            </a:fld>
            <a:endParaRPr lang="fr-FR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>
          <a:xfrm>
            <a:off x="6477000" y="6477000"/>
            <a:ext cx="3746500" cy="190500"/>
          </a:xfrm>
        </p:spPr>
        <p:txBody>
          <a:bodyPr/>
          <a:lstStyle>
            <a:lvl1pPr algn="l">
              <a:lnSpc>
                <a:spcPts val="1500"/>
              </a:lnSpc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Page"/>
          <p:cNvSpPr>
            <a:spLocks noGrp="1"/>
          </p:cNvSpPr>
          <p:nvPr>
            <p:ph type="sldNum" sz="quarter" idx="12"/>
          </p:nvPr>
        </p:nvSpPr>
        <p:spPr>
          <a:xfrm>
            <a:off x="11239500" y="6477000"/>
            <a:ext cx="381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1FB91-DA79-4D9B-AC2E-F7D9C4833BB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Dash"/>
          <p:cNvSpPr/>
          <p:nvPr userDrawn="1"/>
        </p:nvSpPr>
        <p:spPr>
          <a:xfrm>
            <a:off x="571499" y="507999"/>
            <a:ext cx="1270000" cy="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ogo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571500" y="6477000"/>
            <a:ext cx="882209" cy="190500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37" name="Espace réservé du texte 36"/>
          <p:cNvSpPr>
            <a:spLocks noGrp="1"/>
          </p:cNvSpPr>
          <p:nvPr>
            <p:ph type="body" sz="quarter" idx="13" hasCustomPrompt="1"/>
          </p:nvPr>
        </p:nvSpPr>
        <p:spPr>
          <a:xfrm>
            <a:off x="952500" y="1968500"/>
            <a:ext cx="2921000" cy="1460500"/>
          </a:xfrm>
          <a:prstGeom prst="rect">
            <a:avLst/>
          </a:prstGeom>
        </p:spPr>
        <p:txBody>
          <a:bodyPr lIns="127000" tIns="127000" rIns="127000" bIns="127000" anchor="b" anchorCtr="0"/>
          <a:lstStyle>
            <a:lvl1pPr algn="ctr"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38" name="Espace réservé du texte 37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3429000"/>
            <a:ext cx="2921000" cy="1460500"/>
          </a:xfrm>
          <a:prstGeom prst="rect">
            <a:avLst/>
          </a:prstGeom>
        </p:spPr>
        <p:txBody>
          <a:bodyPr lIns="127000" tIns="127000" rIns="127000" bIns="12700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40" name="Espace réservé du texte 39"/>
          <p:cNvSpPr>
            <a:spLocks noGrp="1"/>
          </p:cNvSpPr>
          <p:nvPr>
            <p:ph type="body" sz="quarter" idx="15" hasCustomPrompt="1"/>
          </p:nvPr>
        </p:nvSpPr>
        <p:spPr>
          <a:xfrm>
            <a:off x="4635500" y="1968500"/>
            <a:ext cx="2921000" cy="1460500"/>
          </a:xfrm>
          <a:prstGeom prst="rect">
            <a:avLst/>
          </a:prstGeom>
        </p:spPr>
        <p:txBody>
          <a:bodyPr lIns="127000" tIns="127000" rIns="127000" bIns="127000" anchor="b" anchorCtr="0"/>
          <a:lstStyle>
            <a:lvl1pPr algn="ctr"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41" name="Espace réservé du texte 40"/>
          <p:cNvSpPr>
            <a:spLocks noGrp="1"/>
          </p:cNvSpPr>
          <p:nvPr>
            <p:ph type="body" sz="quarter" idx="16" hasCustomPrompt="1"/>
          </p:nvPr>
        </p:nvSpPr>
        <p:spPr>
          <a:xfrm>
            <a:off x="4635500" y="3429000"/>
            <a:ext cx="2921000" cy="1460500"/>
          </a:xfrm>
          <a:prstGeom prst="rect">
            <a:avLst/>
          </a:prstGeom>
        </p:spPr>
        <p:txBody>
          <a:bodyPr lIns="127000" tIns="127000" rIns="127000" bIns="12700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43" name="Espace réservé du texte 42"/>
          <p:cNvSpPr>
            <a:spLocks noGrp="1"/>
          </p:cNvSpPr>
          <p:nvPr>
            <p:ph type="body" sz="quarter" idx="17" hasCustomPrompt="1"/>
          </p:nvPr>
        </p:nvSpPr>
        <p:spPr>
          <a:xfrm>
            <a:off x="8318500" y="1968500"/>
            <a:ext cx="2921000" cy="1460500"/>
          </a:xfrm>
          <a:prstGeom prst="rect">
            <a:avLst/>
          </a:prstGeom>
        </p:spPr>
        <p:txBody>
          <a:bodyPr lIns="127000" tIns="127000" rIns="127000" bIns="127000" anchor="b" anchorCtr="0"/>
          <a:lstStyle>
            <a:lvl1pPr algn="ctr"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44" name="Espace réservé du texte 43"/>
          <p:cNvSpPr>
            <a:spLocks noGrp="1"/>
          </p:cNvSpPr>
          <p:nvPr>
            <p:ph type="body" sz="quarter" idx="18" hasCustomPrompt="1"/>
          </p:nvPr>
        </p:nvSpPr>
        <p:spPr>
          <a:xfrm>
            <a:off x="8318500" y="3429000"/>
            <a:ext cx="2921000" cy="1460500"/>
          </a:xfrm>
          <a:prstGeom prst="rect">
            <a:avLst/>
          </a:prstGeom>
        </p:spPr>
        <p:txBody>
          <a:bodyPr lIns="127000" tIns="127000" rIns="127000" bIns="12700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918641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600">
          <p15:clr>
            <a:srgbClr val="FBAE40"/>
          </p15:clr>
        </p15:guide>
        <p15:guide id="4" pos="360">
          <p15:clr>
            <a:srgbClr val="FBAE40"/>
          </p15:clr>
        </p15:guide>
        <p15:guide id="5" pos="3840">
          <p15:clr>
            <a:srgbClr val="FBAE40"/>
          </p15:clr>
        </p15:guide>
        <p15:guide id="6" pos="73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_3h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e libre 33"/>
          <p:cNvSpPr/>
          <p:nvPr userDrawn="1"/>
        </p:nvSpPr>
        <p:spPr>
          <a:xfrm>
            <a:off x="-1" y="0"/>
            <a:ext cx="12192000" cy="6858000"/>
          </a:xfrm>
          <a:custGeom>
            <a:avLst/>
            <a:gdLst>
              <a:gd name="connsiteX0" fmla="*/ 6116738 w 12192000"/>
              <a:gd name="connsiteY0" fmla="*/ 2052266 h 6858000"/>
              <a:gd name="connsiteX1" fmla="*/ 7466278 w 12192000"/>
              <a:gd name="connsiteY1" fmla="*/ 3307936 h 6858000"/>
              <a:gd name="connsiteX2" fmla="*/ 6215791 w 12192000"/>
              <a:gd name="connsiteY2" fmla="*/ 4798209 h 6858000"/>
              <a:gd name="connsiteX3" fmla="*/ 4725518 w 12192000"/>
              <a:gd name="connsiteY3" fmla="*/ 3547721 h 6858000"/>
              <a:gd name="connsiteX4" fmla="*/ 5976006 w 12192000"/>
              <a:gd name="connsiteY4" fmla="*/ 2057449 h 6858000"/>
              <a:gd name="connsiteX5" fmla="*/ 6116738 w 12192000"/>
              <a:gd name="connsiteY5" fmla="*/ 2052266 h 6858000"/>
              <a:gd name="connsiteX6" fmla="*/ 9779001 w 12192000"/>
              <a:gd name="connsiteY6" fmla="*/ 2052208 h 6858000"/>
              <a:gd name="connsiteX7" fmla="*/ 11154615 w 12192000"/>
              <a:gd name="connsiteY7" fmla="*/ 3427823 h 6858000"/>
              <a:gd name="connsiteX8" fmla="*/ 9779001 w 12192000"/>
              <a:gd name="connsiteY8" fmla="*/ 4803438 h 6858000"/>
              <a:gd name="connsiteX9" fmla="*/ 8403386 w 12192000"/>
              <a:gd name="connsiteY9" fmla="*/ 3427823 h 6858000"/>
              <a:gd name="connsiteX10" fmla="*/ 9779001 w 12192000"/>
              <a:gd name="connsiteY10" fmla="*/ 2052208 h 6858000"/>
              <a:gd name="connsiteX11" fmla="*/ 2413002 w 12192000"/>
              <a:gd name="connsiteY11" fmla="*/ 2052208 h 6858000"/>
              <a:gd name="connsiteX12" fmla="*/ 3788616 w 12192000"/>
              <a:gd name="connsiteY12" fmla="*/ 3427823 h 6858000"/>
              <a:gd name="connsiteX13" fmla="*/ 2413002 w 12192000"/>
              <a:gd name="connsiteY13" fmla="*/ 4803438 h 6858000"/>
              <a:gd name="connsiteX14" fmla="*/ 1037387 w 12192000"/>
              <a:gd name="connsiteY14" fmla="*/ 3427823 h 6858000"/>
              <a:gd name="connsiteX15" fmla="*/ 2413002 w 12192000"/>
              <a:gd name="connsiteY15" fmla="*/ 2052208 h 6858000"/>
              <a:gd name="connsiteX16" fmla="*/ 5971009 w 12192000"/>
              <a:gd name="connsiteY16" fmla="*/ 1591400 h 6858000"/>
              <a:gd name="connsiteX17" fmla="*/ 5899997 w 12192000"/>
              <a:gd name="connsiteY17" fmla="*/ 1597613 h 6858000"/>
              <a:gd name="connsiteX18" fmla="*/ 5892840 w 12192000"/>
              <a:gd name="connsiteY18" fmla="*/ 1759352 h 6858000"/>
              <a:gd name="connsiteX19" fmla="*/ 5778487 w 12192000"/>
              <a:gd name="connsiteY19" fmla="*/ 1775200 h 6858000"/>
              <a:gd name="connsiteX20" fmla="*/ 5715813 w 12192000"/>
              <a:gd name="connsiteY20" fmla="*/ 1790452 h 6858000"/>
              <a:gd name="connsiteX21" fmla="*/ 5653813 w 12192000"/>
              <a:gd name="connsiteY21" fmla="*/ 1641020 h 6858000"/>
              <a:gd name="connsiteX22" fmla="*/ 5584957 w 12192000"/>
              <a:gd name="connsiteY22" fmla="*/ 1659470 h 6858000"/>
              <a:gd name="connsiteX23" fmla="*/ 5605753 w 12192000"/>
              <a:gd name="connsiteY23" fmla="*/ 1818153 h 6858000"/>
              <a:gd name="connsiteX24" fmla="*/ 5457012 w 12192000"/>
              <a:gd name="connsiteY24" fmla="*/ 1870591 h 6858000"/>
              <a:gd name="connsiteX25" fmla="*/ 5436358 w 12192000"/>
              <a:gd name="connsiteY25" fmla="*/ 1880267 h 6858000"/>
              <a:gd name="connsiteX26" fmla="*/ 5350050 w 12192000"/>
              <a:gd name="connsiteY26" fmla="*/ 1744969 h 6858000"/>
              <a:gd name="connsiteX27" fmla="*/ 5285445 w 12192000"/>
              <a:gd name="connsiteY27" fmla="*/ 1775095 h 6858000"/>
              <a:gd name="connsiteX28" fmla="*/ 5333674 w 12192000"/>
              <a:gd name="connsiteY28" fmla="*/ 1928375 h 6858000"/>
              <a:gd name="connsiteX29" fmla="*/ 5307830 w 12192000"/>
              <a:gd name="connsiteY29" fmla="*/ 1940482 h 6858000"/>
              <a:gd name="connsiteX30" fmla="*/ 5177222 w 12192000"/>
              <a:gd name="connsiteY30" fmla="*/ 2018098 h 6858000"/>
              <a:gd name="connsiteX31" fmla="*/ 5068955 w 12192000"/>
              <a:gd name="connsiteY31" fmla="*/ 1900086 h 6858000"/>
              <a:gd name="connsiteX32" fmla="*/ 5010563 w 12192000"/>
              <a:gd name="connsiteY32" fmla="*/ 1940972 h 6858000"/>
              <a:gd name="connsiteX33" fmla="*/ 5085090 w 12192000"/>
              <a:gd name="connsiteY33" fmla="*/ 2084348 h 6858000"/>
              <a:gd name="connsiteX34" fmla="*/ 5036419 w 12192000"/>
              <a:gd name="connsiteY34" fmla="*/ 2120073 h 6858000"/>
              <a:gd name="connsiteX35" fmla="*/ 4947173 w 12192000"/>
              <a:gd name="connsiteY35" fmla="*/ 2199837 h 6858000"/>
              <a:gd name="connsiteX36" fmla="*/ 4819065 w 12192000"/>
              <a:gd name="connsiteY36" fmla="*/ 2101658 h 6858000"/>
              <a:gd name="connsiteX37" fmla="*/ 4768659 w 12192000"/>
              <a:gd name="connsiteY37" fmla="*/ 2152063 h 6858000"/>
              <a:gd name="connsiteX38" fmla="*/ 4867127 w 12192000"/>
              <a:gd name="connsiteY38" fmla="*/ 2280547 h 6858000"/>
              <a:gd name="connsiteX39" fmla="*/ 4806080 w 12192000"/>
              <a:gd name="connsiteY39" fmla="*/ 2346627 h 6858000"/>
              <a:gd name="connsiteX40" fmla="*/ 4751605 w 12192000"/>
              <a:gd name="connsiteY40" fmla="*/ 2418222 h 6858000"/>
              <a:gd name="connsiteX41" fmla="*/ 4607973 w 12192000"/>
              <a:gd name="connsiteY41" fmla="*/ 2343561 h 6858000"/>
              <a:gd name="connsiteX42" fmla="*/ 4567087 w 12192000"/>
              <a:gd name="connsiteY42" fmla="*/ 2401954 h 6858000"/>
              <a:gd name="connsiteX43" fmla="*/ 4686021 w 12192000"/>
              <a:gd name="connsiteY43" fmla="*/ 2511065 h 6858000"/>
              <a:gd name="connsiteX44" fmla="*/ 4622965 w 12192000"/>
              <a:gd name="connsiteY44" fmla="*/ 2612807 h 6858000"/>
              <a:gd name="connsiteX45" fmla="*/ 4596235 w 12192000"/>
              <a:gd name="connsiteY45" fmla="*/ 2666943 h 6858000"/>
              <a:gd name="connsiteX46" fmla="*/ 4442096 w 12192000"/>
              <a:gd name="connsiteY46" fmla="*/ 2618445 h 6858000"/>
              <a:gd name="connsiteX47" fmla="*/ 4411970 w 12192000"/>
              <a:gd name="connsiteY47" fmla="*/ 2683050 h 6858000"/>
              <a:gd name="connsiteX48" fmla="*/ 4546990 w 12192000"/>
              <a:gd name="connsiteY48" fmla="*/ 2769179 h 6858000"/>
              <a:gd name="connsiteX49" fmla="*/ 4493234 w 12192000"/>
              <a:gd name="connsiteY49" fmla="*/ 2911280 h 6858000"/>
              <a:gd name="connsiteX50" fmla="*/ 4485797 w 12192000"/>
              <a:gd name="connsiteY50" fmla="*/ 2938835 h 6858000"/>
              <a:gd name="connsiteX51" fmla="*/ 4326472 w 12192000"/>
              <a:gd name="connsiteY51" fmla="*/ 2917956 h 6858000"/>
              <a:gd name="connsiteX52" fmla="*/ 4308021 w 12192000"/>
              <a:gd name="connsiteY52" fmla="*/ 2986811 h 6858000"/>
              <a:gd name="connsiteX53" fmla="*/ 4456252 w 12192000"/>
              <a:gd name="connsiteY53" fmla="*/ 3048313 h 6858000"/>
              <a:gd name="connsiteX54" fmla="*/ 4450310 w 12192000"/>
              <a:gd name="connsiteY54" fmla="*/ 3070333 h 6858000"/>
              <a:gd name="connsiteX55" fmla="*/ 4424497 w 12192000"/>
              <a:gd name="connsiteY55" fmla="*/ 3225919 h 6858000"/>
              <a:gd name="connsiteX56" fmla="*/ 4264613 w 12192000"/>
              <a:gd name="connsiteY56" fmla="*/ 3232995 h 6858000"/>
              <a:gd name="connsiteX57" fmla="*/ 4258400 w 12192000"/>
              <a:gd name="connsiteY57" fmla="*/ 3304008 h 6858000"/>
              <a:gd name="connsiteX58" fmla="*/ 4416329 w 12192000"/>
              <a:gd name="connsiteY58" fmla="*/ 3339119 h 6858000"/>
              <a:gd name="connsiteX59" fmla="*/ 4412191 w 12192000"/>
              <a:gd name="connsiteY59" fmla="*/ 3403489 h 6858000"/>
              <a:gd name="connsiteX60" fmla="*/ 4416440 w 12192000"/>
              <a:gd name="connsiteY60" fmla="*/ 3518854 h 6858000"/>
              <a:gd name="connsiteX61" fmla="*/ 4258400 w 12192000"/>
              <a:gd name="connsiteY61" fmla="*/ 3553989 h 6858000"/>
              <a:gd name="connsiteX62" fmla="*/ 4264613 w 12192000"/>
              <a:gd name="connsiteY62" fmla="*/ 3625002 h 6858000"/>
              <a:gd name="connsiteX63" fmla="*/ 4426353 w 12192000"/>
              <a:gd name="connsiteY63" fmla="*/ 3632160 h 6858000"/>
              <a:gd name="connsiteX64" fmla="*/ 4442202 w 12192000"/>
              <a:gd name="connsiteY64" fmla="*/ 3746511 h 6858000"/>
              <a:gd name="connsiteX65" fmla="*/ 4457454 w 12192000"/>
              <a:gd name="connsiteY65" fmla="*/ 3809185 h 6858000"/>
              <a:gd name="connsiteX66" fmla="*/ 4308021 w 12192000"/>
              <a:gd name="connsiteY66" fmla="*/ 3871187 h 6858000"/>
              <a:gd name="connsiteX67" fmla="*/ 4326471 w 12192000"/>
              <a:gd name="connsiteY67" fmla="*/ 3940041 h 6858000"/>
              <a:gd name="connsiteX68" fmla="*/ 4485156 w 12192000"/>
              <a:gd name="connsiteY68" fmla="*/ 3919247 h 6858000"/>
              <a:gd name="connsiteX69" fmla="*/ 4537593 w 12192000"/>
              <a:gd name="connsiteY69" fmla="*/ 4067986 h 6858000"/>
              <a:gd name="connsiteX70" fmla="*/ 4547268 w 12192000"/>
              <a:gd name="connsiteY70" fmla="*/ 4088640 h 6858000"/>
              <a:gd name="connsiteX71" fmla="*/ 4411970 w 12192000"/>
              <a:gd name="connsiteY71" fmla="*/ 4174948 h 6858000"/>
              <a:gd name="connsiteX72" fmla="*/ 4442096 w 12192000"/>
              <a:gd name="connsiteY72" fmla="*/ 4239553 h 6858000"/>
              <a:gd name="connsiteX73" fmla="*/ 4595376 w 12192000"/>
              <a:gd name="connsiteY73" fmla="*/ 4191324 h 6858000"/>
              <a:gd name="connsiteX74" fmla="*/ 4607485 w 12192000"/>
              <a:gd name="connsiteY74" fmla="*/ 4217170 h 6858000"/>
              <a:gd name="connsiteX75" fmla="*/ 4685099 w 12192000"/>
              <a:gd name="connsiteY75" fmla="*/ 4347778 h 6858000"/>
              <a:gd name="connsiteX76" fmla="*/ 4567087 w 12192000"/>
              <a:gd name="connsiteY76" fmla="*/ 4456045 h 6858000"/>
              <a:gd name="connsiteX77" fmla="*/ 4607974 w 12192000"/>
              <a:gd name="connsiteY77" fmla="*/ 4514437 h 6858000"/>
              <a:gd name="connsiteX78" fmla="*/ 4751349 w 12192000"/>
              <a:gd name="connsiteY78" fmla="*/ 4439908 h 6858000"/>
              <a:gd name="connsiteX79" fmla="*/ 4787074 w 12192000"/>
              <a:gd name="connsiteY79" fmla="*/ 4488580 h 6858000"/>
              <a:gd name="connsiteX80" fmla="*/ 4866839 w 12192000"/>
              <a:gd name="connsiteY80" fmla="*/ 4577827 h 6858000"/>
              <a:gd name="connsiteX81" fmla="*/ 4768659 w 12192000"/>
              <a:gd name="connsiteY81" fmla="*/ 4705933 h 6858000"/>
              <a:gd name="connsiteX82" fmla="*/ 4819065 w 12192000"/>
              <a:gd name="connsiteY82" fmla="*/ 4756339 h 6858000"/>
              <a:gd name="connsiteX83" fmla="*/ 4947549 w 12192000"/>
              <a:gd name="connsiteY83" fmla="*/ 4657872 h 6858000"/>
              <a:gd name="connsiteX84" fmla="*/ 5013629 w 12192000"/>
              <a:gd name="connsiteY84" fmla="*/ 4718919 h 6858000"/>
              <a:gd name="connsiteX85" fmla="*/ 5085223 w 12192000"/>
              <a:gd name="connsiteY85" fmla="*/ 4773394 h 6858000"/>
              <a:gd name="connsiteX86" fmla="*/ 5010562 w 12192000"/>
              <a:gd name="connsiteY86" fmla="*/ 4917025 h 6858000"/>
              <a:gd name="connsiteX87" fmla="*/ 5068955 w 12192000"/>
              <a:gd name="connsiteY87" fmla="*/ 4957911 h 6858000"/>
              <a:gd name="connsiteX88" fmla="*/ 5178067 w 12192000"/>
              <a:gd name="connsiteY88" fmla="*/ 4838978 h 6858000"/>
              <a:gd name="connsiteX89" fmla="*/ 5279809 w 12192000"/>
              <a:gd name="connsiteY89" fmla="*/ 4902033 h 6858000"/>
              <a:gd name="connsiteX90" fmla="*/ 5333945 w 12192000"/>
              <a:gd name="connsiteY90" fmla="*/ 4928764 h 6858000"/>
              <a:gd name="connsiteX91" fmla="*/ 5285446 w 12192000"/>
              <a:gd name="connsiteY91" fmla="*/ 5082902 h 6858000"/>
              <a:gd name="connsiteX92" fmla="*/ 5350051 w 12192000"/>
              <a:gd name="connsiteY92" fmla="*/ 5113028 h 6858000"/>
              <a:gd name="connsiteX93" fmla="*/ 5436180 w 12192000"/>
              <a:gd name="connsiteY93" fmla="*/ 4978009 h 6858000"/>
              <a:gd name="connsiteX94" fmla="*/ 5578282 w 12192000"/>
              <a:gd name="connsiteY94" fmla="*/ 5031764 h 6858000"/>
              <a:gd name="connsiteX95" fmla="*/ 5605837 w 12192000"/>
              <a:gd name="connsiteY95" fmla="*/ 5039200 h 6858000"/>
              <a:gd name="connsiteX96" fmla="*/ 5584957 w 12192000"/>
              <a:gd name="connsiteY96" fmla="*/ 5198527 h 6858000"/>
              <a:gd name="connsiteX97" fmla="*/ 5653812 w 12192000"/>
              <a:gd name="connsiteY97" fmla="*/ 5216977 h 6858000"/>
              <a:gd name="connsiteX98" fmla="*/ 5715314 w 12192000"/>
              <a:gd name="connsiteY98" fmla="*/ 5068747 h 6858000"/>
              <a:gd name="connsiteX99" fmla="*/ 5737334 w 12192000"/>
              <a:gd name="connsiteY99" fmla="*/ 5074689 h 6858000"/>
              <a:gd name="connsiteX100" fmla="*/ 5892921 w 12192000"/>
              <a:gd name="connsiteY100" fmla="*/ 5100501 h 6858000"/>
              <a:gd name="connsiteX101" fmla="*/ 5899996 w 12192000"/>
              <a:gd name="connsiteY101" fmla="*/ 5260386 h 6858000"/>
              <a:gd name="connsiteX102" fmla="*/ 5971010 w 12192000"/>
              <a:gd name="connsiteY102" fmla="*/ 5266599 h 6858000"/>
              <a:gd name="connsiteX103" fmla="*/ 6006120 w 12192000"/>
              <a:gd name="connsiteY103" fmla="*/ 5108670 h 6858000"/>
              <a:gd name="connsiteX104" fmla="*/ 6070490 w 12192000"/>
              <a:gd name="connsiteY104" fmla="*/ 5112807 h 6858000"/>
              <a:gd name="connsiteX105" fmla="*/ 6185856 w 12192000"/>
              <a:gd name="connsiteY105" fmla="*/ 5108559 h 6858000"/>
              <a:gd name="connsiteX106" fmla="*/ 6220991 w 12192000"/>
              <a:gd name="connsiteY106" fmla="*/ 5266598 h 6858000"/>
              <a:gd name="connsiteX107" fmla="*/ 6292004 w 12192000"/>
              <a:gd name="connsiteY107" fmla="*/ 5260385 h 6858000"/>
              <a:gd name="connsiteX108" fmla="*/ 6299162 w 12192000"/>
              <a:gd name="connsiteY108" fmla="*/ 5098646 h 6858000"/>
              <a:gd name="connsiteX109" fmla="*/ 6413513 w 12192000"/>
              <a:gd name="connsiteY109" fmla="*/ 5082797 h 6858000"/>
              <a:gd name="connsiteX110" fmla="*/ 6476187 w 12192000"/>
              <a:gd name="connsiteY110" fmla="*/ 5067544 h 6858000"/>
              <a:gd name="connsiteX111" fmla="*/ 6538188 w 12192000"/>
              <a:gd name="connsiteY111" fmla="*/ 5216977 h 6858000"/>
              <a:gd name="connsiteX112" fmla="*/ 6607043 w 12192000"/>
              <a:gd name="connsiteY112" fmla="*/ 5198527 h 6858000"/>
              <a:gd name="connsiteX113" fmla="*/ 6586249 w 12192000"/>
              <a:gd name="connsiteY113" fmla="*/ 5039843 h 6858000"/>
              <a:gd name="connsiteX114" fmla="*/ 6734988 w 12192000"/>
              <a:gd name="connsiteY114" fmla="*/ 4987405 h 6858000"/>
              <a:gd name="connsiteX115" fmla="*/ 6755642 w 12192000"/>
              <a:gd name="connsiteY115" fmla="*/ 4977730 h 6858000"/>
              <a:gd name="connsiteX116" fmla="*/ 6841950 w 12192000"/>
              <a:gd name="connsiteY116" fmla="*/ 5113028 h 6858000"/>
              <a:gd name="connsiteX117" fmla="*/ 6906555 w 12192000"/>
              <a:gd name="connsiteY117" fmla="*/ 5082902 h 6858000"/>
              <a:gd name="connsiteX118" fmla="*/ 6858326 w 12192000"/>
              <a:gd name="connsiteY118" fmla="*/ 4929622 h 6858000"/>
              <a:gd name="connsiteX119" fmla="*/ 6884171 w 12192000"/>
              <a:gd name="connsiteY119" fmla="*/ 4917514 h 6858000"/>
              <a:gd name="connsiteX120" fmla="*/ 7014779 w 12192000"/>
              <a:gd name="connsiteY120" fmla="*/ 4839899 h 6858000"/>
              <a:gd name="connsiteX121" fmla="*/ 7123046 w 12192000"/>
              <a:gd name="connsiteY121" fmla="*/ 4957911 h 6858000"/>
              <a:gd name="connsiteX122" fmla="*/ 7181439 w 12192000"/>
              <a:gd name="connsiteY122" fmla="*/ 4917024 h 6858000"/>
              <a:gd name="connsiteX123" fmla="*/ 7106910 w 12192000"/>
              <a:gd name="connsiteY123" fmla="*/ 4773649 h 6858000"/>
              <a:gd name="connsiteX124" fmla="*/ 7155582 w 12192000"/>
              <a:gd name="connsiteY124" fmla="*/ 4737924 h 6858000"/>
              <a:gd name="connsiteX125" fmla="*/ 7244829 w 12192000"/>
              <a:gd name="connsiteY125" fmla="*/ 4658159 h 6858000"/>
              <a:gd name="connsiteX126" fmla="*/ 7372935 w 12192000"/>
              <a:gd name="connsiteY126" fmla="*/ 4756339 h 6858000"/>
              <a:gd name="connsiteX127" fmla="*/ 7423341 w 12192000"/>
              <a:gd name="connsiteY127" fmla="*/ 4705934 h 6858000"/>
              <a:gd name="connsiteX128" fmla="*/ 7324874 w 12192000"/>
              <a:gd name="connsiteY128" fmla="*/ 4577450 h 6858000"/>
              <a:gd name="connsiteX129" fmla="*/ 7385921 w 12192000"/>
              <a:gd name="connsiteY129" fmla="*/ 4511370 h 6858000"/>
              <a:gd name="connsiteX130" fmla="*/ 7440395 w 12192000"/>
              <a:gd name="connsiteY130" fmla="*/ 4439776 h 6858000"/>
              <a:gd name="connsiteX131" fmla="*/ 7584027 w 12192000"/>
              <a:gd name="connsiteY131" fmla="*/ 4514437 h 6858000"/>
              <a:gd name="connsiteX132" fmla="*/ 7624913 w 12192000"/>
              <a:gd name="connsiteY132" fmla="*/ 4456043 h 6858000"/>
              <a:gd name="connsiteX133" fmla="*/ 7505980 w 12192000"/>
              <a:gd name="connsiteY133" fmla="*/ 4346932 h 6858000"/>
              <a:gd name="connsiteX134" fmla="*/ 7569035 w 12192000"/>
              <a:gd name="connsiteY134" fmla="*/ 4245190 h 6858000"/>
              <a:gd name="connsiteX135" fmla="*/ 7595766 w 12192000"/>
              <a:gd name="connsiteY135" fmla="*/ 4191054 h 6858000"/>
              <a:gd name="connsiteX136" fmla="*/ 7749904 w 12192000"/>
              <a:gd name="connsiteY136" fmla="*/ 4239553 h 6858000"/>
              <a:gd name="connsiteX137" fmla="*/ 7780029 w 12192000"/>
              <a:gd name="connsiteY137" fmla="*/ 4174948 h 6858000"/>
              <a:gd name="connsiteX138" fmla="*/ 7645010 w 12192000"/>
              <a:gd name="connsiteY138" fmla="*/ 4088819 h 6858000"/>
              <a:gd name="connsiteX139" fmla="*/ 7698766 w 12192000"/>
              <a:gd name="connsiteY139" fmla="*/ 3946718 h 6858000"/>
              <a:gd name="connsiteX140" fmla="*/ 7706202 w 12192000"/>
              <a:gd name="connsiteY140" fmla="*/ 3919162 h 6858000"/>
              <a:gd name="connsiteX141" fmla="*/ 7865529 w 12192000"/>
              <a:gd name="connsiteY141" fmla="*/ 3940041 h 6858000"/>
              <a:gd name="connsiteX142" fmla="*/ 7883978 w 12192000"/>
              <a:gd name="connsiteY142" fmla="*/ 3871187 h 6858000"/>
              <a:gd name="connsiteX143" fmla="*/ 7735748 w 12192000"/>
              <a:gd name="connsiteY143" fmla="*/ 3809684 h 6858000"/>
              <a:gd name="connsiteX144" fmla="*/ 7741691 w 12192000"/>
              <a:gd name="connsiteY144" fmla="*/ 3787664 h 6858000"/>
              <a:gd name="connsiteX145" fmla="*/ 7767503 w 12192000"/>
              <a:gd name="connsiteY145" fmla="*/ 3632079 h 6858000"/>
              <a:gd name="connsiteX146" fmla="*/ 7927388 w 12192000"/>
              <a:gd name="connsiteY146" fmla="*/ 3625002 h 6858000"/>
              <a:gd name="connsiteX147" fmla="*/ 7933601 w 12192000"/>
              <a:gd name="connsiteY147" fmla="*/ 3553990 h 6858000"/>
              <a:gd name="connsiteX148" fmla="*/ 7775672 w 12192000"/>
              <a:gd name="connsiteY148" fmla="*/ 3518879 h 6858000"/>
              <a:gd name="connsiteX149" fmla="*/ 7779809 w 12192000"/>
              <a:gd name="connsiteY149" fmla="*/ 3454508 h 6858000"/>
              <a:gd name="connsiteX150" fmla="*/ 7775559 w 12192000"/>
              <a:gd name="connsiteY150" fmla="*/ 3339142 h 6858000"/>
              <a:gd name="connsiteX151" fmla="*/ 7933600 w 12192000"/>
              <a:gd name="connsiteY151" fmla="*/ 3304007 h 6858000"/>
              <a:gd name="connsiteX152" fmla="*/ 7927387 w 12192000"/>
              <a:gd name="connsiteY152" fmla="*/ 3232995 h 6858000"/>
              <a:gd name="connsiteX153" fmla="*/ 7765646 w 12192000"/>
              <a:gd name="connsiteY153" fmla="*/ 3225837 h 6858000"/>
              <a:gd name="connsiteX154" fmla="*/ 7749799 w 12192000"/>
              <a:gd name="connsiteY154" fmla="*/ 3111486 h 6858000"/>
              <a:gd name="connsiteX155" fmla="*/ 7734546 w 12192000"/>
              <a:gd name="connsiteY155" fmla="*/ 3048812 h 6858000"/>
              <a:gd name="connsiteX156" fmla="*/ 7883979 w 12192000"/>
              <a:gd name="connsiteY156" fmla="*/ 2986811 h 6858000"/>
              <a:gd name="connsiteX157" fmla="*/ 7865529 w 12192000"/>
              <a:gd name="connsiteY157" fmla="*/ 2917956 h 6858000"/>
              <a:gd name="connsiteX158" fmla="*/ 7706845 w 12192000"/>
              <a:gd name="connsiteY158" fmla="*/ 2938750 h 6858000"/>
              <a:gd name="connsiteX159" fmla="*/ 7654407 w 12192000"/>
              <a:gd name="connsiteY159" fmla="*/ 2790011 h 6858000"/>
              <a:gd name="connsiteX160" fmla="*/ 7644731 w 12192000"/>
              <a:gd name="connsiteY160" fmla="*/ 2769357 h 6858000"/>
              <a:gd name="connsiteX161" fmla="*/ 7780029 w 12192000"/>
              <a:gd name="connsiteY161" fmla="*/ 2683049 h 6858000"/>
              <a:gd name="connsiteX162" fmla="*/ 7749904 w 12192000"/>
              <a:gd name="connsiteY162" fmla="*/ 2618444 h 6858000"/>
              <a:gd name="connsiteX163" fmla="*/ 7596624 w 12192000"/>
              <a:gd name="connsiteY163" fmla="*/ 2666673 h 6858000"/>
              <a:gd name="connsiteX164" fmla="*/ 7584516 w 12192000"/>
              <a:gd name="connsiteY164" fmla="*/ 2640828 h 6858000"/>
              <a:gd name="connsiteX165" fmla="*/ 7506901 w 12192000"/>
              <a:gd name="connsiteY165" fmla="*/ 2510222 h 6858000"/>
              <a:gd name="connsiteX166" fmla="*/ 7624912 w 12192000"/>
              <a:gd name="connsiteY166" fmla="*/ 2401955 h 6858000"/>
              <a:gd name="connsiteX167" fmla="*/ 7584026 w 12192000"/>
              <a:gd name="connsiteY167" fmla="*/ 2343562 h 6858000"/>
              <a:gd name="connsiteX168" fmla="*/ 7440652 w 12192000"/>
              <a:gd name="connsiteY168" fmla="*/ 2418090 h 6858000"/>
              <a:gd name="connsiteX169" fmla="*/ 7404926 w 12192000"/>
              <a:gd name="connsiteY169" fmla="*/ 2369417 h 6858000"/>
              <a:gd name="connsiteX170" fmla="*/ 7325162 w 12192000"/>
              <a:gd name="connsiteY170" fmla="*/ 2280171 h 6858000"/>
              <a:gd name="connsiteX171" fmla="*/ 7423341 w 12192000"/>
              <a:gd name="connsiteY171" fmla="*/ 2152065 h 6858000"/>
              <a:gd name="connsiteX172" fmla="*/ 7372936 w 12192000"/>
              <a:gd name="connsiteY172" fmla="*/ 2101659 h 6858000"/>
              <a:gd name="connsiteX173" fmla="*/ 7244452 w 12192000"/>
              <a:gd name="connsiteY173" fmla="*/ 2200126 h 6858000"/>
              <a:gd name="connsiteX174" fmla="*/ 7178372 w 12192000"/>
              <a:gd name="connsiteY174" fmla="*/ 2139078 h 6858000"/>
              <a:gd name="connsiteX175" fmla="*/ 7106779 w 12192000"/>
              <a:gd name="connsiteY175" fmla="*/ 2084604 h 6858000"/>
              <a:gd name="connsiteX176" fmla="*/ 7181439 w 12192000"/>
              <a:gd name="connsiteY176" fmla="*/ 1940973 h 6858000"/>
              <a:gd name="connsiteX177" fmla="*/ 7123045 w 12192000"/>
              <a:gd name="connsiteY177" fmla="*/ 1900086 h 6858000"/>
              <a:gd name="connsiteX178" fmla="*/ 7013934 w 12192000"/>
              <a:gd name="connsiteY178" fmla="*/ 2019020 h 6858000"/>
              <a:gd name="connsiteX179" fmla="*/ 6912192 w 12192000"/>
              <a:gd name="connsiteY179" fmla="*/ 1955964 h 6858000"/>
              <a:gd name="connsiteX180" fmla="*/ 6858057 w 12192000"/>
              <a:gd name="connsiteY180" fmla="*/ 1929233 h 6858000"/>
              <a:gd name="connsiteX181" fmla="*/ 6906556 w 12192000"/>
              <a:gd name="connsiteY181" fmla="*/ 1775096 h 6858000"/>
              <a:gd name="connsiteX182" fmla="*/ 6841951 w 12192000"/>
              <a:gd name="connsiteY182" fmla="*/ 1744970 h 6858000"/>
              <a:gd name="connsiteX183" fmla="*/ 6755821 w 12192000"/>
              <a:gd name="connsiteY183" fmla="*/ 1879988 h 6858000"/>
              <a:gd name="connsiteX184" fmla="*/ 6613719 w 12192000"/>
              <a:gd name="connsiteY184" fmla="*/ 1826232 h 6858000"/>
              <a:gd name="connsiteX185" fmla="*/ 6586164 w 12192000"/>
              <a:gd name="connsiteY185" fmla="*/ 1818796 h 6858000"/>
              <a:gd name="connsiteX186" fmla="*/ 6607044 w 12192000"/>
              <a:gd name="connsiteY186" fmla="*/ 1659471 h 6858000"/>
              <a:gd name="connsiteX187" fmla="*/ 6538189 w 12192000"/>
              <a:gd name="connsiteY187" fmla="*/ 1641021 h 6858000"/>
              <a:gd name="connsiteX188" fmla="*/ 6476686 w 12192000"/>
              <a:gd name="connsiteY188" fmla="*/ 1789250 h 6858000"/>
              <a:gd name="connsiteX189" fmla="*/ 6454666 w 12192000"/>
              <a:gd name="connsiteY189" fmla="*/ 1783308 h 6858000"/>
              <a:gd name="connsiteX190" fmla="*/ 6299081 w 12192000"/>
              <a:gd name="connsiteY190" fmla="*/ 1757495 h 6858000"/>
              <a:gd name="connsiteX191" fmla="*/ 6292004 w 12192000"/>
              <a:gd name="connsiteY191" fmla="*/ 1597613 h 6858000"/>
              <a:gd name="connsiteX192" fmla="*/ 6220991 w 12192000"/>
              <a:gd name="connsiteY192" fmla="*/ 1591400 h 6858000"/>
              <a:gd name="connsiteX193" fmla="*/ 6185882 w 12192000"/>
              <a:gd name="connsiteY193" fmla="*/ 1749326 h 6858000"/>
              <a:gd name="connsiteX194" fmla="*/ 6121510 w 12192000"/>
              <a:gd name="connsiteY194" fmla="*/ 1745189 h 6858000"/>
              <a:gd name="connsiteX195" fmla="*/ 6006144 w 12192000"/>
              <a:gd name="connsiteY195" fmla="*/ 1749439 h 6858000"/>
              <a:gd name="connsiteX196" fmla="*/ 9743358 w 12192000"/>
              <a:gd name="connsiteY196" fmla="*/ 1587499 h 6858000"/>
              <a:gd name="connsiteX197" fmla="*/ 9722132 w 12192000"/>
              <a:gd name="connsiteY197" fmla="*/ 1747999 h 6858000"/>
              <a:gd name="connsiteX198" fmla="*/ 9606834 w 12192000"/>
              <a:gd name="connsiteY198" fmla="*/ 1753820 h 6858000"/>
              <a:gd name="connsiteX199" fmla="*/ 9543068 w 12192000"/>
              <a:gd name="connsiteY199" fmla="*/ 1763552 h 6858000"/>
              <a:gd name="connsiteX200" fmla="*/ 9494328 w 12192000"/>
              <a:gd name="connsiteY200" fmla="*/ 1609285 h 6858000"/>
              <a:gd name="connsiteX201" fmla="*/ 9424126 w 12192000"/>
              <a:gd name="connsiteY201" fmla="*/ 1621663 h 6858000"/>
              <a:gd name="connsiteX202" fmla="*/ 9431012 w 12192000"/>
              <a:gd name="connsiteY202" fmla="*/ 1781555 h 6858000"/>
              <a:gd name="connsiteX203" fmla="*/ 9278268 w 12192000"/>
              <a:gd name="connsiteY203" fmla="*/ 1820830 h 6858000"/>
              <a:gd name="connsiteX204" fmla="*/ 9256849 w 12192000"/>
              <a:gd name="connsiteY204" fmla="*/ 1828669 h 6858000"/>
              <a:gd name="connsiteX205" fmla="*/ 9182662 w 12192000"/>
              <a:gd name="connsiteY205" fmla="*/ 1686363 h 6858000"/>
              <a:gd name="connsiteX206" fmla="*/ 9115677 w 12192000"/>
              <a:gd name="connsiteY206" fmla="*/ 1710744 h 6858000"/>
              <a:gd name="connsiteX207" fmla="*/ 9150363 w 12192000"/>
              <a:gd name="connsiteY207" fmla="*/ 1867644 h 6858000"/>
              <a:gd name="connsiteX208" fmla="*/ 9123561 w 12192000"/>
              <a:gd name="connsiteY208" fmla="*/ 1877453 h 6858000"/>
              <a:gd name="connsiteX209" fmla="*/ 8986686 w 12192000"/>
              <a:gd name="connsiteY209" fmla="*/ 1943390 h 6858000"/>
              <a:gd name="connsiteX210" fmla="*/ 8889117 w 12192000"/>
              <a:gd name="connsiteY210" fmla="*/ 1816391 h 6858000"/>
              <a:gd name="connsiteX211" fmla="*/ 8827383 w 12192000"/>
              <a:gd name="connsiteY211" fmla="*/ 1852032 h 6858000"/>
              <a:gd name="connsiteX212" fmla="*/ 8889131 w 12192000"/>
              <a:gd name="connsiteY212" fmla="*/ 2001358 h 6858000"/>
              <a:gd name="connsiteX213" fmla="*/ 8837531 w 12192000"/>
              <a:gd name="connsiteY213" fmla="*/ 2032705 h 6858000"/>
              <a:gd name="connsiteX214" fmla="*/ 8741672 w 12192000"/>
              <a:gd name="connsiteY214" fmla="*/ 2104387 h 6858000"/>
              <a:gd name="connsiteX215" fmla="*/ 8622609 w 12192000"/>
              <a:gd name="connsiteY215" fmla="*/ 1995417 h 6858000"/>
              <a:gd name="connsiteX216" fmla="*/ 8568002 w 12192000"/>
              <a:gd name="connsiteY216" fmla="*/ 2041237 h 6858000"/>
              <a:gd name="connsiteX217" fmla="*/ 8654897 w 12192000"/>
              <a:gd name="connsiteY217" fmla="*/ 2177814 h 6858000"/>
              <a:gd name="connsiteX218" fmla="*/ 8588324 w 12192000"/>
              <a:gd name="connsiteY218" fmla="*/ 2238322 h 6858000"/>
              <a:gd name="connsiteX219" fmla="*/ 8527816 w 12192000"/>
              <a:gd name="connsiteY219" fmla="*/ 2304896 h 6858000"/>
              <a:gd name="connsiteX220" fmla="*/ 8391238 w 12192000"/>
              <a:gd name="connsiteY220" fmla="*/ 2218001 h 6858000"/>
              <a:gd name="connsiteX221" fmla="*/ 8345418 w 12192000"/>
              <a:gd name="connsiteY221" fmla="*/ 2272609 h 6858000"/>
              <a:gd name="connsiteX222" fmla="*/ 8454389 w 12192000"/>
              <a:gd name="connsiteY222" fmla="*/ 2391671 h 6858000"/>
              <a:gd name="connsiteX223" fmla="*/ 8382707 w 12192000"/>
              <a:gd name="connsiteY223" fmla="*/ 2487529 h 6858000"/>
              <a:gd name="connsiteX224" fmla="*/ 8351359 w 12192000"/>
              <a:gd name="connsiteY224" fmla="*/ 2539130 h 6858000"/>
              <a:gd name="connsiteX225" fmla="*/ 8202035 w 12192000"/>
              <a:gd name="connsiteY225" fmla="*/ 2477382 h 6858000"/>
              <a:gd name="connsiteX226" fmla="*/ 8166392 w 12192000"/>
              <a:gd name="connsiteY226" fmla="*/ 2539116 h 6858000"/>
              <a:gd name="connsiteX227" fmla="*/ 8293391 w 12192000"/>
              <a:gd name="connsiteY227" fmla="*/ 2636685 h 6858000"/>
              <a:gd name="connsiteX228" fmla="*/ 8227455 w 12192000"/>
              <a:gd name="connsiteY228" fmla="*/ 2773560 h 6858000"/>
              <a:gd name="connsiteX229" fmla="*/ 8217645 w 12192000"/>
              <a:gd name="connsiteY229" fmla="*/ 2800362 h 6858000"/>
              <a:gd name="connsiteX230" fmla="*/ 8060745 w 12192000"/>
              <a:gd name="connsiteY230" fmla="*/ 2765676 h 6858000"/>
              <a:gd name="connsiteX231" fmla="*/ 8036365 w 12192000"/>
              <a:gd name="connsiteY231" fmla="*/ 2832661 h 6858000"/>
              <a:gd name="connsiteX232" fmla="*/ 8178670 w 12192000"/>
              <a:gd name="connsiteY232" fmla="*/ 2906848 h 6858000"/>
              <a:gd name="connsiteX233" fmla="*/ 8170832 w 12192000"/>
              <a:gd name="connsiteY233" fmla="*/ 2928267 h 6858000"/>
              <a:gd name="connsiteX234" fmla="*/ 8131557 w 12192000"/>
              <a:gd name="connsiteY234" fmla="*/ 3081010 h 6858000"/>
              <a:gd name="connsiteX235" fmla="*/ 7971664 w 12192000"/>
              <a:gd name="connsiteY235" fmla="*/ 3074125 h 6858000"/>
              <a:gd name="connsiteX236" fmla="*/ 7959286 w 12192000"/>
              <a:gd name="connsiteY236" fmla="*/ 3144326 h 6858000"/>
              <a:gd name="connsiteX237" fmla="*/ 8113554 w 12192000"/>
              <a:gd name="connsiteY237" fmla="*/ 3193068 h 6858000"/>
              <a:gd name="connsiteX238" fmla="*/ 8103822 w 12192000"/>
              <a:gd name="connsiteY238" fmla="*/ 3256833 h 6858000"/>
              <a:gd name="connsiteX239" fmla="*/ 8098000 w 12192000"/>
              <a:gd name="connsiteY239" fmla="*/ 3372129 h 6858000"/>
              <a:gd name="connsiteX240" fmla="*/ 7937499 w 12192000"/>
              <a:gd name="connsiteY240" fmla="*/ 3393356 h 6858000"/>
              <a:gd name="connsiteX241" fmla="*/ 7937499 w 12192000"/>
              <a:gd name="connsiteY241" fmla="*/ 3464640 h 6858000"/>
              <a:gd name="connsiteX242" fmla="*/ 8098000 w 12192000"/>
              <a:gd name="connsiteY242" fmla="*/ 3485867 h 6858000"/>
              <a:gd name="connsiteX243" fmla="*/ 8103822 w 12192000"/>
              <a:gd name="connsiteY243" fmla="*/ 3601165 h 6858000"/>
              <a:gd name="connsiteX244" fmla="*/ 8113554 w 12192000"/>
              <a:gd name="connsiteY244" fmla="*/ 3664930 h 6858000"/>
              <a:gd name="connsiteX245" fmla="*/ 7959286 w 12192000"/>
              <a:gd name="connsiteY245" fmla="*/ 3713671 h 6858000"/>
              <a:gd name="connsiteX246" fmla="*/ 7971664 w 12192000"/>
              <a:gd name="connsiteY246" fmla="*/ 3783872 h 6858000"/>
              <a:gd name="connsiteX247" fmla="*/ 8131557 w 12192000"/>
              <a:gd name="connsiteY247" fmla="*/ 3776987 h 6858000"/>
              <a:gd name="connsiteX248" fmla="*/ 8170832 w 12192000"/>
              <a:gd name="connsiteY248" fmla="*/ 3929730 h 6858000"/>
              <a:gd name="connsiteX249" fmla="*/ 8178670 w 12192000"/>
              <a:gd name="connsiteY249" fmla="*/ 3951149 h 6858000"/>
              <a:gd name="connsiteX250" fmla="*/ 8036365 w 12192000"/>
              <a:gd name="connsiteY250" fmla="*/ 4025337 h 6858000"/>
              <a:gd name="connsiteX251" fmla="*/ 8060745 w 12192000"/>
              <a:gd name="connsiteY251" fmla="*/ 4092321 h 6858000"/>
              <a:gd name="connsiteX252" fmla="*/ 8217645 w 12192000"/>
              <a:gd name="connsiteY252" fmla="*/ 4057635 h 6858000"/>
              <a:gd name="connsiteX253" fmla="*/ 8227455 w 12192000"/>
              <a:gd name="connsiteY253" fmla="*/ 4084438 h 6858000"/>
              <a:gd name="connsiteX254" fmla="*/ 8293391 w 12192000"/>
              <a:gd name="connsiteY254" fmla="*/ 4221313 h 6858000"/>
              <a:gd name="connsiteX255" fmla="*/ 8166392 w 12192000"/>
              <a:gd name="connsiteY255" fmla="*/ 4318883 h 6858000"/>
              <a:gd name="connsiteX256" fmla="*/ 8202035 w 12192000"/>
              <a:gd name="connsiteY256" fmla="*/ 4380616 h 6858000"/>
              <a:gd name="connsiteX257" fmla="*/ 8351359 w 12192000"/>
              <a:gd name="connsiteY257" fmla="*/ 4318867 h 6858000"/>
              <a:gd name="connsiteX258" fmla="*/ 8382707 w 12192000"/>
              <a:gd name="connsiteY258" fmla="*/ 4370467 h 6858000"/>
              <a:gd name="connsiteX259" fmla="*/ 8454389 w 12192000"/>
              <a:gd name="connsiteY259" fmla="*/ 4466327 h 6858000"/>
              <a:gd name="connsiteX260" fmla="*/ 8345418 w 12192000"/>
              <a:gd name="connsiteY260" fmla="*/ 4585389 h 6858000"/>
              <a:gd name="connsiteX261" fmla="*/ 8391239 w 12192000"/>
              <a:gd name="connsiteY261" fmla="*/ 4639996 h 6858000"/>
              <a:gd name="connsiteX262" fmla="*/ 8527816 w 12192000"/>
              <a:gd name="connsiteY262" fmla="*/ 4553101 h 6858000"/>
              <a:gd name="connsiteX263" fmla="*/ 8588324 w 12192000"/>
              <a:gd name="connsiteY263" fmla="*/ 4619676 h 6858000"/>
              <a:gd name="connsiteX264" fmla="*/ 8654897 w 12192000"/>
              <a:gd name="connsiteY264" fmla="*/ 4680183 h 6858000"/>
              <a:gd name="connsiteX265" fmla="*/ 8568002 w 12192000"/>
              <a:gd name="connsiteY265" fmla="*/ 4816760 h 6858000"/>
              <a:gd name="connsiteX266" fmla="*/ 8622609 w 12192000"/>
              <a:gd name="connsiteY266" fmla="*/ 4862580 h 6858000"/>
              <a:gd name="connsiteX267" fmla="*/ 8741672 w 12192000"/>
              <a:gd name="connsiteY267" fmla="*/ 4753609 h 6858000"/>
              <a:gd name="connsiteX268" fmla="*/ 8837531 w 12192000"/>
              <a:gd name="connsiteY268" fmla="*/ 4825292 h 6858000"/>
              <a:gd name="connsiteX269" fmla="*/ 8889132 w 12192000"/>
              <a:gd name="connsiteY269" fmla="*/ 4856639 h 6858000"/>
              <a:gd name="connsiteX270" fmla="*/ 8827383 w 12192000"/>
              <a:gd name="connsiteY270" fmla="*/ 5005964 h 6858000"/>
              <a:gd name="connsiteX271" fmla="*/ 8889117 w 12192000"/>
              <a:gd name="connsiteY271" fmla="*/ 5041606 h 6858000"/>
              <a:gd name="connsiteX272" fmla="*/ 8986686 w 12192000"/>
              <a:gd name="connsiteY272" fmla="*/ 4914607 h 6858000"/>
              <a:gd name="connsiteX273" fmla="*/ 9123561 w 12192000"/>
              <a:gd name="connsiteY273" fmla="*/ 4980543 h 6858000"/>
              <a:gd name="connsiteX274" fmla="*/ 9150364 w 12192000"/>
              <a:gd name="connsiteY274" fmla="*/ 4990352 h 6858000"/>
              <a:gd name="connsiteX275" fmla="*/ 9115677 w 12192000"/>
              <a:gd name="connsiteY275" fmla="*/ 5147253 h 6858000"/>
              <a:gd name="connsiteX276" fmla="*/ 9182662 w 12192000"/>
              <a:gd name="connsiteY276" fmla="*/ 5171634 h 6858000"/>
              <a:gd name="connsiteX277" fmla="*/ 9256849 w 12192000"/>
              <a:gd name="connsiteY277" fmla="*/ 5029328 h 6858000"/>
              <a:gd name="connsiteX278" fmla="*/ 9278268 w 12192000"/>
              <a:gd name="connsiteY278" fmla="*/ 5037167 h 6858000"/>
              <a:gd name="connsiteX279" fmla="*/ 9431012 w 12192000"/>
              <a:gd name="connsiteY279" fmla="*/ 5076441 h 6858000"/>
              <a:gd name="connsiteX280" fmla="*/ 9424126 w 12192000"/>
              <a:gd name="connsiteY280" fmla="*/ 5236334 h 6858000"/>
              <a:gd name="connsiteX281" fmla="*/ 9494328 w 12192000"/>
              <a:gd name="connsiteY281" fmla="*/ 5248713 h 6858000"/>
              <a:gd name="connsiteX282" fmla="*/ 9543068 w 12192000"/>
              <a:gd name="connsiteY282" fmla="*/ 5094445 h 6858000"/>
              <a:gd name="connsiteX283" fmla="*/ 9606834 w 12192000"/>
              <a:gd name="connsiteY283" fmla="*/ 5104176 h 6858000"/>
              <a:gd name="connsiteX284" fmla="*/ 9722131 w 12192000"/>
              <a:gd name="connsiteY284" fmla="*/ 5109999 h 6858000"/>
              <a:gd name="connsiteX285" fmla="*/ 9743358 w 12192000"/>
              <a:gd name="connsiteY285" fmla="*/ 5270499 h 6858000"/>
              <a:gd name="connsiteX286" fmla="*/ 9814642 w 12192000"/>
              <a:gd name="connsiteY286" fmla="*/ 5270499 h 6858000"/>
              <a:gd name="connsiteX287" fmla="*/ 9835869 w 12192000"/>
              <a:gd name="connsiteY287" fmla="*/ 5109999 h 6858000"/>
              <a:gd name="connsiteX288" fmla="*/ 9951166 w 12192000"/>
              <a:gd name="connsiteY288" fmla="*/ 5104176 h 6858000"/>
              <a:gd name="connsiteX289" fmla="*/ 10014932 w 12192000"/>
              <a:gd name="connsiteY289" fmla="*/ 5094445 h 6858000"/>
              <a:gd name="connsiteX290" fmla="*/ 10063672 w 12192000"/>
              <a:gd name="connsiteY290" fmla="*/ 5248713 h 6858000"/>
              <a:gd name="connsiteX291" fmla="*/ 10133874 w 12192000"/>
              <a:gd name="connsiteY291" fmla="*/ 5236334 h 6858000"/>
              <a:gd name="connsiteX292" fmla="*/ 10126989 w 12192000"/>
              <a:gd name="connsiteY292" fmla="*/ 5076441 h 6858000"/>
              <a:gd name="connsiteX293" fmla="*/ 10279732 w 12192000"/>
              <a:gd name="connsiteY293" fmla="*/ 5037167 h 6858000"/>
              <a:gd name="connsiteX294" fmla="*/ 10301151 w 12192000"/>
              <a:gd name="connsiteY294" fmla="*/ 5029328 h 6858000"/>
              <a:gd name="connsiteX295" fmla="*/ 10375338 w 12192000"/>
              <a:gd name="connsiteY295" fmla="*/ 5171634 h 6858000"/>
              <a:gd name="connsiteX296" fmla="*/ 10442323 w 12192000"/>
              <a:gd name="connsiteY296" fmla="*/ 5147253 h 6858000"/>
              <a:gd name="connsiteX297" fmla="*/ 10407637 w 12192000"/>
              <a:gd name="connsiteY297" fmla="*/ 4990352 h 6858000"/>
              <a:gd name="connsiteX298" fmla="*/ 10434439 w 12192000"/>
              <a:gd name="connsiteY298" fmla="*/ 4980543 h 6858000"/>
              <a:gd name="connsiteX299" fmla="*/ 10571314 w 12192000"/>
              <a:gd name="connsiteY299" fmla="*/ 4914607 h 6858000"/>
              <a:gd name="connsiteX300" fmla="*/ 10668884 w 12192000"/>
              <a:gd name="connsiteY300" fmla="*/ 5041606 h 6858000"/>
              <a:gd name="connsiteX301" fmla="*/ 10730618 w 12192000"/>
              <a:gd name="connsiteY301" fmla="*/ 5005964 h 6858000"/>
              <a:gd name="connsiteX302" fmla="*/ 10668869 w 12192000"/>
              <a:gd name="connsiteY302" fmla="*/ 4856639 h 6858000"/>
              <a:gd name="connsiteX303" fmla="*/ 10720469 w 12192000"/>
              <a:gd name="connsiteY303" fmla="*/ 4825292 h 6858000"/>
              <a:gd name="connsiteX304" fmla="*/ 10816328 w 12192000"/>
              <a:gd name="connsiteY304" fmla="*/ 4753609 h 6858000"/>
              <a:gd name="connsiteX305" fmla="*/ 10935390 w 12192000"/>
              <a:gd name="connsiteY305" fmla="*/ 4862580 h 6858000"/>
              <a:gd name="connsiteX306" fmla="*/ 10989998 w 12192000"/>
              <a:gd name="connsiteY306" fmla="*/ 4816760 h 6858000"/>
              <a:gd name="connsiteX307" fmla="*/ 10903103 w 12192000"/>
              <a:gd name="connsiteY307" fmla="*/ 4680183 h 6858000"/>
              <a:gd name="connsiteX308" fmla="*/ 10969678 w 12192000"/>
              <a:gd name="connsiteY308" fmla="*/ 4619676 h 6858000"/>
              <a:gd name="connsiteX309" fmla="*/ 11030184 w 12192000"/>
              <a:gd name="connsiteY309" fmla="*/ 4553101 h 6858000"/>
              <a:gd name="connsiteX310" fmla="*/ 11166762 w 12192000"/>
              <a:gd name="connsiteY310" fmla="*/ 4639996 h 6858000"/>
              <a:gd name="connsiteX311" fmla="*/ 11212582 w 12192000"/>
              <a:gd name="connsiteY311" fmla="*/ 4585389 h 6858000"/>
              <a:gd name="connsiteX312" fmla="*/ 11103611 w 12192000"/>
              <a:gd name="connsiteY312" fmla="*/ 4466327 h 6858000"/>
              <a:gd name="connsiteX313" fmla="*/ 11175294 w 12192000"/>
              <a:gd name="connsiteY313" fmla="*/ 4370467 h 6858000"/>
              <a:gd name="connsiteX314" fmla="*/ 11206641 w 12192000"/>
              <a:gd name="connsiteY314" fmla="*/ 4318867 h 6858000"/>
              <a:gd name="connsiteX315" fmla="*/ 11355966 w 12192000"/>
              <a:gd name="connsiteY315" fmla="*/ 4380616 h 6858000"/>
              <a:gd name="connsiteX316" fmla="*/ 11391607 w 12192000"/>
              <a:gd name="connsiteY316" fmla="*/ 4318883 h 6858000"/>
              <a:gd name="connsiteX317" fmla="*/ 11264608 w 12192000"/>
              <a:gd name="connsiteY317" fmla="*/ 4221313 h 6858000"/>
              <a:gd name="connsiteX318" fmla="*/ 11330545 w 12192000"/>
              <a:gd name="connsiteY318" fmla="*/ 4084438 h 6858000"/>
              <a:gd name="connsiteX319" fmla="*/ 11340354 w 12192000"/>
              <a:gd name="connsiteY319" fmla="*/ 4057635 h 6858000"/>
              <a:gd name="connsiteX320" fmla="*/ 11497255 w 12192000"/>
              <a:gd name="connsiteY320" fmla="*/ 4092321 h 6858000"/>
              <a:gd name="connsiteX321" fmla="*/ 11521635 w 12192000"/>
              <a:gd name="connsiteY321" fmla="*/ 4025337 h 6858000"/>
              <a:gd name="connsiteX322" fmla="*/ 11379329 w 12192000"/>
              <a:gd name="connsiteY322" fmla="*/ 3951149 h 6858000"/>
              <a:gd name="connsiteX323" fmla="*/ 11387168 w 12192000"/>
              <a:gd name="connsiteY323" fmla="*/ 3929730 h 6858000"/>
              <a:gd name="connsiteX324" fmla="*/ 11426443 w 12192000"/>
              <a:gd name="connsiteY324" fmla="*/ 3776987 h 6858000"/>
              <a:gd name="connsiteX325" fmla="*/ 11586336 w 12192000"/>
              <a:gd name="connsiteY325" fmla="*/ 3783872 h 6858000"/>
              <a:gd name="connsiteX326" fmla="*/ 11598714 w 12192000"/>
              <a:gd name="connsiteY326" fmla="*/ 3713671 h 6858000"/>
              <a:gd name="connsiteX327" fmla="*/ 11444446 w 12192000"/>
              <a:gd name="connsiteY327" fmla="*/ 3664930 h 6858000"/>
              <a:gd name="connsiteX328" fmla="*/ 11454178 w 12192000"/>
              <a:gd name="connsiteY328" fmla="*/ 3601165 h 6858000"/>
              <a:gd name="connsiteX329" fmla="*/ 11460000 w 12192000"/>
              <a:gd name="connsiteY329" fmla="*/ 3485867 h 6858000"/>
              <a:gd name="connsiteX330" fmla="*/ 11620501 w 12192000"/>
              <a:gd name="connsiteY330" fmla="*/ 3464640 h 6858000"/>
              <a:gd name="connsiteX331" fmla="*/ 11620501 w 12192000"/>
              <a:gd name="connsiteY331" fmla="*/ 3393356 h 6858000"/>
              <a:gd name="connsiteX332" fmla="*/ 11460000 w 12192000"/>
              <a:gd name="connsiteY332" fmla="*/ 3372129 h 6858000"/>
              <a:gd name="connsiteX333" fmla="*/ 11454178 w 12192000"/>
              <a:gd name="connsiteY333" fmla="*/ 3256833 h 6858000"/>
              <a:gd name="connsiteX334" fmla="*/ 11444446 w 12192000"/>
              <a:gd name="connsiteY334" fmla="*/ 3193068 h 6858000"/>
              <a:gd name="connsiteX335" fmla="*/ 11598714 w 12192000"/>
              <a:gd name="connsiteY335" fmla="*/ 3144326 h 6858000"/>
              <a:gd name="connsiteX336" fmla="*/ 11586336 w 12192000"/>
              <a:gd name="connsiteY336" fmla="*/ 3074125 h 6858000"/>
              <a:gd name="connsiteX337" fmla="*/ 11426443 w 12192000"/>
              <a:gd name="connsiteY337" fmla="*/ 3081010 h 6858000"/>
              <a:gd name="connsiteX338" fmla="*/ 11387168 w 12192000"/>
              <a:gd name="connsiteY338" fmla="*/ 2928267 h 6858000"/>
              <a:gd name="connsiteX339" fmla="*/ 11379329 w 12192000"/>
              <a:gd name="connsiteY339" fmla="*/ 2906848 h 6858000"/>
              <a:gd name="connsiteX340" fmla="*/ 11521635 w 12192000"/>
              <a:gd name="connsiteY340" fmla="*/ 2832661 h 6858000"/>
              <a:gd name="connsiteX341" fmla="*/ 11497255 w 12192000"/>
              <a:gd name="connsiteY341" fmla="*/ 2765676 h 6858000"/>
              <a:gd name="connsiteX342" fmla="*/ 11340354 w 12192000"/>
              <a:gd name="connsiteY342" fmla="*/ 2800362 h 6858000"/>
              <a:gd name="connsiteX343" fmla="*/ 11330545 w 12192000"/>
              <a:gd name="connsiteY343" fmla="*/ 2773560 h 6858000"/>
              <a:gd name="connsiteX344" fmla="*/ 11264609 w 12192000"/>
              <a:gd name="connsiteY344" fmla="*/ 2636686 h 6858000"/>
              <a:gd name="connsiteX345" fmla="*/ 11391607 w 12192000"/>
              <a:gd name="connsiteY345" fmla="*/ 2539117 h 6858000"/>
              <a:gd name="connsiteX346" fmla="*/ 11355966 w 12192000"/>
              <a:gd name="connsiteY346" fmla="*/ 2477382 h 6858000"/>
              <a:gd name="connsiteX347" fmla="*/ 11206641 w 12192000"/>
              <a:gd name="connsiteY347" fmla="*/ 2539131 h 6858000"/>
              <a:gd name="connsiteX348" fmla="*/ 11175294 w 12192000"/>
              <a:gd name="connsiteY348" fmla="*/ 2487529 h 6858000"/>
              <a:gd name="connsiteX349" fmla="*/ 11103612 w 12192000"/>
              <a:gd name="connsiteY349" fmla="*/ 2391672 h 6858000"/>
              <a:gd name="connsiteX350" fmla="*/ 11212582 w 12192000"/>
              <a:gd name="connsiteY350" fmla="*/ 2272610 h 6858000"/>
              <a:gd name="connsiteX351" fmla="*/ 11166762 w 12192000"/>
              <a:gd name="connsiteY351" fmla="*/ 2218002 h 6858000"/>
              <a:gd name="connsiteX352" fmla="*/ 11030185 w 12192000"/>
              <a:gd name="connsiteY352" fmla="*/ 2304896 h 6858000"/>
              <a:gd name="connsiteX353" fmla="*/ 10969678 w 12192000"/>
              <a:gd name="connsiteY353" fmla="*/ 2238322 h 6858000"/>
              <a:gd name="connsiteX354" fmla="*/ 10903104 w 12192000"/>
              <a:gd name="connsiteY354" fmla="*/ 2177815 h 6858000"/>
              <a:gd name="connsiteX355" fmla="*/ 10989998 w 12192000"/>
              <a:gd name="connsiteY355" fmla="*/ 2041238 h 6858000"/>
              <a:gd name="connsiteX356" fmla="*/ 10935390 w 12192000"/>
              <a:gd name="connsiteY356" fmla="*/ 1995417 h 6858000"/>
              <a:gd name="connsiteX357" fmla="*/ 10816328 w 12192000"/>
              <a:gd name="connsiteY357" fmla="*/ 2104388 h 6858000"/>
              <a:gd name="connsiteX358" fmla="*/ 10720469 w 12192000"/>
              <a:gd name="connsiteY358" fmla="*/ 2032705 h 6858000"/>
              <a:gd name="connsiteX359" fmla="*/ 10668870 w 12192000"/>
              <a:gd name="connsiteY359" fmla="*/ 2001358 h 6858000"/>
              <a:gd name="connsiteX360" fmla="*/ 10730618 w 12192000"/>
              <a:gd name="connsiteY360" fmla="*/ 1852034 h 6858000"/>
              <a:gd name="connsiteX361" fmla="*/ 10668884 w 12192000"/>
              <a:gd name="connsiteY361" fmla="*/ 1816392 h 6858000"/>
              <a:gd name="connsiteX362" fmla="*/ 10571315 w 12192000"/>
              <a:gd name="connsiteY362" fmla="*/ 1943390 h 6858000"/>
              <a:gd name="connsiteX363" fmla="*/ 10434439 w 12192000"/>
              <a:gd name="connsiteY363" fmla="*/ 1877453 h 6858000"/>
              <a:gd name="connsiteX364" fmla="*/ 10407637 w 12192000"/>
              <a:gd name="connsiteY364" fmla="*/ 1867644 h 6858000"/>
              <a:gd name="connsiteX365" fmla="*/ 10442323 w 12192000"/>
              <a:gd name="connsiteY365" fmla="*/ 1710745 h 6858000"/>
              <a:gd name="connsiteX366" fmla="*/ 10375338 w 12192000"/>
              <a:gd name="connsiteY366" fmla="*/ 1686364 h 6858000"/>
              <a:gd name="connsiteX367" fmla="*/ 10301151 w 12192000"/>
              <a:gd name="connsiteY367" fmla="*/ 1828669 h 6858000"/>
              <a:gd name="connsiteX368" fmla="*/ 10279732 w 12192000"/>
              <a:gd name="connsiteY368" fmla="*/ 1820830 h 6858000"/>
              <a:gd name="connsiteX369" fmla="*/ 10126989 w 12192000"/>
              <a:gd name="connsiteY369" fmla="*/ 1781555 h 6858000"/>
              <a:gd name="connsiteX370" fmla="*/ 10133874 w 12192000"/>
              <a:gd name="connsiteY370" fmla="*/ 1621665 h 6858000"/>
              <a:gd name="connsiteX371" fmla="*/ 10063672 w 12192000"/>
              <a:gd name="connsiteY371" fmla="*/ 1609287 h 6858000"/>
              <a:gd name="connsiteX372" fmla="*/ 10014932 w 12192000"/>
              <a:gd name="connsiteY372" fmla="*/ 1763552 h 6858000"/>
              <a:gd name="connsiteX373" fmla="*/ 9951166 w 12192000"/>
              <a:gd name="connsiteY373" fmla="*/ 1753820 h 6858000"/>
              <a:gd name="connsiteX374" fmla="*/ 9835869 w 12192000"/>
              <a:gd name="connsiteY374" fmla="*/ 1747999 h 6858000"/>
              <a:gd name="connsiteX375" fmla="*/ 9814642 w 12192000"/>
              <a:gd name="connsiteY375" fmla="*/ 1587499 h 6858000"/>
              <a:gd name="connsiteX376" fmla="*/ 2377359 w 12192000"/>
              <a:gd name="connsiteY376" fmla="*/ 1587499 h 6858000"/>
              <a:gd name="connsiteX377" fmla="*/ 2356133 w 12192000"/>
              <a:gd name="connsiteY377" fmla="*/ 1747999 h 6858000"/>
              <a:gd name="connsiteX378" fmla="*/ 2240835 w 12192000"/>
              <a:gd name="connsiteY378" fmla="*/ 1753820 h 6858000"/>
              <a:gd name="connsiteX379" fmla="*/ 2177070 w 12192000"/>
              <a:gd name="connsiteY379" fmla="*/ 1763552 h 6858000"/>
              <a:gd name="connsiteX380" fmla="*/ 2128329 w 12192000"/>
              <a:gd name="connsiteY380" fmla="*/ 1609285 h 6858000"/>
              <a:gd name="connsiteX381" fmla="*/ 2058127 w 12192000"/>
              <a:gd name="connsiteY381" fmla="*/ 1621663 h 6858000"/>
              <a:gd name="connsiteX382" fmla="*/ 2065013 w 12192000"/>
              <a:gd name="connsiteY382" fmla="*/ 1781555 h 6858000"/>
              <a:gd name="connsiteX383" fmla="*/ 1912269 w 12192000"/>
              <a:gd name="connsiteY383" fmla="*/ 1820830 h 6858000"/>
              <a:gd name="connsiteX384" fmla="*/ 1890850 w 12192000"/>
              <a:gd name="connsiteY384" fmla="*/ 1828669 h 6858000"/>
              <a:gd name="connsiteX385" fmla="*/ 1816663 w 12192000"/>
              <a:gd name="connsiteY385" fmla="*/ 1686363 h 6858000"/>
              <a:gd name="connsiteX386" fmla="*/ 1749678 w 12192000"/>
              <a:gd name="connsiteY386" fmla="*/ 1710744 h 6858000"/>
              <a:gd name="connsiteX387" fmla="*/ 1784364 w 12192000"/>
              <a:gd name="connsiteY387" fmla="*/ 1867644 h 6858000"/>
              <a:gd name="connsiteX388" fmla="*/ 1757562 w 12192000"/>
              <a:gd name="connsiteY388" fmla="*/ 1877453 h 6858000"/>
              <a:gd name="connsiteX389" fmla="*/ 1620687 w 12192000"/>
              <a:gd name="connsiteY389" fmla="*/ 1943390 h 6858000"/>
              <a:gd name="connsiteX390" fmla="*/ 1523118 w 12192000"/>
              <a:gd name="connsiteY390" fmla="*/ 1816391 h 6858000"/>
              <a:gd name="connsiteX391" fmla="*/ 1461384 w 12192000"/>
              <a:gd name="connsiteY391" fmla="*/ 1852032 h 6858000"/>
              <a:gd name="connsiteX392" fmla="*/ 1523132 w 12192000"/>
              <a:gd name="connsiteY392" fmla="*/ 2001358 h 6858000"/>
              <a:gd name="connsiteX393" fmla="*/ 1471532 w 12192000"/>
              <a:gd name="connsiteY393" fmla="*/ 2032705 h 6858000"/>
              <a:gd name="connsiteX394" fmla="*/ 1375674 w 12192000"/>
              <a:gd name="connsiteY394" fmla="*/ 2104387 h 6858000"/>
              <a:gd name="connsiteX395" fmla="*/ 1256610 w 12192000"/>
              <a:gd name="connsiteY395" fmla="*/ 1995417 h 6858000"/>
              <a:gd name="connsiteX396" fmla="*/ 1202003 w 12192000"/>
              <a:gd name="connsiteY396" fmla="*/ 2041237 h 6858000"/>
              <a:gd name="connsiteX397" fmla="*/ 1288898 w 12192000"/>
              <a:gd name="connsiteY397" fmla="*/ 2177814 h 6858000"/>
              <a:gd name="connsiteX398" fmla="*/ 1222325 w 12192000"/>
              <a:gd name="connsiteY398" fmla="*/ 2238322 h 6858000"/>
              <a:gd name="connsiteX399" fmla="*/ 1161817 w 12192000"/>
              <a:gd name="connsiteY399" fmla="*/ 2304896 h 6858000"/>
              <a:gd name="connsiteX400" fmla="*/ 1025239 w 12192000"/>
              <a:gd name="connsiteY400" fmla="*/ 2218001 h 6858000"/>
              <a:gd name="connsiteX401" fmla="*/ 979419 w 12192000"/>
              <a:gd name="connsiteY401" fmla="*/ 2272609 h 6858000"/>
              <a:gd name="connsiteX402" fmla="*/ 1088390 w 12192000"/>
              <a:gd name="connsiteY402" fmla="*/ 2391671 h 6858000"/>
              <a:gd name="connsiteX403" fmla="*/ 1016707 w 12192000"/>
              <a:gd name="connsiteY403" fmla="*/ 2487529 h 6858000"/>
              <a:gd name="connsiteX404" fmla="*/ 985360 w 12192000"/>
              <a:gd name="connsiteY404" fmla="*/ 2539130 h 6858000"/>
              <a:gd name="connsiteX405" fmla="*/ 836035 w 12192000"/>
              <a:gd name="connsiteY405" fmla="*/ 2477382 h 6858000"/>
              <a:gd name="connsiteX406" fmla="*/ 800393 w 12192000"/>
              <a:gd name="connsiteY406" fmla="*/ 2539116 h 6858000"/>
              <a:gd name="connsiteX407" fmla="*/ 927392 w 12192000"/>
              <a:gd name="connsiteY407" fmla="*/ 2636685 h 6858000"/>
              <a:gd name="connsiteX408" fmla="*/ 861456 w 12192000"/>
              <a:gd name="connsiteY408" fmla="*/ 2773560 h 6858000"/>
              <a:gd name="connsiteX409" fmla="*/ 851646 w 12192000"/>
              <a:gd name="connsiteY409" fmla="*/ 2800362 h 6858000"/>
              <a:gd name="connsiteX410" fmla="*/ 694746 w 12192000"/>
              <a:gd name="connsiteY410" fmla="*/ 2765676 h 6858000"/>
              <a:gd name="connsiteX411" fmla="*/ 670365 w 12192000"/>
              <a:gd name="connsiteY411" fmla="*/ 2832661 h 6858000"/>
              <a:gd name="connsiteX412" fmla="*/ 812671 w 12192000"/>
              <a:gd name="connsiteY412" fmla="*/ 2906848 h 6858000"/>
              <a:gd name="connsiteX413" fmla="*/ 804833 w 12192000"/>
              <a:gd name="connsiteY413" fmla="*/ 2928267 h 6858000"/>
              <a:gd name="connsiteX414" fmla="*/ 765558 w 12192000"/>
              <a:gd name="connsiteY414" fmla="*/ 3081010 h 6858000"/>
              <a:gd name="connsiteX415" fmla="*/ 605665 w 12192000"/>
              <a:gd name="connsiteY415" fmla="*/ 3074125 h 6858000"/>
              <a:gd name="connsiteX416" fmla="*/ 593287 w 12192000"/>
              <a:gd name="connsiteY416" fmla="*/ 3144326 h 6858000"/>
              <a:gd name="connsiteX417" fmla="*/ 747555 w 12192000"/>
              <a:gd name="connsiteY417" fmla="*/ 3193068 h 6858000"/>
              <a:gd name="connsiteX418" fmla="*/ 737823 w 12192000"/>
              <a:gd name="connsiteY418" fmla="*/ 3256833 h 6858000"/>
              <a:gd name="connsiteX419" fmla="*/ 732000 w 12192000"/>
              <a:gd name="connsiteY419" fmla="*/ 3372129 h 6858000"/>
              <a:gd name="connsiteX420" fmla="*/ 571500 w 12192000"/>
              <a:gd name="connsiteY420" fmla="*/ 3393356 h 6858000"/>
              <a:gd name="connsiteX421" fmla="*/ 571500 w 12192000"/>
              <a:gd name="connsiteY421" fmla="*/ 3464640 h 6858000"/>
              <a:gd name="connsiteX422" fmla="*/ 732000 w 12192000"/>
              <a:gd name="connsiteY422" fmla="*/ 3485867 h 6858000"/>
              <a:gd name="connsiteX423" fmla="*/ 737823 w 12192000"/>
              <a:gd name="connsiteY423" fmla="*/ 3601165 h 6858000"/>
              <a:gd name="connsiteX424" fmla="*/ 747555 w 12192000"/>
              <a:gd name="connsiteY424" fmla="*/ 3664930 h 6858000"/>
              <a:gd name="connsiteX425" fmla="*/ 593287 w 12192000"/>
              <a:gd name="connsiteY425" fmla="*/ 3713671 h 6858000"/>
              <a:gd name="connsiteX426" fmla="*/ 605665 w 12192000"/>
              <a:gd name="connsiteY426" fmla="*/ 3783872 h 6858000"/>
              <a:gd name="connsiteX427" fmla="*/ 765558 w 12192000"/>
              <a:gd name="connsiteY427" fmla="*/ 3776987 h 6858000"/>
              <a:gd name="connsiteX428" fmla="*/ 804833 w 12192000"/>
              <a:gd name="connsiteY428" fmla="*/ 3929730 h 6858000"/>
              <a:gd name="connsiteX429" fmla="*/ 812671 w 12192000"/>
              <a:gd name="connsiteY429" fmla="*/ 3951149 h 6858000"/>
              <a:gd name="connsiteX430" fmla="*/ 670365 w 12192000"/>
              <a:gd name="connsiteY430" fmla="*/ 4025337 h 6858000"/>
              <a:gd name="connsiteX431" fmla="*/ 694746 w 12192000"/>
              <a:gd name="connsiteY431" fmla="*/ 4092321 h 6858000"/>
              <a:gd name="connsiteX432" fmla="*/ 851646 w 12192000"/>
              <a:gd name="connsiteY432" fmla="*/ 4057635 h 6858000"/>
              <a:gd name="connsiteX433" fmla="*/ 861456 w 12192000"/>
              <a:gd name="connsiteY433" fmla="*/ 4084438 h 6858000"/>
              <a:gd name="connsiteX434" fmla="*/ 927392 w 12192000"/>
              <a:gd name="connsiteY434" fmla="*/ 4221313 h 6858000"/>
              <a:gd name="connsiteX435" fmla="*/ 800393 w 12192000"/>
              <a:gd name="connsiteY435" fmla="*/ 4318883 h 6858000"/>
              <a:gd name="connsiteX436" fmla="*/ 836035 w 12192000"/>
              <a:gd name="connsiteY436" fmla="*/ 4380616 h 6858000"/>
              <a:gd name="connsiteX437" fmla="*/ 985360 w 12192000"/>
              <a:gd name="connsiteY437" fmla="*/ 4318867 h 6858000"/>
              <a:gd name="connsiteX438" fmla="*/ 1016707 w 12192000"/>
              <a:gd name="connsiteY438" fmla="*/ 4370467 h 6858000"/>
              <a:gd name="connsiteX439" fmla="*/ 1088390 w 12192000"/>
              <a:gd name="connsiteY439" fmla="*/ 4466327 h 6858000"/>
              <a:gd name="connsiteX440" fmla="*/ 979419 w 12192000"/>
              <a:gd name="connsiteY440" fmla="*/ 4585389 h 6858000"/>
              <a:gd name="connsiteX441" fmla="*/ 1025240 w 12192000"/>
              <a:gd name="connsiteY441" fmla="*/ 4639996 h 6858000"/>
              <a:gd name="connsiteX442" fmla="*/ 1161817 w 12192000"/>
              <a:gd name="connsiteY442" fmla="*/ 4553101 h 6858000"/>
              <a:gd name="connsiteX443" fmla="*/ 1222325 w 12192000"/>
              <a:gd name="connsiteY443" fmla="*/ 4619676 h 6858000"/>
              <a:gd name="connsiteX444" fmla="*/ 1288898 w 12192000"/>
              <a:gd name="connsiteY444" fmla="*/ 4680183 h 6858000"/>
              <a:gd name="connsiteX445" fmla="*/ 1202003 w 12192000"/>
              <a:gd name="connsiteY445" fmla="*/ 4816760 h 6858000"/>
              <a:gd name="connsiteX446" fmla="*/ 1256610 w 12192000"/>
              <a:gd name="connsiteY446" fmla="*/ 4862580 h 6858000"/>
              <a:gd name="connsiteX447" fmla="*/ 1375674 w 12192000"/>
              <a:gd name="connsiteY447" fmla="*/ 4753609 h 6858000"/>
              <a:gd name="connsiteX448" fmla="*/ 1471532 w 12192000"/>
              <a:gd name="connsiteY448" fmla="*/ 4825292 h 6858000"/>
              <a:gd name="connsiteX449" fmla="*/ 1523133 w 12192000"/>
              <a:gd name="connsiteY449" fmla="*/ 4856639 h 6858000"/>
              <a:gd name="connsiteX450" fmla="*/ 1461384 w 12192000"/>
              <a:gd name="connsiteY450" fmla="*/ 5005964 h 6858000"/>
              <a:gd name="connsiteX451" fmla="*/ 1523118 w 12192000"/>
              <a:gd name="connsiteY451" fmla="*/ 5041606 h 6858000"/>
              <a:gd name="connsiteX452" fmla="*/ 1620687 w 12192000"/>
              <a:gd name="connsiteY452" fmla="*/ 4914607 h 6858000"/>
              <a:gd name="connsiteX453" fmla="*/ 1757562 w 12192000"/>
              <a:gd name="connsiteY453" fmla="*/ 4980543 h 6858000"/>
              <a:gd name="connsiteX454" fmla="*/ 1784365 w 12192000"/>
              <a:gd name="connsiteY454" fmla="*/ 4990352 h 6858000"/>
              <a:gd name="connsiteX455" fmla="*/ 1749678 w 12192000"/>
              <a:gd name="connsiteY455" fmla="*/ 5147253 h 6858000"/>
              <a:gd name="connsiteX456" fmla="*/ 1816663 w 12192000"/>
              <a:gd name="connsiteY456" fmla="*/ 5171634 h 6858000"/>
              <a:gd name="connsiteX457" fmla="*/ 1890850 w 12192000"/>
              <a:gd name="connsiteY457" fmla="*/ 5029328 h 6858000"/>
              <a:gd name="connsiteX458" fmla="*/ 1912269 w 12192000"/>
              <a:gd name="connsiteY458" fmla="*/ 5037167 h 6858000"/>
              <a:gd name="connsiteX459" fmla="*/ 2065013 w 12192000"/>
              <a:gd name="connsiteY459" fmla="*/ 5076441 h 6858000"/>
              <a:gd name="connsiteX460" fmla="*/ 2058127 w 12192000"/>
              <a:gd name="connsiteY460" fmla="*/ 5236334 h 6858000"/>
              <a:gd name="connsiteX461" fmla="*/ 2128329 w 12192000"/>
              <a:gd name="connsiteY461" fmla="*/ 5248713 h 6858000"/>
              <a:gd name="connsiteX462" fmla="*/ 2177070 w 12192000"/>
              <a:gd name="connsiteY462" fmla="*/ 5094445 h 6858000"/>
              <a:gd name="connsiteX463" fmla="*/ 2240835 w 12192000"/>
              <a:gd name="connsiteY463" fmla="*/ 5104176 h 6858000"/>
              <a:gd name="connsiteX464" fmla="*/ 2356132 w 12192000"/>
              <a:gd name="connsiteY464" fmla="*/ 5109999 h 6858000"/>
              <a:gd name="connsiteX465" fmla="*/ 2377359 w 12192000"/>
              <a:gd name="connsiteY465" fmla="*/ 5270499 h 6858000"/>
              <a:gd name="connsiteX466" fmla="*/ 2448643 w 12192000"/>
              <a:gd name="connsiteY466" fmla="*/ 5270499 h 6858000"/>
              <a:gd name="connsiteX467" fmla="*/ 2469870 w 12192000"/>
              <a:gd name="connsiteY467" fmla="*/ 5109999 h 6858000"/>
              <a:gd name="connsiteX468" fmla="*/ 2585168 w 12192000"/>
              <a:gd name="connsiteY468" fmla="*/ 5104176 h 6858000"/>
              <a:gd name="connsiteX469" fmla="*/ 2648933 w 12192000"/>
              <a:gd name="connsiteY469" fmla="*/ 5094445 h 6858000"/>
              <a:gd name="connsiteX470" fmla="*/ 2697673 w 12192000"/>
              <a:gd name="connsiteY470" fmla="*/ 5248713 h 6858000"/>
              <a:gd name="connsiteX471" fmla="*/ 2767875 w 12192000"/>
              <a:gd name="connsiteY471" fmla="*/ 5236334 h 6858000"/>
              <a:gd name="connsiteX472" fmla="*/ 2760990 w 12192000"/>
              <a:gd name="connsiteY472" fmla="*/ 5076441 h 6858000"/>
              <a:gd name="connsiteX473" fmla="*/ 2913733 w 12192000"/>
              <a:gd name="connsiteY473" fmla="*/ 5037167 h 6858000"/>
              <a:gd name="connsiteX474" fmla="*/ 2935152 w 12192000"/>
              <a:gd name="connsiteY474" fmla="*/ 5029328 h 6858000"/>
              <a:gd name="connsiteX475" fmla="*/ 3009340 w 12192000"/>
              <a:gd name="connsiteY475" fmla="*/ 5171634 h 6858000"/>
              <a:gd name="connsiteX476" fmla="*/ 3076324 w 12192000"/>
              <a:gd name="connsiteY476" fmla="*/ 5147253 h 6858000"/>
              <a:gd name="connsiteX477" fmla="*/ 3041638 w 12192000"/>
              <a:gd name="connsiteY477" fmla="*/ 4990352 h 6858000"/>
              <a:gd name="connsiteX478" fmla="*/ 3068440 w 12192000"/>
              <a:gd name="connsiteY478" fmla="*/ 4980543 h 6858000"/>
              <a:gd name="connsiteX479" fmla="*/ 3205315 w 12192000"/>
              <a:gd name="connsiteY479" fmla="*/ 4914607 h 6858000"/>
              <a:gd name="connsiteX480" fmla="*/ 3302886 w 12192000"/>
              <a:gd name="connsiteY480" fmla="*/ 5041606 h 6858000"/>
              <a:gd name="connsiteX481" fmla="*/ 3364619 w 12192000"/>
              <a:gd name="connsiteY481" fmla="*/ 5005964 h 6858000"/>
              <a:gd name="connsiteX482" fmla="*/ 3302870 w 12192000"/>
              <a:gd name="connsiteY482" fmla="*/ 4856639 h 6858000"/>
              <a:gd name="connsiteX483" fmla="*/ 3354470 w 12192000"/>
              <a:gd name="connsiteY483" fmla="*/ 4825292 h 6858000"/>
              <a:gd name="connsiteX484" fmla="*/ 3450330 w 12192000"/>
              <a:gd name="connsiteY484" fmla="*/ 4753609 h 6858000"/>
              <a:gd name="connsiteX485" fmla="*/ 3569392 w 12192000"/>
              <a:gd name="connsiteY485" fmla="*/ 4862580 h 6858000"/>
              <a:gd name="connsiteX486" fmla="*/ 3623999 w 12192000"/>
              <a:gd name="connsiteY486" fmla="*/ 4816760 h 6858000"/>
              <a:gd name="connsiteX487" fmla="*/ 3537104 w 12192000"/>
              <a:gd name="connsiteY487" fmla="*/ 4680183 h 6858000"/>
              <a:gd name="connsiteX488" fmla="*/ 3603679 w 12192000"/>
              <a:gd name="connsiteY488" fmla="*/ 4619676 h 6858000"/>
              <a:gd name="connsiteX489" fmla="*/ 3664185 w 12192000"/>
              <a:gd name="connsiteY489" fmla="*/ 4553101 h 6858000"/>
              <a:gd name="connsiteX490" fmla="*/ 3800763 w 12192000"/>
              <a:gd name="connsiteY490" fmla="*/ 4639996 h 6858000"/>
              <a:gd name="connsiteX491" fmla="*/ 3846583 w 12192000"/>
              <a:gd name="connsiteY491" fmla="*/ 4585389 h 6858000"/>
              <a:gd name="connsiteX492" fmla="*/ 3737612 w 12192000"/>
              <a:gd name="connsiteY492" fmla="*/ 4466327 h 6858000"/>
              <a:gd name="connsiteX493" fmla="*/ 3809295 w 12192000"/>
              <a:gd name="connsiteY493" fmla="*/ 4370467 h 6858000"/>
              <a:gd name="connsiteX494" fmla="*/ 3840642 w 12192000"/>
              <a:gd name="connsiteY494" fmla="*/ 4318867 h 6858000"/>
              <a:gd name="connsiteX495" fmla="*/ 3989967 w 12192000"/>
              <a:gd name="connsiteY495" fmla="*/ 4380616 h 6858000"/>
              <a:gd name="connsiteX496" fmla="*/ 4025608 w 12192000"/>
              <a:gd name="connsiteY496" fmla="*/ 4318883 h 6858000"/>
              <a:gd name="connsiteX497" fmla="*/ 3898609 w 12192000"/>
              <a:gd name="connsiteY497" fmla="*/ 4221313 h 6858000"/>
              <a:gd name="connsiteX498" fmla="*/ 3964546 w 12192000"/>
              <a:gd name="connsiteY498" fmla="*/ 4084438 h 6858000"/>
              <a:gd name="connsiteX499" fmla="*/ 3974355 w 12192000"/>
              <a:gd name="connsiteY499" fmla="*/ 4057635 h 6858000"/>
              <a:gd name="connsiteX500" fmla="*/ 4131256 w 12192000"/>
              <a:gd name="connsiteY500" fmla="*/ 4092321 h 6858000"/>
              <a:gd name="connsiteX501" fmla="*/ 4155636 w 12192000"/>
              <a:gd name="connsiteY501" fmla="*/ 4025337 h 6858000"/>
              <a:gd name="connsiteX502" fmla="*/ 4013330 w 12192000"/>
              <a:gd name="connsiteY502" fmla="*/ 3951149 h 6858000"/>
              <a:gd name="connsiteX503" fmla="*/ 4021170 w 12192000"/>
              <a:gd name="connsiteY503" fmla="*/ 3929730 h 6858000"/>
              <a:gd name="connsiteX504" fmla="*/ 4060444 w 12192000"/>
              <a:gd name="connsiteY504" fmla="*/ 3776987 h 6858000"/>
              <a:gd name="connsiteX505" fmla="*/ 4220337 w 12192000"/>
              <a:gd name="connsiteY505" fmla="*/ 3783872 h 6858000"/>
              <a:gd name="connsiteX506" fmla="*/ 4232716 w 12192000"/>
              <a:gd name="connsiteY506" fmla="*/ 3713671 h 6858000"/>
              <a:gd name="connsiteX507" fmla="*/ 4078448 w 12192000"/>
              <a:gd name="connsiteY507" fmla="*/ 3664930 h 6858000"/>
              <a:gd name="connsiteX508" fmla="*/ 4088179 w 12192000"/>
              <a:gd name="connsiteY508" fmla="*/ 3601165 h 6858000"/>
              <a:gd name="connsiteX509" fmla="*/ 4094001 w 12192000"/>
              <a:gd name="connsiteY509" fmla="*/ 3485867 h 6858000"/>
              <a:gd name="connsiteX510" fmla="*/ 4254502 w 12192000"/>
              <a:gd name="connsiteY510" fmla="*/ 3464640 h 6858000"/>
              <a:gd name="connsiteX511" fmla="*/ 4254502 w 12192000"/>
              <a:gd name="connsiteY511" fmla="*/ 3393356 h 6858000"/>
              <a:gd name="connsiteX512" fmla="*/ 4094001 w 12192000"/>
              <a:gd name="connsiteY512" fmla="*/ 3372129 h 6858000"/>
              <a:gd name="connsiteX513" fmla="*/ 4088179 w 12192000"/>
              <a:gd name="connsiteY513" fmla="*/ 3256833 h 6858000"/>
              <a:gd name="connsiteX514" fmla="*/ 4078448 w 12192000"/>
              <a:gd name="connsiteY514" fmla="*/ 3193068 h 6858000"/>
              <a:gd name="connsiteX515" fmla="*/ 4232716 w 12192000"/>
              <a:gd name="connsiteY515" fmla="*/ 3144326 h 6858000"/>
              <a:gd name="connsiteX516" fmla="*/ 4220337 w 12192000"/>
              <a:gd name="connsiteY516" fmla="*/ 3074125 h 6858000"/>
              <a:gd name="connsiteX517" fmla="*/ 4060444 w 12192000"/>
              <a:gd name="connsiteY517" fmla="*/ 3081010 h 6858000"/>
              <a:gd name="connsiteX518" fmla="*/ 4021170 w 12192000"/>
              <a:gd name="connsiteY518" fmla="*/ 2928267 h 6858000"/>
              <a:gd name="connsiteX519" fmla="*/ 4013330 w 12192000"/>
              <a:gd name="connsiteY519" fmla="*/ 2906848 h 6858000"/>
              <a:gd name="connsiteX520" fmla="*/ 4155636 w 12192000"/>
              <a:gd name="connsiteY520" fmla="*/ 2832661 h 6858000"/>
              <a:gd name="connsiteX521" fmla="*/ 4131256 w 12192000"/>
              <a:gd name="connsiteY521" fmla="*/ 2765676 h 6858000"/>
              <a:gd name="connsiteX522" fmla="*/ 3974355 w 12192000"/>
              <a:gd name="connsiteY522" fmla="*/ 2800362 h 6858000"/>
              <a:gd name="connsiteX523" fmla="*/ 3964546 w 12192000"/>
              <a:gd name="connsiteY523" fmla="*/ 2773560 h 6858000"/>
              <a:gd name="connsiteX524" fmla="*/ 3898610 w 12192000"/>
              <a:gd name="connsiteY524" fmla="*/ 2636686 h 6858000"/>
              <a:gd name="connsiteX525" fmla="*/ 4025608 w 12192000"/>
              <a:gd name="connsiteY525" fmla="*/ 2539117 h 6858000"/>
              <a:gd name="connsiteX526" fmla="*/ 3989967 w 12192000"/>
              <a:gd name="connsiteY526" fmla="*/ 2477382 h 6858000"/>
              <a:gd name="connsiteX527" fmla="*/ 3840642 w 12192000"/>
              <a:gd name="connsiteY527" fmla="*/ 2539131 h 6858000"/>
              <a:gd name="connsiteX528" fmla="*/ 3809295 w 12192000"/>
              <a:gd name="connsiteY528" fmla="*/ 2487529 h 6858000"/>
              <a:gd name="connsiteX529" fmla="*/ 3737613 w 12192000"/>
              <a:gd name="connsiteY529" fmla="*/ 2391672 h 6858000"/>
              <a:gd name="connsiteX530" fmla="*/ 3846583 w 12192000"/>
              <a:gd name="connsiteY530" fmla="*/ 2272610 h 6858000"/>
              <a:gd name="connsiteX531" fmla="*/ 3800763 w 12192000"/>
              <a:gd name="connsiteY531" fmla="*/ 2218002 h 6858000"/>
              <a:gd name="connsiteX532" fmla="*/ 3664186 w 12192000"/>
              <a:gd name="connsiteY532" fmla="*/ 2304896 h 6858000"/>
              <a:gd name="connsiteX533" fmla="*/ 3603679 w 12192000"/>
              <a:gd name="connsiteY533" fmla="*/ 2238322 h 6858000"/>
              <a:gd name="connsiteX534" fmla="*/ 3537105 w 12192000"/>
              <a:gd name="connsiteY534" fmla="*/ 2177815 h 6858000"/>
              <a:gd name="connsiteX535" fmla="*/ 3623999 w 12192000"/>
              <a:gd name="connsiteY535" fmla="*/ 2041238 h 6858000"/>
              <a:gd name="connsiteX536" fmla="*/ 3569392 w 12192000"/>
              <a:gd name="connsiteY536" fmla="*/ 1995417 h 6858000"/>
              <a:gd name="connsiteX537" fmla="*/ 3450330 w 12192000"/>
              <a:gd name="connsiteY537" fmla="*/ 2104388 h 6858000"/>
              <a:gd name="connsiteX538" fmla="*/ 3354470 w 12192000"/>
              <a:gd name="connsiteY538" fmla="*/ 2032705 h 6858000"/>
              <a:gd name="connsiteX539" fmla="*/ 3302871 w 12192000"/>
              <a:gd name="connsiteY539" fmla="*/ 2001358 h 6858000"/>
              <a:gd name="connsiteX540" fmla="*/ 3364619 w 12192000"/>
              <a:gd name="connsiteY540" fmla="*/ 1852034 h 6858000"/>
              <a:gd name="connsiteX541" fmla="*/ 3302886 w 12192000"/>
              <a:gd name="connsiteY541" fmla="*/ 1816392 h 6858000"/>
              <a:gd name="connsiteX542" fmla="*/ 3205316 w 12192000"/>
              <a:gd name="connsiteY542" fmla="*/ 1943390 h 6858000"/>
              <a:gd name="connsiteX543" fmla="*/ 3068440 w 12192000"/>
              <a:gd name="connsiteY543" fmla="*/ 1877453 h 6858000"/>
              <a:gd name="connsiteX544" fmla="*/ 3041638 w 12192000"/>
              <a:gd name="connsiteY544" fmla="*/ 1867644 h 6858000"/>
              <a:gd name="connsiteX545" fmla="*/ 3076324 w 12192000"/>
              <a:gd name="connsiteY545" fmla="*/ 1710745 h 6858000"/>
              <a:gd name="connsiteX546" fmla="*/ 3009340 w 12192000"/>
              <a:gd name="connsiteY546" fmla="*/ 1686364 h 6858000"/>
              <a:gd name="connsiteX547" fmla="*/ 2935152 w 12192000"/>
              <a:gd name="connsiteY547" fmla="*/ 1828669 h 6858000"/>
              <a:gd name="connsiteX548" fmla="*/ 2913733 w 12192000"/>
              <a:gd name="connsiteY548" fmla="*/ 1820830 h 6858000"/>
              <a:gd name="connsiteX549" fmla="*/ 2760990 w 12192000"/>
              <a:gd name="connsiteY549" fmla="*/ 1781555 h 6858000"/>
              <a:gd name="connsiteX550" fmla="*/ 2767875 w 12192000"/>
              <a:gd name="connsiteY550" fmla="*/ 1621665 h 6858000"/>
              <a:gd name="connsiteX551" fmla="*/ 2697673 w 12192000"/>
              <a:gd name="connsiteY551" fmla="*/ 1609287 h 6858000"/>
              <a:gd name="connsiteX552" fmla="*/ 2648934 w 12192000"/>
              <a:gd name="connsiteY552" fmla="*/ 1763552 h 6858000"/>
              <a:gd name="connsiteX553" fmla="*/ 2585168 w 12192000"/>
              <a:gd name="connsiteY553" fmla="*/ 1753820 h 6858000"/>
              <a:gd name="connsiteX554" fmla="*/ 2469870 w 12192000"/>
              <a:gd name="connsiteY554" fmla="*/ 1747999 h 6858000"/>
              <a:gd name="connsiteX555" fmla="*/ 2448643 w 12192000"/>
              <a:gd name="connsiteY555" fmla="*/ 1587499 h 6858000"/>
              <a:gd name="connsiteX556" fmla="*/ 0 w 12192000"/>
              <a:gd name="connsiteY556" fmla="*/ 0 h 6858000"/>
              <a:gd name="connsiteX557" fmla="*/ 12192000 w 12192000"/>
              <a:gd name="connsiteY557" fmla="*/ 0 h 6858000"/>
              <a:gd name="connsiteX558" fmla="*/ 12192000 w 12192000"/>
              <a:gd name="connsiteY558" fmla="*/ 6858000 h 6858000"/>
              <a:gd name="connsiteX559" fmla="*/ 0 w 12192000"/>
              <a:gd name="connsiteY55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</a:cxnLst>
            <a:rect l="l" t="t" r="r" b="b"/>
            <a:pathLst>
              <a:path w="12192000" h="6858000">
                <a:moveTo>
                  <a:pt x="6116738" y="2052266"/>
                </a:moveTo>
                <a:cubicBezTo>
                  <a:pt x="6813901" y="2061986"/>
                  <a:pt x="7404202" y="2598398"/>
                  <a:pt x="7466278" y="3307936"/>
                </a:cubicBezTo>
                <a:cubicBezTo>
                  <a:pt x="7532493" y="4064776"/>
                  <a:pt x="6972631" y="4731994"/>
                  <a:pt x="6215791" y="4798209"/>
                </a:cubicBezTo>
                <a:cubicBezTo>
                  <a:pt x="5458950" y="4864424"/>
                  <a:pt x="4791733" y="4304562"/>
                  <a:pt x="4725518" y="3547721"/>
                </a:cubicBezTo>
                <a:cubicBezTo>
                  <a:pt x="4659303" y="2790881"/>
                  <a:pt x="5219165" y="2123664"/>
                  <a:pt x="5976006" y="2057449"/>
                </a:cubicBezTo>
                <a:cubicBezTo>
                  <a:pt x="6023309" y="2053311"/>
                  <a:pt x="6070261" y="2051618"/>
                  <a:pt x="6116738" y="2052266"/>
                </a:cubicBezTo>
                <a:close/>
                <a:moveTo>
                  <a:pt x="9779001" y="2052208"/>
                </a:moveTo>
                <a:cubicBezTo>
                  <a:pt x="10538732" y="2052208"/>
                  <a:pt x="11154615" y="2668092"/>
                  <a:pt x="11154615" y="3427823"/>
                </a:cubicBezTo>
                <a:cubicBezTo>
                  <a:pt x="11154615" y="4187555"/>
                  <a:pt x="10538732" y="4803438"/>
                  <a:pt x="9779001" y="4803438"/>
                </a:cubicBezTo>
                <a:cubicBezTo>
                  <a:pt x="9019269" y="4803438"/>
                  <a:pt x="8403386" y="4187555"/>
                  <a:pt x="8403386" y="3427823"/>
                </a:cubicBezTo>
                <a:cubicBezTo>
                  <a:pt x="8403386" y="2668092"/>
                  <a:pt x="9019269" y="2052208"/>
                  <a:pt x="9779001" y="2052208"/>
                </a:cubicBezTo>
                <a:close/>
                <a:moveTo>
                  <a:pt x="2413002" y="2052208"/>
                </a:moveTo>
                <a:cubicBezTo>
                  <a:pt x="3172733" y="2052208"/>
                  <a:pt x="3788616" y="2668092"/>
                  <a:pt x="3788616" y="3427823"/>
                </a:cubicBezTo>
                <a:cubicBezTo>
                  <a:pt x="3788616" y="4187555"/>
                  <a:pt x="3172733" y="4803438"/>
                  <a:pt x="2413002" y="4803438"/>
                </a:cubicBezTo>
                <a:cubicBezTo>
                  <a:pt x="1653270" y="4803438"/>
                  <a:pt x="1037387" y="4187555"/>
                  <a:pt x="1037387" y="3427823"/>
                </a:cubicBezTo>
                <a:cubicBezTo>
                  <a:pt x="1037387" y="2668092"/>
                  <a:pt x="1653270" y="2052208"/>
                  <a:pt x="2413002" y="2052208"/>
                </a:cubicBezTo>
                <a:close/>
                <a:moveTo>
                  <a:pt x="5971009" y="1591400"/>
                </a:moveTo>
                <a:lnTo>
                  <a:pt x="5899997" y="1597613"/>
                </a:lnTo>
                <a:lnTo>
                  <a:pt x="5892840" y="1759352"/>
                </a:lnTo>
                <a:lnTo>
                  <a:pt x="5778487" y="1775200"/>
                </a:lnTo>
                <a:lnTo>
                  <a:pt x="5715813" y="1790452"/>
                </a:lnTo>
                <a:lnTo>
                  <a:pt x="5653813" y="1641020"/>
                </a:lnTo>
                <a:lnTo>
                  <a:pt x="5584957" y="1659470"/>
                </a:lnTo>
                <a:lnTo>
                  <a:pt x="5605753" y="1818153"/>
                </a:lnTo>
                <a:lnTo>
                  <a:pt x="5457012" y="1870591"/>
                </a:lnTo>
                <a:lnTo>
                  <a:pt x="5436358" y="1880267"/>
                </a:lnTo>
                <a:lnTo>
                  <a:pt x="5350050" y="1744969"/>
                </a:lnTo>
                <a:lnTo>
                  <a:pt x="5285445" y="1775095"/>
                </a:lnTo>
                <a:lnTo>
                  <a:pt x="5333674" y="1928375"/>
                </a:lnTo>
                <a:lnTo>
                  <a:pt x="5307830" y="1940482"/>
                </a:lnTo>
                <a:lnTo>
                  <a:pt x="5177222" y="2018098"/>
                </a:lnTo>
                <a:lnTo>
                  <a:pt x="5068955" y="1900086"/>
                </a:lnTo>
                <a:lnTo>
                  <a:pt x="5010563" y="1940972"/>
                </a:lnTo>
                <a:lnTo>
                  <a:pt x="5085090" y="2084348"/>
                </a:lnTo>
                <a:lnTo>
                  <a:pt x="5036419" y="2120073"/>
                </a:lnTo>
                <a:lnTo>
                  <a:pt x="4947173" y="2199837"/>
                </a:lnTo>
                <a:lnTo>
                  <a:pt x="4819065" y="2101658"/>
                </a:lnTo>
                <a:lnTo>
                  <a:pt x="4768659" y="2152063"/>
                </a:lnTo>
                <a:lnTo>
                  <a:pt x="4867127" y="2280547"/>
                </a:lnTo>
                <a:lnTo>
                  <a:pt x="4806080" y="2346627"/>
                </a:lnTo>
                <a:lnTo>
                  <a:pt x="4751605" y="2418222"/>
                </a:lnTo>
                <a:lnTo>
                  <a:pt x="4607973" y="2343561"/>
                </a:lnTo>
                <a:lnTo>
                  <a:pt x="4567087" y="2401954"/>
                </a:lnTo>
                <a:lnTo>
                  <a:pt x="4686021" y="2511065"/>
                </a:lnTo>
                <a:lnTo>
                  <a:pt x="4622965" y="2612807"/>
                </a:lnTo>
                <a:lnTo>
                  <a:pt x="4596235" y="2666943"/>
                </a:lnTo>
                <a:lnTo>
                  <a:pt x="4442096" y="2618445"/>
                </a:lnTo>
                <a:lnTo>
                  <a:pt x="4411970" y="2683050"/>
                </a:lnTo>
                <a:lnTo>
                  <a:pt x="4546990" y="2769179"/>
                </a:lnTo>
                <a:lnTo>
                  <a:pt x="4493234" y="2911280"/>
                </a:lnTo>
                <a:lnTo>
                  <a:pt x="4485797" y="2938835"/>
                </a:lnTo>
                <a:lnTo>
                  <a:pt x="4326472" y="2917956"/>
                </a:lnTo>
                <a:lnTo>
                  <a:pt x="4308021" y="2986811"/>
                </a:lnTo>
                <a:lnTo>
                  <a:pt x="4456252" y="3048313"/>
                </a:lnTo>
                <a:lnTo>
                  <a:pt x="4450310" y="3070333"/>
                </a:lnTo>
                <a:lnTo>
                  <a:pt x="4424497" y="3225919"/>
                </a:lnTo>
                <a:lnTo>
                  <a:pt x="4264613" y="3232995"/>
                </a:lnTo>
                <a:lnTo>
                  <a:pt x="4258400" y="3304008"/>
                </a:lnTo>
                <a:lnTo>
                  <a:pt x="4416329" y="3339119"/>
                </a:lnTo>
                <a:lnTo>
                  <a:pt x="4412191" y="3403489"/>
                </a:lnTo>
                <a:lnTo>
                  <a:pt x="4416440" y="3518854"/>
                </a:lnTo>
                <a:lnTo>
                  <a:pt x="4258400" y="3553989"/>
                </a:lnTo>
                <a:lnTo>
                  <a:pt x="4264613" y="3625002"/>
                </a:lnTo>
                <a:lnTo>
                  <a:pt x="4426353" y="3632160"/>
                </a:lnTo>
                <a:lnTo>
                  <a:pt x="4442202" y="3746511"/>
                </a:lnTo>
                <a:lnTo>
                  <a:pt x="4457454" y="3809185"/>
                </a:lnTo>
                <a:lnTo>
                  <a:pt x="4308021" y="3871187"/>
                </a:lnTo>
                <a:lnTo>
                  <a:pt x="4326471" y="3940041"/>
                </a:lnTo>
                <a:lnTo>
                  <a:pt x="4485156" y="3919247"/>
                </a:lnTo>
                <a:lnTo>
                  <a:pt x="4537593" y="4067986"/>
                </a:lnTo>
                <a:lnTo>
                  <a:pt x="4547268" y="4088640"/>
                </a:lnTo>
                <a:lnTo>
                  <a:pt x="4411970" y="4174948"/>
                </a:lnTo>
                <a:lnTo>
                  <a:pt x="4442096" y="4239553"/>
                </a:lnTo>
                <a:lnTo>
                  <a:pt x="4595376" y="4191324"/>
                </a:lnTo>
                <a:lnTo>
                  <a:pt x="4607485" y="4217170"/>
                </a:lnTo>
                <a:lnTo>
                  <a:pt x="4685099" y="4347778"/>
                </a:lnTo>
                <a:lnTo>
                  <a:pt x="4567087" y="4456045"/>
                </a:lnTo>
                <a:lnTo>
                  <a:pt x="4607974" y="4514437"/>
                </a:lnTo>
                <a:lnTo>
                  <a:pt x="4751349" y="4439908"/>
                </a:lnTo>
                <a:lnTo>
                  <a:pt x="4787074" y="4488580"/>
                </a:lnTo>
                <a:lnTo>
                  <a:pt x="4866839" y="4577827"/>
                </a:lnTo>
                <a:lnTo>
                  <a:pt x="4768659" y="4705933"/>
                </a:lnTo>
                <a:lnTo>
                  <a:pt x="4819065" y="4756339"/>
                </a:lnTo>
                <a:lnTo>
                  <a:pt x="4947549" y="4657872"/>
                </a:lnTo>
                <a:lnTo>
                  <a:pt x="5013629" y="4718919"/>
                </a:lnTo>
                <a:lnTo>
                  <a:pt x="5085223" y="4773394"/>
                </a:lnTo>
                <a:lnTo>
                  <a:pt x="5010562" y="4917025"/>
                </a:lnTo>
                <a:lnTo>
                  <a:pt x="5068955" y="4957911"/>
                </a:lnTo>
                <a:lnTo>
                  <a:pt x="5178067" y="4838978"/>
                </a:lnTo>
                <a:lnTo>
                  <a:pt x="5279809" y="4902033"/>
                </a:lnTo>
                <a:lnTo>
                  <a:pt x="5333945" y="4928764"/>
                </a:lnTo>
                <a:lnTo>
                  <a:pt x="5285446" y="5082902"/>
                </a:lnTo>
                <a:lnTo>
                  <a:pt x="5350051" y="5113028"/>
                </a:lnTo>
                <a:lnTo>
                  <a:pt x="5436180" y="4978009"/>
                </a:lnTo>
                <a:lnTo>
                  <a:pt x="5578282" y="5031764"/>
                </a:lnTo>
                <a:lnTo>
                  <a:pt x="5605837" y="5039200"/>
                </a:lnTo>
                <a:lnTo>
                  <a:pt x="5584957" y="5198527"/>
                </a:lnTo>
                <a:lnTo>
                  <a:pt x="5653812" y="5216977"/>
                </a:lnTo>
                <a:lnTo>
                  <a:pt x="5715314" y="5068747"/>
                </a:lnTo>
                <a:lnTo>
                  <a:pt x="5737334" y="5074689"/>
                </a:lnTo>
                <a:lnTo>
                  <a:pt x="5892921" y="5100501"/>
                </a:lnTo>
                <a:lnTo>
                  <a:pt x="5899996" y="5260386"/>
                </a:lnTo>
                <a:lnTo>
                  <a:pt x="5971010" y="5266599"/>
                </a:lnTo>
                <a:lnTo>
                  <a:pt x="6006120" y="5108670"/>
                </a:lnTo>
                <a:lnTo>
                  <a:pt x="6070490" y="5112807"/>
                </a:lnTo>
                <a:lnTo>
                  <a:pt x="6185856" y="5108559"/>
                </a:lnTo>
                <a:lnTo>
                  <a:pt x="6220991" y="5266598"/>
                </a:lnTo>
                <a:lnTo>
                  <a:pt x="6292004" y="5260385"/>
                </a:lnTo>
                <a:lnTo>
                  <a:pt x="6299162" y="5098646"/>
                </a:lnTo>
                <a:lnTo>
                  <a:pt x="6413513" y="5082797"/>
                </a:lnTo>
                <a:lnTo>
                  <a:pt x="6476187" y="5067544"/>
                </a:lnTo>
                <a:lnTo>
                  <a:pt x="6538188" y="5216977"/>
                </a:lnTo>
                <a:lnTo>
                  <a:pt x="6607043" y="5198527"/>
                </a:lnTo>
                <a:lnTo>
                  <a:pt x="6586249" y="5039843"/>
                </a:lnTo>
                <a:lnTo>
                  <a:pt x="6734988" y="4987405"/>
                </a:lnTo>
                <a:lnTo>
                  <a:pt x="6755642" y="4977730"/>
                </a:lnTo>
                <a:lnTo>
                  <a:pt x="6841950" y="5113028"/>
                </a:lnTo>
                <a:lnTo>
                  <a:pt x="6906555" y="5082902"/>
                </a:lnTo>
                <a:lnTo>
                  <a:pt x="6858326" y="4929622"/>
                </a:lnTo>
                <a:lnTo>
                  <a:pt x="6884171" y="4917514"/>
                </a:lnTo>
                <a:lnTo>
                  <a:pt x="7014779" y="4839899"/>
                </a:lnTo>
                <a:lnTo>
                  <a:pt x="7123046" y="4957911"/>
                </a:lnTo>
                <a:lnTo>
                  <a:pt x="7181439" y="4917024"/>
                </a:lnTo>
                <a:lnTo>
                  <a:pt x="7106910" y="4773649"/>
                </a:lnTo>
                <a:lnTo>
                  <a:pt x="7155582" y="4737924"/>
                </a:lnTo>
                <a:lnTo>
                  <a:pt x="7244829" y="4658159"/>
                </a:lnTo>
                <a:lnTo>
                  <a:pt x="7372935" y="4756339"/>
                </a:lnTo>
                <a:lnTo>
                  <a:pt x="7423341" y="4705934"/>
                </a:lnTo>
                <a:lnTo>
                  <a:pt x="7324874" y="4577450"/>
                </a:lnTo>
                <a:lnTo>
                  <a:pt x="7385921" y="4511370"/>
                </a:lnTo>
                <a:lnTo>
                  <a:pt x="7440395" y="4439776"/>
                </a:lnTo>
                <a:lnTo>
                  <a:pt x="7584027" y="4514437"/>
                </a:lnTo>
                <a:lnTo>
                  <a:pt x="7624913" y="4456043"/>
                </a:lnTo>
                <a:lnTo>
                  <a:pt x="7505980" y="4346932"/>
                </a:lnTo>
                <a:lnTo>
                  <a:pt x="7569035" y="4245190"/>
                </a:lnTo>
                <a:lnTo>
                  <a:pt x="7595766" y="4191054"/>
                </a:lnTo>
                <a:lnTo>
                  <a:pt x="7749904" y="4239553"/>
                </a:lnTo>
                <a:lnTo>
                  <a:pt x="7780029" y="4174948"/>
                </a:lnTo>
                <a:lnTo>
                  <a:pt x="7645010" y="4088819"/>
                </a:lnTo>
                <a:lnTo>
                  <a:pt x="7698766" y="3946718"/>
                </a:lnTo>
                <a:lnTo>
                  <a:pt x="7706202" y="3919162"/>
                </a:lnTo>
                <a:lnTo>
                  <a:pt x="7865529" y="3940041"/>
                </a:lnTo>
                <a:lnTo>
                  <a:pt x="7883978" y="3871187"/>
                </a:lnTo>
                <a:lnTo>
                  <a:pt x="7735748" y="3809684"/>
                </a:lnTo>
                <a:lnTo>
                  <a:pt x="7741691" y="3787664"/>
                </a:lnTo>
                <a:lnTo>
                  <a:pt x="7767503" y="3632079"/>
                </a:lnTo>
                <a:lnTo>
                  <a:pt x="7927388" y="3625002"/>
                </a:lnTo>
                <a:lnTo>
                  <a:pt x="7933601" y="3553990"/>
                </a:lnTo>
                <a:lnTo>
                  <a:pt x="7775672" y="3518879"/>
                </a:lnTo>
                <a:lnTo>
                  <a:pt x="7779809" y="3454508"/>
                </a:lnTo>
                <a:lnTo>
                  <a:pt x="7775559" y="3339142"/>
                </a:lnTo>
                <a:lnTo>
                  <a:pt x="7933600" y="3304007"/>
                </a:lnTo>
                <a:lnTo>
                  <a:pt x="7927387" y="3232995"/>
                </a:lnTo>
                <a:lnTo>
                  <a:pt x="7765646" y="3225837"/>
                </a:lnTo>
                <a:lnTo>
                  <a:pt x="7749799" y="3111486"/>
                </a:lnTo>
                <a:lnTo>
                  <a:pt x="7734546" y="3048812"/>
                </a:lnTo>
                <a:lnTo>
                  <a:pt x="7883979" y="2986811"/>
                </a:lnTo>
                <a:lnTo>
                  <a:pt x="7865529" y="2917956"/>
                </a:lnTo>
                <a:lnTo>
                  <a:pt x="7706845" y="2938750"/>
                </a:lnTo>
                <a:lnTo>
                  <a:pt x="7654407" y="2790011"/>
                </a:lnTo>
                <a:lnTo>
                  <a:pt x="7644731" y="2769357"/>
                </a:lnTo>
                <a:lnTo>
                  <a:pt x="7780029" y="2683049"/>
                </a:lnTo>
                <a:lnTo>
                  <a:pt x="7749904" y="2618444"/>
                </a:lnTo>
                <a:lnTo>
                  <a:pt x="7596624" y="2666673"/>
                </a:lnTo>
                <a:lnTo>
                  <a:pt x="7584516" y="2640828"/>
                </a:lnTo>
                <a:lnTo>
                  <a:pt x="7506901" y="2510222"/>
                </a:lnTo>
                <a:lnTo>
                  <a:pt x="7624912" y="2401955"/>
                </a:lnTo>
                <a:lnTo>
                  <a:pt x="7584026" y="2343562"/>
                </a:lnTo>
                <a:lnTo>
                  <a:pt x="7440652" y="2418090"/>
                </a:lnTo>
                <a:lnTo>
                  <a:pt x="7404926" y="2369417"/>
                </a:lnTo>
                <a:lnTo>
                  <a:pt x="7325162" y="2280171"/>
                </a:lnTo>
                <a:lnTo>
                  <a:pt x="7423341" y="2152065"/>
                </a:lnTo>
                <a:lnTo>
                  <a:pt x="7372936" y="2101659"/>
                </a:lnTo>
                <a:lnTo>
                  <a:pt x="7244452" y="2200126"/>
                </a:lnTo>
                <a:lnTo>
                  <a:pt x="7178372" y="2139078"/>
                </a:lnTo>
                <a:lnTo>
                  <a:pt x="7106779" y="2084604"/>
                </a:lnTo>
                <a:lnTo>
                  <a:pt x="7181439" y="1940973"/>
                </a:lnTo>
                <a:lnTo>
                  <a:pt x="7123045" y="1900086"/>
                </a:lnTo>
                <a:lnTo>
                  <a:pt x="7013934" y="2019020"/>
                </a:lnTo>
                <a:lnTo>
                  <a:pt x="6912192" y="1955964"/>
                </a:lnTo>
                <a:lnTo>
                  <a:pt x="6858057" y="1929233"/>
                </a:lnTo>
                <a:lnTo>
                  <a:pt x="6906556" y="1775096"/>
                </a:lnTo>
                <a:lnTo>
                  <a:pt x="6841951" y="1744970"/>
                </a:lnTo>
                <a:lnTo>
                  <a:pt x="6755821" y="1879988"/>
                </a:lnTo>
                <a:lnTo>
                  <a:pt x="6613719" y="1826232"/>
                </a:lnTo>
                <a:lnTo>
                  <a:pt x="6586164" y="1818796"/>
                </a:lnTo>
                <a:lnTo>
                  <a:pt x="6607044" y="1659471"/>
                </a:lnTo>
                <a:lnTo>
                  <a:pt x="6538189" y="1641021"/>
                </a:lnTo>
                <a:lnTo>
                  <a:pt x="6476686" y="1789250"/>
                </a:lnTo>
                <a:lnTo>
                  <a:pt x="6454666" y="1783308"/>
                </a:lnTo>
                <a:lnTo>
                  <a:pt x="6299081" y="1757495"/>
                </a:lnTo>
                <a:lnTo>
                  <a:pt x="6292004" y="1597613"/>
                </a:lnTo>
                <a:lnTo>
                  <a:pt x="6220991" y="1591400"/>
                </a:lnTo>
                <a:lnTo>
                  <a:pt x="6185882" y="1749326"/>
                </a:lnTo>
                <a:lnTo>
                  <a:pt x="6121510" y="1745189"/>
                </a:lnTo>
                <a:lnTo>
                  <a:pt x="6006144" y="1749439"/>
                </a:lnTo>
                <a:close/>
                <a:moveTo>
                  <a:pt x="9743358" y="1587499"/>
                </a:moveTo>
                <a:lnTo>
                  <a:pt x="9722132" y="1747999"/>
                </a:lnTo>
                <a:lnTo>
                  <a:pt x="9606834" y="1753820"/>
                </a:lnTo>
                <a:lnTo>
                  <a:pt x="9543068" y="1763552"/>
                </a:lnTo>
                <a:lnTo>
                  <a:pt x="9494328" y="1609285"/>
                </a:lnTo>
                <a:lnTo>
                  <a:pt x="9424126" y="1621663"/>
                </a:lnTo>
                <a:lnTo>
                  <a:pt x="9431012" y="1781555"/>
                </a:lnTo>
                <a:lnTo>
                  <a:pt x="9278268" y="1820830"/>
                </a:lnTo>
                <a:lnTo>
                  <a:pt x="9256849" y="1828669"/>
                </a:lnTo>
                <a:lnTo>
                  <a:pt x="9182662" y="1686363"/>
                </a:lnTo>
                <a:lnTo>
                  <a:pt x="9115677" y="1710744"/>
                </a:lnTo>
                <a:lnTo>
                  <a:pt x="9150363" y="1867644"/>
                </a:lnTo>
                <a:lnTo>
                  <a:pt x="9123561" y="1877453"/>
                </a:lnTo>
                <a:lnTo>
                  <a:pt x="8986686" y="1943390"/>
                </a:lnTo>
                <a:lnTo>
                  <a:pt x="8889117" y="1816391"/>
                </a:lnTo>
                <a:lnTo>
                  <a:pt x="8827383" y="1852032"/>
                </a:lnTo>
                <a:lnTo>
                  <a:pt x="8889131" y="2001358"/>
                </a:lnTo>
                <a:lnTo>
                  <a:pt x="8837531" y="2032705"/>
                </a:lnTo>
                <a:lnTo>
                  <a:pt x="8741672" y="2104387"/>
                </a:lnTo>
                <a:lnTo>
                  <a:pt x="8622609" y="1995417"/>
                </a:lnTo>
                <a:lnTo>
                  <a:pt x="8568002" y="2041237"/>
                </a:lnTo>
                <a:lnTo>
                  <a:pt x="8654897" y="2177814"/>
                </a:lnTo>
                <a:lnTo>
                  <a:pt x="8588324" y="2238322"/>
                </a:lnTo>
                <a:lnTo>
                  <a:pt x="8527816" y="2304896"/>
                </a:lnTo>
                <a:lnTo>
                  <a:pt x="8391238" y="2218001"/>
                </a:lnTo>
                <a:lnTo>
                  <a:pt x="8345418" y="2272609"/>
                </a:lnTo>
                <a:lnTo>
                  <a:pt x="8454389" y="2391671"/>
                </a:lnTo>
                <a:lnTo>
                  <a:pt x="8382707" y="2487529"/>
                </a:lnTo>
                <a:lnTo>
                  <a:pt x="8351359" y="2539130"/>
                </a:lnTo>
                <a:lnTo>
                  <a:pt x="8202035" y="2477382"/>
                </a:lnTo>
                <a:lnTo>
                  <a:pt x="8166392" y="2539116"/>
                </a:lnTo>
                <a:lnTo>
                  <a:pt x="8293391" y="2636685"/>
                </a:lnTo>
                <a:lnTo>
                  <a:pt x="8227455" y="2773560"/>
                </a:lnTo>
                <a:lnTo>
                  <a:pt x="8217645" y="2800362"/>
                </a:lnTo>
                <a:lnTo>
                  <a:pt x="8060745" y="2765676"/>
                </a:lnTo>
                <a:lnTo>
                  <a:pt x="8036365" y="2832661"/>
                </a:lnTo>
                <a:lnTo>
                  <a:pt x="8178670" y="2906848"/>
                </a:lnTo>
                <a:lnTo>
                  <a:pt x="8170832" y="2928267"/>
                </a:lnTo>
                <a:lnTo>
                  <a:pt x="8131557" y="3081010"/>
                </a:lnTo>
                <a:lnTo>
                  <a:pt x="7971664" y="3074125"/>
                </a:lnTo>
                <a:lnTo>
                  <a:pt x="7959286" y="3144326"/>
                </a:lnTo>
                <a:lnTo>
                  <a:pt x="8113554" y="3193068"/>
                </a:lnTo>
                <a:lnTo>
                  <a:pt x="8103822" y="3256833"/>
                </a:lnTo>
                <a:lnTo>
                  <a:pt x="8098000" y="3372129"/>
                </a:lnTo>
                <a:lnTo>
                  <a:pt x="7937499" y="3393356"/>
                </a:lnTo>
                <a:lnTo>
                  <a:pt x="7937499" y="3464640"/>
                </a:lnTo>
                <a:lnTo>
                  <a:pt x="8098000" y="3485867"/>
                </a:lnTo>
                <a:lnTo>
                  <a:pt x="8103822" y="3601165"/>
                </a:lnTo>
                <a:lnTo>
                  <a:pt x="8113554" y="3664930"/>
                </a:lnTo>
                <a:lnTo>
                  <a:pt x="7959286" y="3713671"/>
                </a:lnTo>
                <a:lnTo>
                  <a:pt x="7971664" y="3783872"/>
                </a:lnTo>
                <a:lnTo>
                  <a:pt x="8131557" y="3776987"/>
                </a:lnTo>
                <a:lnTo>
                  <a:pt x="8170832" y="3929730"/>
                </a:lnTo>
                <a:lnTo>
                  <a:pt x="8178670" y="3951149"/>
                </a:lnTo>
                <a:lnTo>
                  <a:pt x="8036365" y="4025337"/>
                </a:lnTo>
                <a:lnTo>
                  <a:pt x="8060745" y="4092321"/>
                </a:lnTo>
                <a:lnTo>
                  <a:pt x="8217645" y="4057635"/>
                </a:lnTo>
                <a:lnTo>
                  <a:pt x="8227455" y="4084438"/>
                </a:lnTo>
                <a:lnTo>
                  <a:pt x="8293391" y="4221313"/>
                </a:lnTo>
                <a:lnTo>
                  <a:pt x="8166392" y="4318883"/>
                </a:lnTo>
                <a:lnTo>
                  <a:pt x="8202035" y="4380616"/>
                </a:lnTo>
                <a:lnTo>
                  <a:pt x="8351359" y="4318867"/>
                </a:lnTo>
                <a:lnTo>
                  <a:pt x="8382707" y="4370467"/>
                </a:lnTo>
                <a:lnTo>
                  <a:pt x="8454389" y="4466327"/>
                </a:lnTo>
                <a:lnTo>
                  <a:pt x="8345418" y="4585389"/>
                </a:lnTo>
                <a:lnTo>
                  <a:pt x="8391239" y="4639996"/>
                </a:lnTo>
                <a:lnTo>
                  <a:pt x="8527816" y="4553101"/>
                </a:lnTo>
                <a:lnTo>
                  <a:pt x="8588324" y="4619676"/>
                </a:lnTo>
                <a:lnTo>
                  <a:pt x="8654897" y="4680183"/>
                </a:lnTo>
                <a:lnTo>
                  <a:pt x="8568002" y="4816760"/>
                </a:lnTo>
                <a:lnTo>
                  <a:pt x="8622609" y="4862580"/>
                </a:lnTo>
                <a:lnTo>
                  <a:pt x="8741672" y="4753609"/>
                </a:lnTo>
                <a:lnTo>
                  <a:pt x="8837531" y="4825292"/>
                </a:lnTo>
                <a:lnTo>
                  <a:pt x="8889132" y="4856639"/>
                </a:lnTo>
                <a:lnTo>
                  <a:pt x="8827383" y="5005964"/>
                </a:lnTo>
                <a:lnTo>
                  <a:pt x="8889117" y="5041606"/>
                </a:lnTo>
                <a:lnTo>
                  <a:pt x="8986686" y="4914607"/>
                </a:lnTo>
                <a:lnTo>
                  <a:pt x="9123561" y="4980543"/>
                </a:lnTo>
                <a:lnTo>
                  <a:pt x="9150364" y="4990352"/>
                </a:lnTo>
                <a:lnTo>
                  <a:pt x="9115677" y="5147253"/>
                </a:lnTo>
                <a:lnTo>
                  <a:pt x="9182662" y="5171634"/>
                </a:lnTo>
                <a:lnTo>
                  <a:pt x="9256849" y="5029328"/>
                </a:lnTo>
                <a:lnTo>
                  <a:pt x="9278268" y="5037167"/>
                </a:lnTo>
                <a:lnTo>
                  <a:pt x="9431012" y="5076441"/>
                </a:lnTo>
                <a:lnTo>
                  <a:pt x="9424126" y="5236334"/>
                </a:lnTo>
                <a:lnTo>
                  <a:pt x="9494328" y="5248713"/>
                </a:lnTo>
                <a:lnTo>
                  <a:pt x="9543068" y="5094445"/>
                </a:lnTo>
                <a:lnTo>
                  <a:pt x="9606834" y="5104176"/>
                </a:lnTo>
                <a:lnTo>
                  <a:pt x="9722131" y="5109999"/>
                </a:lnTo>
                <a:lnTo>
                  <a:pt x="9743358" y="5270499"/>
                </a:lnTo>
                <a:lnTo>
                  <a:pt x="9814642" y="5270499"/>
                </a:lnTo>
                <a:lnTo>
                  <a:pt x="9835869" y="5109999"/>
                </a:lnTo>
                <a:lnTo>
                  <a:pt x="9951166" y="5104176"/>
                </a:lnTo>
                <a:lnTo>
                  <a:pt x="10014932" y="5094445"/>
                </a:lnTo>
                <a:lnTo>
                  <a:pt x="10063672" y="5248713"/>
                </a:lnTo>
                <a:lnTo>
                  <a:pt x="10133874" y="5236334"/>
                </a:lnTo>
                <a:lnTo>
                  <a:pt x="10126989" y="5076441"/>
                </a:lnTo>
                <a:lnTo>
                  <a:pt x="10279732" y="5037167"/>
                </a:lnTo>
                <a:lnTo>
                  <a:pt x="10301151" y="5029328"/>
                </a:lnTo>
                <a:lnTo>
                  <a:pt x="10375338" y="5171634"/>
                </a:lnTo>
                <a:lnTo>
                  <a:pt x="10442323" y="5147253"/>
                </a:lnTo>
                <a:lnTo>
                  <a:pt x="10407637" y="4990352"/>
                </a:lnTo>
                <a:lnTo>
                  <a:pt x="10434439" y="4980543"/>
                </a:lnTo>
                <a:lnTo>
                  <a:pt x="10571314" y="4914607"/>
                </a:lnTo>
                <a:lnTo>
                  <a:pt x="10668884" y="5041606"/>
                </a:lnTo>
                <a:lnTo>
                  <a:pt x="10730618" y="5005964"/>
                </a:lnTo>
                <a:lnTo>
                  <a:pt x="10668869" y="4856639"/>
                </a:lnTo>
                <a:lnTo>
                  <a:pt x="10720469" y="4825292"/>
                </a:lnTo>
                <a:lnTo>
                  <a:pt x="10816328" y="4753609"/>
                </a:lnTo>
                <a:lnTo>
                  <a:pt x="10935390" y="4862580"/>
                </a:lnTo>
                <a:lnTo>
                  <a:pt x="10989998" y="4816760"/>
                </a:lnTo>
                <a:lnTo>
                  <a:pt x="10903103" y="4680183"/>
                </a:lnTo>
                <a:lnTo>
                  <a:pt x="10969678" y="4619676"/>
                </a:lnTo>
                <a:lnTo>
                  <a:pt x="11030184" y="4553101"/>
                </a:lnTo>
                <a:lnTo>
                  <a:pt x="11166762" y="4639996"/>
                </a:lnTo>
                <a:lnTo>
                  <a:pt x="11212582" y="4585389"/>
                </a:lnTo>
                <a:lnTo>
                  <a:pt x="11103611" y="4466327"/>
                </a:lnTo>
                <a:lnTo>
                  <a:pt x="11175294" y="4370467"/>
                </a:lnTo>
                <a:lnTo>
                  <a:pt x="11206641" y="4318867"/>
                </a:lnTo>
                <a:lnTo>
                  <a:pt x="11355966" y="4380616"/>
                </a:lnTo>
                <a:lnTo>
                  <a:pt x="11391607" y="4318883"/>
                </a:lnTo>
                <a:lnTo>
                  <a:pt x="11264608" y="4221313"/>
                </a:lnTo>
                <a:lnTo>
                  <a:pt x="11330545" y="4084438"/>
                </a:lnTo>
                <a:lnTo>
                  <a:pt x="11340354" y="4057635"/>
                </a:lnTo>
                <a:lnTo>
                  <a:pt x="11497255" y="4092321"/>
                </a:lnTo>
                <a:lnTo>
                  <a:pt x="11521635" y="4025337"/>
                </a:lnTo>
                <a:lnTo>
                  <a:pt x="11379329" y="3951149"/>
                </a:lnTo>
                <a:lnTo>
                  <a:pt x="11387168" y="3929730"/>
                </a:lnTo>
                <a:lnTo>
                  <a:pt x="11426443" y="3776987"/>
                </a:lnTo>
                <a:lnTo>
                  <a:pt x="11586336" y="3783872"/>
                </a:lnTo>
                <a:lnTo>
                  <a:pt x="11598714" y="3713671"/>
                </a:lnTo>
                <a:lnTo>
                  <a:pt x="11444446" y="3664930"/>
                </a:lnTo>
                <a:lnTo>
                  <a:pt x="11454178" y="3601165"/>
                </a:lnTo>
                <a:lnTo>
                  <a:pt x="11460000" y="3485867"/>
                </a:lnTo>
                <a:lnTo>
                  <a:pt x="11620501" y="3464640"/>
                </a:lnTo>
                <a:lnTo>
                  <a:pt x="11620501" y="3393356"/>
                </a:lnTo>
                <a:lnTo>
                  <a:pt x="11460000" y="3372129"/>
                </a:lnTo>
                <a:lnTo>
                  <a:pt x="11454178" y="3256833"/>
                </a:lnTo>
                <a:lnTo>
                  <a:pt x="11444446" y="3193068"/>
                </a:lnTo>
                <a:lnTo>
                  <a:pt x="11598714" y="3144326"/>
                </a:lnTo>
                <a:lnTo>
                  <a:pt x="11586336" y="3074125"/>
                </a:lnTo>
                <a:lnTo>
                  <a:pt x="11426443" y="3081010"/>
                </a:lnTo>
                <a:lnTo>
                  <a:pt x="11387168" y="2928267"/>
                </a:lnTo>
                <a:lnTo>
                  <a:pt x="11379329" y="2906848"/>
                </a:lnTo>
                <a:lnTo>
                  <a:pt x="11521635" y="2832661"/>
                </a:lnTo>
                <a:lnTo>
                  <a:pt x="11497255" y="2765676"/>
                </a:lnTo>
                <a:lnTo>
                  <a:pt x="11340354" y="2800362"/>
                </a:lnTo>
                <a:lnTo>
                  <a:pt x="11330545" y="2773560"/>
                </a:lnTo>
                <a:lnTo>
                  <a:pt x="11264609" y="2636686"/>
                </a:lnTo>
                <a:lnTo>
                  <a:pt x="11391607" y="2539117"/>
                </a:lnTo>
                <a:lnTo>
                  <a:pt x="11355966" y="2477382"/>
                </a:lnTo>
                <a:lnTo>
                  <a:pt x="11206641" y="2539131"/>
                </a:lnTo>
                <a:lnTo>
                  <a:pt x="11175294" y="2487529"/>
                </a:lnTo>
                <a:lnTo>
                  <a:pt x="11103612" y="2391672"/>
                </a:lnTo>
                <a:lnTo>
                  <a:pt x="11212582" y="2272610"/>
                </a:lnTo>
                <a:lnTo>
                  <a:pt x="11166762" y="2218002"/>
                </a:lnTo>
                <a:lnTo>
                  <a:pt x="11030185" y="2304896"/>
                </a:lnTo>
                <a:lnTo>
                  <a:pt x="10969678" y="2238322"/>
                </a:lnTo>
                <a:lnTo>
                  <a:pt x="10903104" y="2177815"/>
                </a:lnTo>
                <a:lnTo>
                  <a:pt x="10989998" y="2041238"/>
                </a:lnTo>
                <a:lnTo>
                  <a:pt x="10935390" y="1995417"/>
                </a:lnTo>
                <a:lnTo>
                  <a:pt x="10816328" y="2104388"/>
                </a:lnTo>
                <a:lnTo>
                  <a:pt x="10720469" y="2032705"/>
                </a:lnTo>
                <a:lnTo>
                  <a:pt x="10668870" y="2001358"/>
                </a:lnTo>
                <a:lnTo>
                  <a:pt x="10730618" y="1852034"/>
                </a:lnTo>
                <a:lnTo>
                  <a:pt x="10668884" y="1816392"/>
                </a:lnTo>
                <a:lnTo>
                  <a:pt x="10571315" y="1943390"/>
                </a:lnTo>
                <a:lnTo>
                  <a:pt x="10434439" y="1877453"/>
                </a:lnTo>
                <a:lnTo>
                  <a:pt x="10407637" y="1867644"/>
                </a:lnTo>
                <a:lnTo>
                  <a:pt x="10442323" y="1710745"/>
                </a:lnTo>
                <a:lnTo>
                  <a:pt x="10375338" y="1686364"/>
                </a:lnTo>
                <a:lnTo>
                  <a:pt x="10301151" y="1828669"/>
                </a:lnTo>
                <a:lnTo>
                  <a:pt x="10279732" y="1820830"/>
                </a:lnTo>
                <a:lnTo>
                  <a:pt x="10126989" y="1781555"/>
                </a:lnTo>
                <a:lnTo>
                  <a:pt x="10133874" y="1621665"/>
                </a:lnTo>
                <a:lnTo>
                  <a:pt x="10063672" y="1609287"/>
                </a:lnTo>
                <a:lnTo>
                  <a:pt x="10014932" y="1763552"/>
                </a:lnTo>
                <a:lnTo>
                  <a:pt x="9951166" y="1753820"/>
                </a:lnTo>
                <a:lnTo>
                  <a:pt x="9835869" y="1747999"/>
                </a:lnTo>
                <a:lnTo>
                  <a:pt x="9814642" y="1587499"/>
                </a:lnTo>
                <a:close/>
                <a:moveTo>
                  <a:pt x="2377359" y="1587499"/>
                </a:moveTo>
                <a:lnTo>
                  <a:pt x="2356133" y="1747999"/>
                </a:lnTo>
                <a:lnTo>
                  <a:pt x="2240835" y="1753820"/>
                </a:lnTo>
                <a:lnTo>
                  <a:pt x="2177070" y="1763552"/>
                </a:lnTo>
                <a:lnTo>
                  <a:pt x="2128329" y="1609285"/>
                </a:lnTo>
                <a:lnTo>
                  <a:pt x="2058127" y="1621663"/>
                </a:lnTo>
                <a:lnTo>
                  <a:pt x="2065013" y="1781555"/>
                </a:lnTo>
                <a:lnTo>
                  <a:pt x="1912269" y="1820830"/>
                </a:lnTo>
                <a:lnTo>
                  <a:pt x="1890850" y="1828669"/>
                </a:lnTo>
                <a:lnTo>
                  <a:pt x="1816663" y="1686363"/>
                </a:lnTo>
                <a:lnTo>
                  <a:pt x="1749678" y="1710744"/>
                </a:lnTo>
                <a:lnTo>
                  <a:pt x="1784364" y="1867644"/>
                </a:lnTo>
                <a:lnTo>
                  <a:pt x="1757562" y="1877453"/>
                </a:lnTo>
                <a:lnTo>
                  <a:pt x="1620687" y="1943390"/>
                </a:lnTo>
                <a:lnTo>
                  <a:pt x="1523118" y="1816391"/>
                </a:lnTo>
                <a:lnTo>
                  <a:pt x="1461384" y="1852032"/>
                </a:lnTo>
                <a:lnTo>
                  <a:pt x="1523132" y="2001358"/>
                </a:lnTo>
                <a:lnTo>
                  <a:pt x="1471532" y="2032705"/>
                </a:lnTo>
                <a:lnTo>
                  <a:pt x="1375674" y="2104387"/>
                </a:lnTo>
                <a:lnTo>
                  <a:pt x="1256610" y="1995417"/>
                </a:lnTo>
                <a:lnTo>
                  <a:pt x="1202003" y="2041237"/>
                </a:lnTo>
                <a:lnTo>
                  <a:pt x="1288898" y="2177814"/>
                </a:lnTo>
                <a:lnTo>
                  <a:pt x="1222325" y="2238322"/>
                </a:lnTo>
                <a:lnTo>
                  <a:pt x="1161817" y="2304896"/>
                </a:lnTo>
                <a:lnTo>
                  <a:pt x="1025239" y="2218001"/>
                </a:lnTo>
                <a:lnTo>
                  <a:pt x="979419" y="2272609"/>
                </a:lnTo>
                <a:lnTo>
                  <a:pt x="1088390" y="2391671"/>
                </a:lnTo>
                <a:lnTo>
                  <a:pt x="1016707" y="2487529"/>
                </a:lnTo>
                <a:lnTo>
                  <a:pt x="985360" y="2539130"/>
                </a:lnTo>
                <a:lnTo>
                  <a:pt x="836035" y="2477382"/>
                </a:lnTo>
                <a:lnTo>
                  <a:pt x="800393" y="2539116"/>
                </a:lnTo>
                <a:lnTo>
                  <a:pt x="927392" y="2636685"/>
                </a:lnTo>
                <a:lnTo>
                  <a:pt x="861456" y="2773560"/>
                </a:lnTo>
                <a:lnTo>
                  <a:pt x="851646" y="2800362"/>
                </a:lnTo>
                <a:lnTo>
                  <a:pt x="694746" y="2765676"/>
                </a:lnTo>
                <a:lnTo>
                  <a:pt x="670365" y="2832661"/>
                </a:lnTo>
                <a:lnTo>
                  <a:pt x="812671" y="2906848"/>
                </a:lnTo>
                <a:lnTo>
                  <a:pt x="804833" y="2928267"/>
                </a:lnTo>
                <a:lnTo>
                  <a:pt x="765558" y="3081010"/>
                </a:lnTo>
                <a:lnTo>
                  <a:pt x="605665" y="3074125"/>
                </a:lnTo>
                <a:lnTo>
                  <a:pt x="593287" y="3144326"/>
                </a:lnTo>
                <a:lnTo>
                  <a:pt x="747555" y="3193068"/>
                </a:lnTo>
                <a:lnTo>
                  <a:pt x="737823" y="3256833"/>
                </a:lnTo>
                <a:lnTo>
                  <a:pt x="732000" y="3372129"/>
                </a:lnTo>
                <a:lnTo>
                  <a:pt x="571500" y="3393356"/>
                </a:lnTo>
                <a:lnTo>
                  <a:pt x="571500" y="3464640"/>
                </a:lnTo>
                <a:lnTo>
                  <a:pt x="732000" y="3485867"/>
                </a:lnTo>
                <a:lnTo>
                  <a:pt x="737823" y="3601165"/>
                </a:lnTo>
                <a:lnTo>
                  <a:pt x="747555" y="3664930"/>
                </a:lnTo>
                <a:lnTo>
                  <a:pt x="593287" y="3713671"/>
                </a:lnTo>
                <a:lnTo>
                  <a:pt x="605665" y="3783872"/>
                </a:lnTo>
                <a:lnTo>
                  <a:pt x="765558" y="3776987"/>
                </a:lnTo>
                <a:lnTo>
                  <a:pt x="804833" y="3929730"/>
                </a:lnTo>
                <a:lnTo>
                  <a:pt x="812671" y="3951149"/>
                </a:lnTo>
                <a:lnTo>
                  <a:pt x="670365" y="4025337"/>
                </a:lnTo>
                <a:lnTo>
                  <a:pt x="694746" y="4092321"/>
                </a:lnTo>
                <a:lnTo>
                  <a:pt x="851646" y="4057635"/>
                </a:lnTo>
                <a:lnTo>
                  <a:pt x="861456" y="4084438"/>
                </a:lnTo>
                <a:lnTo>
                  <a:pt x="927392" y="4221313"/>
                </a:lnTo>
                <a:lnTo>
                  <a:pt x="800393" y="4318883"/>
                </a:lnTo>
                <a:lnTo>
                  <a:pt x="836035" y="4380616"/>
                </a:lnTo>
                <a:lnTo>
                  <a:pt x="985360" y="4318867"/>
                </a:lnTo>
                <a:lnTo>
                  <a:pt x="1016707" y="4370467"/>
                </a:lnTo>
                <a:lnTo>
                  <a:pt x="1088390" y="4466327"/>
                </a:lnTo>
                <a:lnTo>
                  <a:pt x="979419" y="4585389"/>
                </a:lnTo>
                <a:lnTo>
                  <a:pt x="1025240" y="4639996"/>
                </a:lnTo>
                <a:lnTo>
                  <a:pt x="1161817" y="4553101"/>
                </a:lnTo>
                <a:lnTo>
                  <a:pt x="1222325" y="4619676"/>
                </a:lnTo>
                <a:lnTo>
                  <a:pt x="1288898" y="4680183"/>
                </a:lnTo>
                <a:lnTo>
                  <a:pt x="1202003" y="4816760"/>
                </a:lnTo>
                <a:lnTo>
                  <a:pt x="1256610" y="4862580"/>
                </a:lnTo>
                <a:lnTo>
                  <a:pt x="1375674" y="4753609"/>
                </a:lnTo>
                <a:lnTo>
                  <a:pt x="1471532" y="4825292"/>
                </a:lnTo>
                <a:lnTo>
                  <a:pt x="1523133" y="4856639"/>
                </a:lnTo>
                <a:lnTo>
                  <a:pt x="1461384" y="5005964"/>
                </a:lnTo>
                <a:lnTo>
                  <a:pt x="1523118" y="5041606"/>
                </a:lnTo>
                <a:lnTo>
                  <a:pt x="1620687" y="4914607"/>
                </a:lnTo>
                <a:lnTo>
                  <a:pt x="1757562" y="4980543"/>
                </a:lnTo>
                <a:lnTo>
                  <a:pt x="1784365" y="4990352"/>
                </a:lnTo>
                <a:lnTo>
                  <a:pt x="1749678" y="5147253"/>
                </a:lnTo>
                <a:lnTo>
                  <a:pt x="1816663" y="5171634"/>
                </a:lnTo>
                <a:lnTo>
                  <a:pt x="1890850" y="5029328"/>
                </a:lnTo>
                <a:lnTo>
                  <a:pt x="1912269" y="5037167"/>
                </a:lnTo>
                <a:lnTo>
                  <a:pt x="2065013" y="5076441"/>
                </a:lnTo>
                <a:lnTo>
                  <a:pt x="2058127" y="5236334"/>
                </a:lnTo>
                <a:lnTo>
                  <a:pt x="2128329" y="5248713"/>
                </a:lnTo>
                <a:lnTo>
                  <a:pt x="2177070" y="5094445"/>
                </a:lnTo>
                <a:lnTo>
                  <a:pt x="2240835" y="5104176"/>
                </a:lnTo>
                <a:lnTo>
                  <a:pt x="2356132" y="5109999"/>
                </a:lnTo>
                <a:lnTo>
                  <a:pt x="2377359" y="5270499"/>
                </a:lnTo>
                <a:lnTo>
                  <a:pt x="2448643" y="5270499"/>
                </a:lnTo>
                <a:lnTo>
                  <a:pt x="2469870" y="5109999"/>
                </a:lnTo>
                <a:lnTo>
                  <a:pt x="2585168" y="5104176"/>
                </a:lnTo>
                <a:lnTo>
                  <a:pt x="2648933" y="5094445"/>
                </a:lnTo>
                <a:lnTo>
                  <a:pt x="2697673" y="5248713"/>
                </a:lnTo>
                <a:lnTo>
                  <a:pt x="2767875" y="5236334"/>
                </a:lnTo>
                <a:lnTo>
                  <a:pt x="2760990" y="5076441"/>
                </a:lnTo>
                <a:lnTo>
                  <a:pt x="2913733" y="5037167"/>
                </a:lnTo>
                <a:lnTo>
                  <a:pt x="2935152" y="5029328"/>
                </a:lnTo>
                <a:lnTo>
                  <a:pt x="3009340" y="5171634"/>
                </a:lnTo>
                <a:lnTo>
                  <a:pt x="3076324" y="5147253"/>
                </a:lnTo>
                <a:lnTo>
                  <a:pt x="3041638" y="4990352"/>
                </a:lnTo>
                <a:lnTo>
                  <a:pt x="3068440" y="4980543"/>
                </a:lnTo>
                <a:lnTo>
                  <a:pt x="3205315" y="4914607"/>
                </a:lnTo>
                <a:lnTo>
                  <a:pt x="3302886" y="5041606"/>
                </a:lnTo>
                <a:lnTo>
                  <a:pt x="3364619" y="5005964"/>
                </a:lnTo>
                <a:lnTo>
                  <a:pt x="3302870" y="4856639"/>
                </a:lnTo>
                <a:lnTo>
                  <a:pt x="3354470" y="4825292"/>
                </a:lnTo>
                <a:lnTo>
                  <a:pt x="3450330" y="4753609"/>
                </a:lnTo>
                <a:lnTo>
                  <a:pt x="3569392" y="4862580"/>
                </a:lnTo>
                <a:lnTo>
                  <a:pt x="3623999" y="4816760"/>
                </a:lnTo>
                <a:lnTo>
                  <a:pt x="3537104" y="4680183"/>
                </a:lnTo>
                <a:lnTo>
                  <a:pt x="3603679" y="4619676"/>
                </a:lnTo>
                <a:lnTo>
                  <a:pt x="3664185" y="4553101"/>
                </a:lnTo>
                <a:lnTo>
                  <a:pt x="3800763" y="4639996"/>
                </a:lnTo>
                <a:lnTo>
                  <a:pt x="3846583" y="4585389"/>
                </a:lnTo>
                <a:lnTo>
                  <a:pt x="3737612" y="4466327"/>
                </a:lnTo>
                <a:lnTo>
                  <a:pt x="3809295" y="4370467"/>
                </a:lnTo>
                <a:lnTo>
                  <a:pt x="3840642" y="4318867"/>
                </a:lnTo>
                <a:lnTo>
                  <a:pt x="3989967" y="4380616"/>
                </a:lnTo>
                <a:lnTo>
                  <a:pt x="4025608" y="4318883"/>
                </a:lnTo>
                <a:lnTo>
                  <a:pt x="3898609" y="4221313"/>
                </a:lnTo>
                <a:lnTo>
                  <a:pt x="3964546" y="4084438"/>
                </a:lnTo>
                <a:lnTo>
                  <a:pt x="3974355" y="4057635"/>
                </a:lnTo>
                <a:lnTo>
                  <a:pt x="4131256" y="4092321"/>
                </a:lnTo>
                <a:lnTo>
                  <a:pt x="4155636" y="4025337"/>
                </a:lnTo>
                <a:lnTo>
                  <a:pt x="4013330" y="3951149"/>
                </a:lnTo>
                <a:lnTo>
                  <a:pt x="4021170" y="3929730"/>
                </a:lnTo>
                <a:lnTo>
                  <a:pt x="4060444" y="3776987"/>
                </a:lnTo>
                <a:lnTo>
                  <a:pt x="4220337" y="3783872"/>
                </a:lnTo>
                <a:lnTo>
                  <a:pt x="4232716" y="3713671"/>
                </a:lnTo>
                <a:lnTo>
                  <a:pt x="4078448" y="3664930"/>
                </a:lnTo>
                <a:lnTo>
                  <a:pt x="4088179" y="3601165"/>
                </a:lnTo>
                <a:lnTo>
                  <a:pt x="4094001" y="3485867"/>
                </a:lnTo>
                <a:lnTo>
                  <a:pt x="4254502" y="3464640"/>
                </a:lnTo>
                <a:lnTo>
                  <a:pt x="4254502" y="3393356"/>
                </a:lnTo>
                <a:lnTo>
                  <a:pt x="4094001" y="3372129"/>
                </a:lnTo>
                <a:lnTo>
                  <a:pt x="4088179" y="3256833"/>
                </a:lnTo>
                <a:lnTo>
                  <a:pt x="4078448" y="3193068"/>
                </a:lnTo>
                <a:lnTo>
                  <a:pt x="4232716" y="3144326"/>
                </a:lnTo>
                <a:lnTo>
                  <a:pt x="4220337" y="3074125"/>
                </a:lnTo>
                <a:lnTo>
                  <a:pt x="4060444" y="3081010"/>
                </a:lnTo>
                <a:lnTo>
                  <a:pt x="4021170" y="2928267"/>
                </a:lnTo>
                <a:lnTo>
                  <a:pt x="4013330" y="2906848"/>
                </a:lnTo>
                <a:lnTo>
                  <a:pt x="4155636" y="2832661"/>
                </a:lnTo>
                <a:lnTo>
                  <a:pt x="4131256" y="2765676"/>
                </a:lnTo>
                <a:lnTo>
                  <a:pt x="3974355" y="2800362"/>
                </a:lnTo>
                <a:lnTo>
                  <a:pt x="3964546" y="2773560"/>
                </a:lnTo>
                <a:lnTo>
                  <a:pt x="3898610" y="2636686"/>
                </a:lnTo>
                <a:lnTo>
                  <a:pt x="4025608" y="2539117"/>
                </a:lnTo>
                <a:lnTo>
                  <a:pt x="3989967" y="2477382"/>
                </a:lnTo>
                <a:lnTo>
                  <a:pt x="3840642" y="2539131"/>
                </a:lnTo>
                <a:lnTo>
                  <a:pt x="3809295" y="2487529"/>
                </a:lnTo>
                <a:lnTo>
                  <a:pt x="3737613" y="2391672"/>
                </a:lnTo>
                <a:lnTo>
                  <a:pt x="3846583" y="2272610"/>
                </a:lnTo>
                <a:lnTo>
                  <a:pt x="3800763" y="2218002"/>
                </a:lnTo>
                <a:lnTo>
                  <a:pt x="3664186" y="2304896"/>
                </a:lnTo>
                <a:lnTo>
                  <a:pt x="3603679" y="2238322"/>
                </a:lnTo>
                <a:lnTo>
                  <a:pt x="3537105" y="2177815"/>
                </a:lnTo>
                <a:lnTo>
                  <a:pt x="3623999" y="2041238"/>
                </a:lnTo>
                <a:lnTo>
                  <a:pt x="3569392" y="1995417"/>
                </a:lnTo>
                <a:lnTo>
                  <a:pt x="3450330" y="2104388"/>
                </a:lnTo>
                <a:lnTo>
                  <a:pt x="3354470" y="2032705"/>
                </a:lnTo>
                <a:lnTo>
                  <a:pt x="3302871" y="2001358"/>
                </a:lnTo>
                <a:lnTo>
                  <a:pt x="3364619" y="1852034"/>
                </a:lnTo>
                <a:lnTo>
                  <a:pt x="3302886" y="1816392"/>
                </a:lnTo>
                <a:lnTo>
                  <a:pt x="3205316" y="1943390"/>
                </a:lnTo>
                <a:lnTo>
                  <a:pt x="3068440" y="1877453"/>
                </a:lnTo>
                <a:lnTo>
                  <a:pt x="3041638" y="1867644"/>
                </a:lnTo>
                <a:lnTo>
                  <a:pt x="3076324" y="1710745"/>
                </a:lnTo>
                <a:lnTo>
                  <a:pt x="3009340" y="1686364"/>
                </a:lnTo>
                <a:lnTo>
                  <a:pt x="2935152" y="1828669"/>
                </a:lnTo>
                <a:lnTo>
                  <a:pt x="2913733" y="1820830"/>
                </a:lnTo>
                <a:lnTo>
                  <a:pt x="2760990" y="1781555"/>
                </a:lnTo>
                <a:lnTo>
                  <a:pt x="2767875" y="1621665"/>
                </a:lnTo>
                <a:lnTo>
                  <a:pt x="2697673" y="1609287"/>
                </a:lnTo>
                <a:lnTo>
                  <a:pt x="2648934" y="1763552"/>
                </a:lnTo>
                <a:lnTo>
                  <a:pt x="2585168" y="1753820"/>
                </a:lnTo>
                <a:lnTo>
                  <a:pt x="2469870" y="1747999"/>
                </a:lnTo>
                <a:lnTo>
                  <a:pt x="2448643" y="158749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600"/>
              </a:lnSpc>
            </a:pPr>
            <a:endParaRPr lang="fr-FR" sz="1600" err="1">
              <a:solidFill>
                <a:schemeClr val="tx2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71500" y="190500"/>
            <a:ext cx="4572000" cy="254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571499" y="635000"/>
            <a:ext cx="11049000" cy="317500"/>
          </a:xfrm>
        </p:spPr>
        <p:txBody>
          <a:bodyPr anchor="t" anchorCtr="0"/>
          <a:lstStyle>
            <a:lvl1pPr marL="0" indent="0">
              <a:lnSpc>
                <a:spcPts val="2500"/>
              </a:lnSpc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Notes"/>
          <p:cNvSpPr>
            <a:spLocks noGrp="1"/>
          </p:cNvSpPr>
          <p:nvPr>
            <p:ph type="body" sz="quarter" idx="3"/>
          </p:nvPr>
        </p:nvSpPr>
        <p:spPr>
          <a:xfrm>
            <a:off x="571500" y="5905500"/>
            <a:ext cx="11049000" cy="381000"/>
          </a:xfrm>
        </p:spPr>
        <p:txBody>
          <a:bodyPr anchor="b"/>
          <a:lstStyle>
            <a:lvl1pPr marL="0" indent="0">
              <a:lnSpc>
                <a:spcPts val="1500"/>
              </a:lnSpc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>
          <a:xfrm>
            <a:off x="10287000" y="6477000"/>
            <a:ext cx="889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82397E-AFE7-4657-AB71-C4ABB3E99274}" type="datetimeFigureOut">
              <a:rPr lang="fr-FR" smtClean="0"/>
              <a:pPr/>
              <a:t>07/04/2025</a:t>
            </a:fld>
            <a:endParaRPr lang="fr-FR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>
          <a:xfrm>
            <a:off x="6477000" y="6477000"/>
            <a:ext cx="3746500" cy="190500"/>
          </a:xfrm>
        </p:spPr>
        <p:txBody>
          <a:bodyPr/>
          <a:lstStyle>
            <a:lvl1pPr algn="l">
              <a:lnSpc>
                <a:spcPts val="1500"/>
              </a:lnSpc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Page"/>
          <p:cNvSpPr>
            <a:spLocks noGrp="1"/>
          </p:cNvSpPr>
          <p:nvPr>
            <p:ph type="sldNum" sz="quarter" idx="12"/>
          </p:nvPr>
        </p:nvSpPr>
        <p:spPr>
          <a:xfrm>
            <a:off x="11239500" y="6477000"/>
            <a:ext cx="381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1FB91-DA79-4D9B-AC2E-F7D9C4833BB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Dash"/>
          <p:cNvSpPr/>
          <p:nvPr userDrawn="1"/>
        </p:nvSpPr>
        <p:spPr>
          <a:xfrm>
            <a:off x="571499" y="507999"/>
            <a:ext cx="1270000" cy="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ogo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571500" y="6477000"/>
            <a:ext cx="882209" cy="190500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37" name="Espace réservé du texte 36"/>
          <p:cNvSpPr>
            <a:spLocks noGrp="1"/>
          </p:cNvSpPr>
          <p:nvPr>
            <p:ph type="body" sz="quarter" idx="13" hasCustomPrompt="1"/>
          </p:nvPr>
        </p:nvSpPr>
        <p:spPr>
          <a:xfrm>
            <a:off x="952500" y="1968500"/>
            <a:ext cx="2921000" cy="1460500"/>
          </a:xfrm>
          <a:prstGeom prst="rect">
            <a:avLst/>
          </a:prstGeom>
        </p:spPr>
        <p:txBody>
          <a:bodyPr lIns="127000" tIns="127000" rIns="127000" bIns="127000" anchor="b" anchorCtr="0"/>
          <a:lstStyle>
            <a:lvl1pPr algn="ctr"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38" name="Espace réservé du texte 37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3429000"/>
            <a:ext cx="2921000" cy="1460500"/>
          </a:xfrm>
          <a:prstGeom prst="rect">
            <a:avLst/>
          </a:prstGeom>
        </p:spPr>
        <p:txBody>
          <a:bodyPr lIns="127000" tIns="127000" rIns="127000" bIns="12700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40" name="Espace réservé du texte 39"/>
          <p:cNvSpPr>
            <a:spLocks noGrp="1"/>
          </p:cNvSpPr>
          <p:nvPr>
            <p:ph type="body" sz="quarter" idx="15" hasCustomPrompt="1"/>
          </p:nvPr>
        </p:nvSpPr>
        <p:spPr>
          <a:xfrm>
            <a:off x="4635500" y="1968500"/>
            <a:ext cx="2921000" cy="1460500"/>
          </a:xfrm>
          <a:prstGeom prst="rect">
            <a:avLst/>
          </a:prstGeom>
        </p:spPr>
        <p:txBody>
          <a:bodyPr lIns="127000" tIns="127000" rIns="127000" bIns="127000" anchor="b" anchorCtr="0"/>
          <a:lstStyle>
            <a:lvl1pPr algn="ctr"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41" name="Espace réservé du texte 40"/>
          <p:cNvSpPr>
            <a:spLocks noGrp="1"/>
          </p:cNvSpPr>
          <p:nvPr>
            <p:ph type="body" sz="quarter" idx="16" hasCustomPrompt="1"/>
          </p:nvPr>
        </p:nvSpPr>
        <p:spPr>
          <a:xfrm>
            <a:off x="4635500" y="3429000"/>
            <a:ext cx="2921000" cy="1460500"/>
          </a:xfrm>
          <a:prstGeom prst="rect">
            <a:avLst/>
          </a:prstGeom>
        </p:spPr>
        <p:txBody>
          <a:bodyPr lIns="127000" tIns="127000" rIns="127000" bIns="12700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43" name="Espace réservé du texte 42"/>
          <p:cNvSpPr>
            <a:spLocks noGrp="1"/>
          </p:cNvSpPr>
          <p:nvPr>
            <p:ph type="body" sz="quarter" idx="17" hasCustomPrompt="1"/>
          </p:nvPr>
        </p:nvSpPr>
        <p:spPr>
          <a:xfrm>
            <a:off x="8318500" y="1968500"/>
            <a:ext cx="2921000" cy="1460500"/>
          </a:xfrm>
          <a:prstGeom prst="rect">
            <a:avLst/>
          </a:prstGeom>
        </p:spPr>
        <p:txBody>
          <a:bodyPr lIns="127000" tIns="127000" rIns="127000" bIns="127000" anchor="b" anchorCtr="0"/>
          <a:lstStyle>
            <a:lvl1pPr algn="ctr"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44" name="Espace réservé du texte 43"/>
          <p:cNvSpPr>
            <a:spLocks noGrp="1"/>
          </p:cNvSpPr>
          <p:nvPr>
            <p:ph type="body" sz="quarter" idx="18" hasCustomPrompt="1"/>
          </p:nvPr>
        </p:nvSpPr>
        <p:spPr>
          <a:xfrm>
            <a:off x="8318500" y="3429000"/>
            <a:ext cx="2921000" cy="1460500"/>
          </a:xfrm>
          <a:prstGeom prst="rect">
            <a:avLst/>
          </a:prstGeom>
        </p:spPr>
        <p:txBody>
          <a:bodyPr lIns="127000" tIns="127000" rIns="127000" bIns="12700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103744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600">
          <p15:clr>
            <a:srgbClr val="FBAE40"/>
          </p15:clr>
        </p15:guide>
        <p15:guide id="4" pos="360">
          <p15:clr>
            <a:srgbClr val="FBAE40"/>
          </p15:clr>
        </p15:guide>
        <p15:guide id="5" pos="3840">
          <p15:clr>
            <a:srgbClr val="FBAE40"/>
          </p15:clr>
        </p15:guide>
        <p15:guide id="6" pos="73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_3ht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rme libre 31"/>
          <p:cNvSpPr/>
          <p:nvPr userDrawn="1"/>
        </p:nvSpPr>
        <p:spPr>
          <a:xfrm>
            <a:off x="2" y="0"/>
            <a:ext cx="12191999" cy="6858000"/>
          </a:xfrm>
          <a:custGeom>
            <a:avLst/>
            <a:gdLst>
              <a:gd name="connsiteX0" fmla="*/ 3873499 w 12191999"/>
              <a:gd name="connsiteY0" fmla="*/ 1651000 h 6858000"/>
              <a:gd name="connsiteX1" fmla="*/ 952500 w 12191999"/>
              <a:gd name="connsiteY1" fmla="*/ 1968500 h 6858000"/>
              <a:gd name="connsiteX2" fmla="*/ 952500 w 12191999"/>
              <a:gd name="connsiteY2" fmla="*/ 4889500 h 6858000"/>
              <a:gd name="connsiteX3" fmla="*/ 3873499 w 12191999"/>
              <a:gd name="connsiteY3" fmla="*/ 5207000 h 6858000"/>
              <a:gd name="connsiteX4" fmla="*/ 3873499 w 12191999"/>
              <a:gd name="connsiteY4" fmla="*/ 4889500 h 6858000"/>
              <a:gd name="connsiteX5" fmla="*/ 3873499 w 12191999"/>
              <a:gd name="connsiteY5" fmla="*/ 1968500 h 6858000"/>
              <a:gd name="connsiteX6" fmla="*/ 7556499 w 12191999"/>
              <a:gd name="connsiteY6" fmla="*/ 1651000 h 6858000"/>
              <a:gd name="connsiteX7" fmla="*/ 4635499 w 12191999"/>
              <a:gd name="connsiteY7" fmla="*/ 1968500 h 6858000"/>
              <a:gd name="connsiteX8" fmla="*/ 4635499 w 12191999"/>
              <a:gd name="connsiteY8" fmla="*/ 4889500 h 6858000"/>
              <a:gd name="connsiteX9" fmla="*/ 7556499 w 12191999"/>
              <a:gd name="connsiteY9" fmla="*/ 5207000 h 6858000"/>
              <a:gd name="connsiteX10" fmla="*/ 7556499 w 12191999"/>
              <a:gd name="connsiteY10" fmla="*/ 4889500 h 6858000"/>
              <a:gd name="connsiteX11" fmla="*/ 7556499 w 12191999"/>
              <a:gd name="connsiteY11" fmla="*/ 1968500 h 6858000"/>
              <a:gd name="connsiteX12" fmla="*/ 11239499 w 12191999"/>
              <a:gd name="connsiteY12" fmla="*/ 1651000 h 6858000"/>
              <a:gd name="connsiteX13" fmla="*/ 8318499 w 12191999"/>
              <a:gd name="connsiteY13" fmla="*/ 1968500 h 6858000"/>
              <a:gd name="connsiteX14" fmla="*/ 8318499 w 12191999"/>
              <a:gd name="connsiteY14" fmla="*/ 4889500 h 6858000"/>
              <a:gd name="connsiteX15" fmla="*/ 11239499 w 12191999"/>
              <a:gd name="connsiteY15" fmla="*/ 5207000 h 6858000"/>
              <a:gd name="connsiteX16" fmla="*/ 11239499 w 12191999"/>
              <a:gd name="connsiteY16" fmla="*/ 4889500 h 6858000"/>
              <a:gd name="connsiteX17" fmla="*/ 11239499 w 12191999"/>
              <a:gd name="connsiteY17" fmla="*/ 1968500 h 6858000"/>
              <a:gd name="connsiteX18" fmla="*/ 0 w 12191999"/>
              <a:gd name="connsiteY18" fmla="*/ 0 h 6858000"/>
              <a:gd name="connsiteX19" fmla="*/ 12191999 w 12191999"/>
              <a:gd name="connsiteY19" fmla="*/ 0 h 6858000"/>
              <a:gd name="connsiteX20" fmla="*/ 12191999 w 12191999"/>
              <a:gd name="connsiteY20" fmla="*/ 6858000 h 6858000"/>
              <a:gd name="connsiteX21" fmla="*/ 0 w 12191999"/>
              <a:gd name="connsiteY2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6858000">
                <a:moveTo>
                  <a:pt x="3873499" y="1651000"/>
                </a:moveTo>
                <a:lnTo>
                  <a:pt x="952500" y="1968500"/>
                </a:lnTo>
                <a:lnTo>
                  <a:pt x="952500" y="4889500"/>
                </a:lnTo>
                <a:lnTo>
                  <a:pt x="3873499" y="5207000"/>
                </a:lnTo>
                <a:lnTo>
                  <a:pt x="3873499" y="4889500"/>
                </a:lnTo>
                <a:lnTo>
                  <a:pt x="3873499" y="1968500"/>
                </a:lnTo>
                <a:close/>
                <a:moveTo>
                  <a:pt x="7556499" y="1651000"/>
                </a:moveTo>
                <a:lnTo>
                  <a:pt x="4635499" y="1968500"/>
                </a:lnTo>
                <a:lnTo>
                  <a:pt x="4635499" y="4889500"/>
                </a:lnTo>
                <a:lnTo>
                  <a:pt x="7556499" y="5207000"/>
                </a:lnTo>
                <a:lnTo>
                  <a:pt x="7556499" y="4889500"/>
                </a:lnTo>
                <a:lnTo>
                  <a:pt x="7556499" y="1968500"/>
                </a:lnTo>
                <a:close/>
                <a:moveTo>
                  <a:pt x="11239499" y="1651000"/>
                </a:moveTo>
                <a:lnTo>
                  <a:pt x="8318499" y="1968500"/>
                </a:lnTo>
                <a:lnTo>
                  <a:pt x="8318499" y="4889500"/>
                </a:lnTo>
                <a:lnTo>
                  <a:pt x="11239499" y="5207000"/>
                </a:lnTo>
                <a:lnTo>
                  <a:pt x="11239499" y="4889500"/>
                </a:lnTo>
                <a:lnTo>
                  <a:pt x="11239499" y="1968500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600"/>
              </a:lnSpc>
            </a:pPr>
            <a:endParaRPr lang="fr-FR" sz="1600" err="1">
              <a:solidFill>
                <a:schemeClr val="tx2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71500" y="190500"/>
            <a:ext cx="4572000" cy="254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571499" y="635000"/>
            <a:ext cx="11049000" cy="317500"/>
          </a:xfrm>
        </p:spPr>
        <p:txBody>
          <a:bodyPr anchor="t" anchorCtr="0"/>
          <a:lstStyle>
            <a:lvl1pPr marL="0" indent="0">
              <a:lnSpc>
                <a:spcPts val="2500"/>
              </a:lnSpc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Notes"/>
          <p:cNvSpPr>
            <a:spLocks noGrp="1"/>
          </p:cNvSpPr>
          <p:nvPr>
            <p:ph type="body" sz="quarter" idx="3"/>
          </p:nvPr>
        </p:nvSpPr>
        <p:spPr>
          <a:xfrm>
            <a:off x="571500" y="5905500"/>
            <a:ext cx="11049000" cy="381000"/>
          </a:xfrm>
        </p:spPr>
        <p:txBody>
          <a:bodyPr anchor="b"/>
          <a:lstStyle>
            <a:lvl1pPr marL="0" indent="0">
              <a:lnSpc>
                <a:spcPts val="1500"/>
              </a:lnSpc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>
          <a:xfrm>
            <a:off x="10287000" y="6477000"/>
            <a:ext cx="889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82397E-AFE7-4657-AB71-C4ABB3E99274}" type="datetimeFigureOut">
              <a:rPr lang="fr-FR" smtClean="0"/>
              <a:pPr/>
              <a:t>07/04/2025</a:t>
            </a:fld>
            <a:endParaRPr lang="fr-FR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>
          <a:xfrm>
            <a:off x="6477000" y="6477000"/>
            <a:ext cx="3746500" cy="190500"/>
          </a:xfrm>
        </p:spPr>
        <p:txBody>
          <a:bodyPr/>
          <a:lstStyle>
            <a:lvl1pPr algn="l">
              <a:lnSpc>
                <a:spcPts val="1500"/>
              </a:lnSpc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Page"/>
          <p:cNvSpPr>
            <a:spLocks noGrp="1"/>
          </p:cNvSpPr>
          <p:nvPr>
            <p:ph type="sldNum" sz="quarter" idx="12"/>
          </p:nvPr>
        </p:nvSpPr>
        <p:spPr>
          <a:xfrm>
            <a:off x="11239500" y="6477000"/>
            <a:ext cx="381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1FB91-DA79-4D9B-AC2E-F7D9C4833BB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Dash"/>
          <p:cNvSpPr/>
          <p:nvPr userDrawn="1"/>
        </p:nvSpPr>
        <p:spPr>
          <a:xfrm>
            <a:off x="571499" y="507999"/>
            <a:ext cx="1270000" cy="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ogo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571500" y="6477000"/>
            <a:ext cx="882209" cy="190500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37" name="Espace réservé du texte 36"/>
          <p:cNvSpPr>
            <a:spLocks noGrp="1"/>
          </p:cNvSpPr>
          <p:nvPr>
            <p:ph type="body" sz="quarter" idx="13" hasCustomPrompt="1"/>
          </p:nvPr>
        </p:nvSpPr>
        <p:spPr>
          <a:xfrm>
            <a:off x="952500" y="1968500"/>
            <a:ext cx="2921000" cy="1460500"/>
          </a:xfrm>
          <a:prstGeom prst="rect">
            <a:avLst/>
          </a:prstGeom>
        </p:spPr>
        <p:txBody>
          <a:bodyPr lIns="127000" tIns="127000" rIns="127000" bIns="127000" anchor="b" anchorCtr="0"/>
          <a:lstStyle>
            <a:lvl1pPr algn="ctr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38" name="Espace réservé du texte 37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3429000"/>
            <a:ext cx="2921000" cy="1460500"/>
          </a:xfrm>
          <a:prstGeom prst="rect">
            <a:avLst/>
          </a:prstGeom>
        </p:spPr>
        <p:txBody>
          <a:bodyPr lIns="127000" tIns="127000" rIns="127000" bIns="12700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40" name="Espace réservé du texte 39"/>
          <p:cNvSpPr>
            <a:spLocks noGrp="1"/>
          </p:cNvSpPr>
          <p:nvPr>
            <p:ph type="body" sz="quarter" idx="15" hasCustomPrompt="1"/>
          </p:nvPr>
        </p:nvSpPr>
        <p:spPr>
          <a:xfrm>
            <a:off x="4635500" y="1968500"/>
            <a:ext cx="2921000" cy="1460500"/>
          </a:xfrm>
          <a:prstGeom prst="rect">
            <a:avLst/>
          </a:prstGeom>
        </p:spPr>
        <p:txBody>
          <a:bodyPr lIns="127000" tIns="127000" rIns="127000" bIns="127000" anchor="b" anchorCtr="0"/>
          <a:lstStyle>
            <a:lvl1pPr algn="ctr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41" name="Espace réservé du texte 40"/>
          <p:cNvSpPr>
            <a:spLocks noGrp="1"/>
          </p:cNvSpPr>
          <p:nvPr>
            <p:ph type="body" sz="quarter" idx="16" hasCustomPrompt="1"/>
          </p:nvPr>
        </p:nvSpPr>
        <p:spPr>
          <a:xfrm>
            <a:off x="4635500" y="3429000"/>
            <a:ext cx="2921000" cy="1460500"/>
          </a:xfrm>
          <a:prstGeom prst="rect">
            <a:avLst/>
          </a:prstGeom>
        </p:spPr>
        <p:txBody>
          <a:bodyPr lIns="127000" tIns="127000" rIns="127000" bIns="12700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43" name="Espace réservé du texte 42"/>
          <p:cNvSpPr>
            <a:spLocks noGrp="1"/>
          </p:cNvSpPr>
          <p:nvPr>
            <p:ph type="body" sz="quarter" idx="17" hasCustomPrompt="1"/>
          </p:nvPr>
        </p:nvSpPr>
        <p:spPr>
          <a:xfrm>
            <a:off x="8318500" y="1968500"/>
            <a:ext cx="2921000" cy="1460500"/>
          </a:xfrm>
          <a:prstGeom prst="rect">
            <a:avLst/>
          </a:prstGeom>
        </p:spPr>
        <p:txBody>
          <a:bodyPr lIns="127000" tIns="127000" rIns="127000" bIns="127000" anchor="b" anchorCtr="0"/>
          <a:lstStyle>
            <a:lvl1pPr algn="ctr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44" name="Espace réservé du texte 43"/>
          <p:cNvSpPr>
            <a:spLocks noGrp="1"/>
          </p:cNvSpPr>
          <p:nvPr>
            <p:ph type="body" sz="quarter" idx="18" hasCustomPrompt="1"/>
          </p:nvPr>
        </p:nvSpPr>
        <p:spPr>
          <a:xfrm>
            <a:off x="8318500" y="3429000"/>
            <a:ext cx="2921000" cy="1460500"/>
          </a:xfrm>
          <a:prstGeom prst="rect">
            <a:avLst/>
          </a:prstGeom>
        </p:spPr>
        <p:txBody>
          <a:bodyPr lIns="127000" tIns="127000" rIns="127000" bIns="12700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897979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600">
          <p15:clr>
            <a:srgbClr val="FBAE40"/>
          </p15:clr>
        </p15:guide>
        <p15:guide id="4" pos="360">
          <p15:clr>
            <a:srgbClr val="FBAE40"/>
          </p15:clr>
        </p15:guide>
        <p15:guide id="5" pos="3840">
          <p15:clr>
            <a:srgbClr val="FBAE40"/>
          </p15:clr>
        </p15:guide>
        <p15:guide id="6" pos="73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_3h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rme libre 31"/>
          <p:cNvSpPr/>
          <p:nvPr userDrawn="1"/>
        </p:nvSpPr>
        <p:spPr>
          <a:xfrm>
            <a:off x="2" y="0"/>
            <a:ext cx="12191999" cy="6858000"/>
          </a:xfrm>
          <a:custGeom>
            <a:avLst/>
            <a:gdLst>
              <a:gd name="connsiteX0" fmla="*/ 2413000 w 12191999"/>
              <a:gd name="connsiteY0" fmla="*/ 1742560 h 6858000"/>
              <a:gd name="connsiteX1" fmla="*/ 952500 w 12191999"/>
              <a:gd name="connsiteY1" fmla="*/ 2585781 h 6858000"/>
              <a:gd name="connsiteX2" fmla="*/ 952500 w 12191999"/>
              <a:gd name="connsiteY2" fmla="*/ 4272220 h 6858000"/>
              <a:gd name="connsiteX3" fmla="*/ 2413000 w 12191999"/>
              <a:gd name="connsiteY3" fmla="*/ 5115440 h 6858000"/>
              <a:gd name="connsiteX4" fmla="*/ 3873499 w 12191999"/>
              <a:gd name="connsiteY4" fmla="*/ 4272220 h 6858000"/>
              <a:gd name="connsiteX5" fmla="*/ 3873499 w 12191999"/>
              <a:gd name="connsiteY5" fmla="*/ 2585781 h 6858000"/>
              <a:gd name="connsiteX6" fmla="*/ 6095999 w 12191999"/>
              <a:gd name="connsiteY6" fmla="*/ 1742560 h 6858000"/>
              <a:gd name="connsiteX7" fmla="*/ 4635499 w 12191999"/>
              <a:gd name="connsiteY7" fmla="*/ 2585781 h 6858000"/>
              <a:gd name="connsiteX8" fmla="*/ 4635499 w 12191999"/>
              <a:gd name="connsiteY8" fmla="*/ 4272220 h 6858000"/>
              <a:gd name="connsiteX9" fmla="*/ 6095999 w 12191999"/>
              <a:gd name="connsiteY9" fmla="*/ 5115440 h 6858000"/>
              <a:gd name="connsiteX10" fmla="*/ 7556499 w 12191999"/>
              <a:gd name="connsiteY10" fmla="*/ 4272220 h 6858000"/>
              <a:gd name="connsiteX11" fmla="*/ 7556499 w 12191999"/>
              <a:gd name="connsiteY11" fmla="*/ 2585781 h 6858000"/>
              <a:gd name="connsiteX12" fmla="*/ 9778999 w 12191999"/>
              <a:gd name="connsiteY12" fmla="*/ 1742560 h 6858000"/>
              <a:gd name="connsiteX13" fmla="*/ 8318499 w 12191999"/>
              <a:gd name="connsiteY13" fmla="*/ 2585780 h 6858000"/>
              <a:gd name="connsiteX14" fmla="*/ 8318499 w 12191999"/>
              <a:gd name="connsiteY14" fmla="*/ 4272220 h 6858000"/>
              <a:gd name="connsiteX15" fmla="*/ 9778999 w 12191999"/>
              <a:gd name="connsiteY15" fmla="*/ 5115440 h 6858000"/>
              <a:gd name="connsiteX16" fmla="*/ 11239499 w 12191999"/>
              <a:gd name="connsiteY16" fmla="*/ 4272220 h 6858000"/>
              <a:gd name="connsiteX17" fmla="*/ 11239499 w 12191999"/>
              <a:gd name="connsiteY17" fmla="*/ 2585780 h 6858000"/>
              <a:gd name="connsiteX18" fmla="*/ 0 w 12191999"/>
              <a:gd name="connsiteY18" fmla="*/ 0 h 6858000"/>
              <a:gd name="connsiteX19" fmla="*/ 12191999 w 12191999"/>
              <a:gd name="connsiteY19" fmla="*/ 0 h 6858000"/>
              <a:gd name="connsiteX20" fmla="*/ 12191999 w 12191999"/>
              <a:gd name="connsiteY20" fmla="*/ 6858000 h 6858000"/>
              <a:gd name="connsiteX21" fmla="*/ 0 w 12191999"/>
              <a:gd name="connsiteY2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6858000">
                <a:moveTo>
                  <a:pt x="2413000" y="1742560"/>
                </a:moveTo>
                <a:lnTo>
                  <a:pt x="952500" y="2585781"/>
                </a:lnTo>
                <a:lnTo>
                  <a:pt x="952500" y="4272220"/>
                </a:lnTo>
                <a:lnTo>
                  <a:pt x="2413000" y="5115440"/>
                </a:lnTo>
                <a:lnTo>
                  <a:pt x="3873499" y="4272220"/>
                </a:lnTo>
                <a:lnTo>
                  <a:pt x="3873499" y="2585781"/>
                </a:lnTo>
                <a:close/>
                <a:moveTo>
                  <a:pt x="6095999" y="1742560"/>
                </a:moveTo>
                <a:lnTo>
                  <a:pt x="4635499" y="2585781"/>
                </a:lnTo>
                <a:lnTo>
                  <a:pt x="4635499" y="4272220"/>
                </a:lnTo>
                <a:lnTo>
                  <a:pt x="6095999" y="5115440"/>
                </a:lnTo>
                <a:lnTo>
                  <a:pt x="7556499" y="4272220"/>
                </a:lnTo>
                <a:lnTo>
                  <a:pt x="7556499" y="2585781"/>
                </a:lnTo>
                <a:close/>
                <a:moveTo>
                  <a:pt x="9778999" y="1742560"/>
                </a:moveTo>
                <a:lnTo>
                  <a:pt x="8318499" y="2585780"/>
                </a:lnTo>
                <a:lnTo>
                  <a:pt x="8318499" y="4272220"/>
                </a:lnTo>
                <a:lnTo>
                  <a:pt x="9778999" y="5115440"/>
                </a:lnTo>
                <a:lnTo>
                  <a:pt x="11239499" y="4272220"/>
                </a:lnTo>
                <a:lnTo>
                  <a:pt x="11239499" y="2585780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600"/>
              </a:lnSpc>
            </a:pPr>
            <a:endParaRPr lang="fr-FR" sz="1600" err="1">
              <a:solidFill>
                <a:schemeClr val="tx2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71500" y="190500"/>
            <a:ext cx="4572000" cy="254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571499" y="635000"/>
            <a:ext cx="11049000" cy="317500"/>
          </a:xfrm>
        </p:spPr>
        <p:txBody>
          <a:bodyPr anchor="t" anchorCtr="0"/>
          <a:lstStyle>
            <a:lvl1pPr marL="0" indent="0">
              <a:lnSpc>
                <a:spcPts val="2500"/>
              </a:lnSpc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Notes"/>
          <p:cNvSpPr>
            <a:spLocks noGrp="1"/>
          </p:cNvSpPr>
          <p:nvPr>
            <p:ph type="body" sz="quarter" idx="3"/>
          </p:nvPr>
        </p:nvSpPr>
        <p:spPr>
          <a:xfrm>
            <a:off x="571500" y="5905500"/>
            <a:ext cx="11049000" cy="381000"/>
          </a:xfrm>
        </p:spPr>
        <p:txBody>
          <a:bodyPr anchor="b"/>
          <a:lstStyle>
            <a:lvl1pPr marL="0" indent="0">
              <a:lnSpc>
                <a:spcPts val="1500"/>
              </a:lnSpc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>
          <a:xfrm>
            <a:off x="10287000" y="6477000"/>
            <a:ext cx="889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82397E-AFE7-4657-AB71-C4ABB3E99274}" type="datetimeFigureOut">
              <a:rPr lang="fr-FR" smtClean="0"/>
              <a:pPr/>
              <a:t>07/04/2025</a:t>
            </a:fld>
            <a:endParaRPr lang="fr-FR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>
          <a:xfrm>
            <a:off x="6477000" y="6477000"/>
            <a:ext cx="3746500" cy="190500"/>
          </a:xfrm>
        </p:spPr>
        <p:txBody>
          <a:bodyPr/>
          <a:lstStyle>
            <a:lvl1pPr algn="l">
              <a:lnSpc>
                <a:spcPts val="1500"/>
              </a:lnSpc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Page"/>
          <p:cNvSpPr>
            <a:spLocks noGrp="1"/>
          </p:cNvSpPr>
          <p:nvPr>
            <p:ph type="sldNum" sz="quarter" idx="12"/>
          </p:nvPr>
        </p:nvSpPr>
        <p:spPr>
          <a:xfrm>
            <a:off x="11239500" y="6477000"/>
            <a:ext cx="381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1FB91-DA79-4D9B-AC2E-F7D9C4833BB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Dash"/>
          <p:cNvSpPr/>
          <p:nvPr userDrawn="1"/>
        </p:nvSpPr>
        <p:spPr>
          <a:xfrm>
            <a:off x="571499" y="507999"/>
            <a:ext cx="1270000" cy="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ogo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571500" y="6477000"/>
            <a:ext cx="882209" cy="190500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37" name="Espace réservé du texte 36"/>
          <p:cNvSpPr>
            <a:spLocks noGrp="1"/>
          </p:cNvSpPr>
          <p:nvPr>
            <p:ph type="body" sz="quarter" idx="13" hasCustomPrompt="1"/>
          </p:nvPr>
        </p:nvSpPr>
        <p:spPr>
          <a:xfrm>
            <a:off x="952500" y="1968500"/>
            <a:ext cx="2921000" cy="1460500"/>
          </a:xfrm>
          <a:prstGeom prst="rect">
            <a:avLst/>
          </a:prstGeom>
        </p:spPr>
        <p:txBody>
          <a:bodyPr lIns="127000" tIns="127000" rIns="127000" bIns="127000" anchor="b" anchorCtr="0"/>
          <a:lstStyle>
            <a:lvl1pPr algn="ctr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38" name="Espace réservé du texte 37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3429000"/>
            <a:ext cx="2921000" cy="1460500"/>
          </a:xfrm>
          <a:prstGeom prst="rect">
            <a:avLst/>
          </a:prstGeom>
        </p:spPr>
        <p:txBody>
          <a:bodyPr lIns="127000" tIns="127000" rIns="127000" bIns="12700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40" name="Espace réservé du texte 39"/>
          <p:cNvSpPr>
            <a:spLocks noGrp="1"/>
          </p:cNvSpPr>
          <p:nvPr>
            <p:ph type="body" sz="quarter" idx="15" hasCustomPrompt="1"/>
          </p:nvPr>
        </p:nvSpPr>
        <p:spPr>
          <a:xfrm>
            <a:off x="4635500" y="1968500"/>
            <a:ext cx="2921000" cy="1460500"/>
          </a:xfrm>
          <a:prstGeom prst="rect">
            <a:avLst/>
          </a:prstGeom>
        </p:spPr>
        <p:txBody>
          <a:bodyPr lIns="127000" tIns="127000" rIns="127000" bIns="127000" anchor="b" anchorCtr="0"/>
          <a:lstStyle>
            <a:lvl1pPr algn="ctr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41" name="Espace réservé du texte 40"/>
          <p:cNvSpPr>
            <a:spLocks noGrp="1"/>
          </p:cNvSpPr>
          <p:nvPr>
            <p:ph type="body" sz="quarter" idx="16" hasCustomPrompt="1"/>
          </p:nvPr>
        </p:nvSpPr>
        <p:spPr>
          <a:xfrm>
            <a:off x="4635500" y="3429000"/>
            <a:ext cx="2921000" cy="1460500"/>
          </a:xfrm>
          <a:prstGeom prst="rect">
            <a:avLst/>
          </a:prstGeom>
        </p:spPr>
        <p:txBody>
          <a:bodyPr lIns="127000" tIns="127000" rIns="127000" bIns="12700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43" name="Espace réservé du texte 42"/>
          <p:cNvSpPr>
            <a:spLocks noGrp="1"/>
          </p:cNvSpPr>
          <p:nvPr>
            <p:ph type="body" sz="quarter" idx="17" hasCustomPrompt="1"/>
          </p:nvPr>
        </p:nvSpPr>
        <p:spPr>
          <a:xfrm>
            <a:off x="8318500" y="1968500"/>
            <a:ext cx="2921000" cy="1460500"/>
          </a:xfrm>
          <a:prstGeom prst="rect">
            <a:avLst/>
          </a:prstGeom>
        </p:spPr>
        <p:txBody>
          <a:bodyPr lIns="127000" tIns="127000" rIns="127000" bIns="127000" anchor="b" anchorCtr="0"/>
          <a:lstStyle>
            <a:lvl1pPr algn="ctr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44" name="Espace réservé du texte 43"/>
          <p:cNvSpPr>
            <a:spLocks noGrp="1"/>
          </p:cNvSpPr>
          <p:nvPr>
            <p:ph type="body" sz="quarter" idx="18" hasCustomPrompt="1"/>
          </p:nvPr>
        </p:nvSpPr>
        <p:spPr>
          <a:xfrm>
            <a:off x="8318500" y="3429000"/>
            <a:ext cx="2921000" cy="1460500"/>
          </a:xfrm>
          <a:prstGeom prst="rect">
            <a:avLst/>
          </a:prstGeom>
        </p:spPr>
        <p:txBody>
          <a:bodyPr lIns="127000" tIns="127000" rIns="127000" bIns="12700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65342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600">
          <p15:clr>
            <a:srgbClr val="FBAE40"/>
          </p15:clr>
        </p15:guide>
        <p15:guide id="4" pos="360">
          <p15:clr>
            <a:srgbClr val="FBAE40"/>
          </p15:clr>
        </p15:guide>
        <p15:guide id="5" pos="3840">
          <p15:clr>
            <a:srgbClr val="FBAE40"/>
          </p15:clr>
        </p15:guide>
        <p15:guide id="6" pos="73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_3ht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e libre 19"/>
          <p:cNvSpPr/>
          <p:nvPr userDrawn="1"/>
        </p:nvSpPr>
        <p:spPr>
          <a:xfrm>
            <a:off x="2" y="0"/>
            <a:ext cx="12191999" cy="6858000"/>
          </a:xfrm>
          <a:custGeom>
            <a:avLst/>
            <a:gdLst>
              <a:gd name="connsiteX0" fmla="*/ 4635499 w 12191999"/>
              <a:gd name="connsiteY0" fmla="*/ 1968500 h 6858000"/>
              <a:gd name="connsiteX1" fmla="*/ 4635499 w 12191999"/>
              <a:gd name="connsiteY1" fmla="*/ 4889500 h 6858000"/>
              <a:gd name="connsiteX2" fmla="*/ 7556499 w 12191999"/>
              <a:gd name="connsiteY2" fmla="*/ 4889500 h 6858000"/>
              <a:gd name="connsiteX3" fmla="*/ 7556499 w 12191999"/>
              <a:gd name="connsiteY3" fmla="*/ 1968500 h 6858000"/>
              <a:gd name="connsiteX4" fmla="*/ 952500 w 12191999"/>
              <a:gd name="connsiteY4" fmla="*/ 1968500 h 6858000"/>
              <a:gd name="connsiteX5" fmla="*/ 952500 w 12191999"/>
              <a:gd name="connsiteY5" fmla="*/ 4889500 h 6858000"/>
              <a:gd name="connsiteX6" fmla="*/ 3873499 w 12191999"/>
              <a:gd name="connsiteY6" fmla="*/ 4889500 h 6858000"/>
              <a:gd name="connsiteX7" fmla="*/ 3873499 w 12191999"/>
              <a:gd name="connsiteY7" fmla="*/ 1968500 h 6858000"/>
              <a:gd name="connsiteX8" fmla="*/ 8318499 w 12191999"/>
              <a:gd name="connsiteY8" fmla="*/ 1968500 h 6858000"/>
              <a:gd name="connsiteX9" fmla="*/ 8318499 w 12191999"/>
              <a:gd name="connsiteY9" fmla="*/ 4889500 h 6858000"/>
              <a:gd name="connsiteX10" fmla="*/ 11239499 w 12191999"/>
              <a:gd name="connsiteY10" fmla="*/ 4889500 h 6858000"/>
              <a:gd name="connsiteX11" fmla="*/ 11239499 w 12191999"/>
              <a:gd name="connsiteY11" fmla="*/ 1968500 h 6858000"/>
              <a:gd name="connsiteX12" fmla="*/ 0 w 12191999"/>
              <a:gd name="connsiteY12" fmla="*/ 0 h 6858000"/>
              <a:gd name="connsiteX13" fmla="*/ 12191999 w 12191999"/>
              <a:gd name="connsiteY13" fmla="*/ 0 h 6858000"/>
              <a:gd name="connsiteX14" fmla="*/ 12191999 w 12191999"/>
              <a:gd name="connsiteY14" fmla="*/ 6858000 h 6858000"/>
              <a:gd name="connsiteX15" fmla="*/ 0 w 12191999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1999" h="6858000">
                <a:moveTo>
                  <a:pt x="4635499" y="1968500"/>
                </a:moveTo>
                <a:lnTo>
                  <a:pt x="4635499" y="4889500"/>
                </a:lnTo>
                <a:lnTo>
                  <a:pt x="7556499" y="4889500"/>
                </a:lnTo>
                <a:lnTo>
                  <a:pt x="7556499" y="1968500"/>
                </a:lnTo>
                <a:close/>
                <a:moveTo>
                  <a:pt x="952500" y="1968500"/>
                </a:moveTo>
                <a:lnTo>
                  <a:pt x="952500" y="4889500"/>
                </a:lnTo>
                <a:lnTo>
                  <a:pt x="3873499" y="4889500"/>
                </a:lnTo>
                <a:lnTo>
                  <a:pt x="3873499" y="1968500"/>
                </a:lnTo>
                <a:close/>
                <a:moveTo>
                  <a:pt x="8318499" y="1968500"/>
                </a:moveTo>
                <a:lnTo>
                  <a:pt x="8318499" y="4889500"/>
                </a:lnTo>
                <a:lnTo>
                  <a:pt x="11239499" y="4889500"/>
                </a:lnTo>
                <a:lnTo>
                  <a:pt x="11239499" y="1968500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600"/>
              </a:lnSpc>
            </a:pPr>
            <a:endParaRPr lang="fr-FR" sz="1600" err="1">
              <a:solidFill>
                <a:schemeClr val="tx2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71500" y="190500"/>
            <a:ext cx="4572000" cy="254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571499" y="635000"/>
            <a:ext cx="11049000" cy="317500"/>
          </a:xfrm>
        </p:spPr>
        <p:txBody>
          <a:bodyPr anchor="t" anchorCtr="0"/>
          <a:lstStyle>
            <a:lvl1pPr marL="0" indent="0">
              <a:lnSpc>
                <a:spcPts val="2500"/>
              </a:lnSpc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Notes"/>
          <p:cNvSpPr>
            <a:spLocks noGrp="1"/>
          </p:cNvSpPr>
          <p:nvPr>
            <p:ph type="body" sz="quarter" idx="3"/>
          </p:nvPr>
        </p:nvSpPr>
        <p:spPr>
          <a:xfrm>
            <a:off x="571500" y="5905500"/>
            <a:ext cx="11049000" cy="381000"/>
          </a:xfrm>
        </p:spPr>
        <p:txBody>
          <a:bodyPr anchor="b"/>
          <a:lstStyle>
            <a:lvl1pPr marL="0" indent="0">
              <a:lnSpc>
                <a:spcPts val="1500"/>
              </a:lnSpc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>
          <a:xfrm>
            <a:off x="10287000" y="6477000"/>
            <a:ext cx="889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82397E-AFE7-4657-AB71-C4ABB3E99274}" type="datetimeFigureOut">
              <a:rPr lang="fr-FR" smtClean="0"/>
              <a:pPr/>
              <a:t>07/04/2025</a:t>
            </a:fld>
            <a:endParaRPr lang="fr-FR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>
          <a:xfrm>
            <a:off x="6477000" y="6477000"/>
            <a:ext cx="3746500" cy="190500"/>
          </a:xfrm>
        </p:spPr>
        <p:txBody>
          <a:bodyPr/>
          <a:lstStyle>
            <a:lvl1pPr algn="l">
              <a:lnSpc>
                <a:spcPts val="1500"/>
              </a:lnSpc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Page"/>
          <p:cNvSpPr>
            <a:spLocks noGrp="1"/>
          </p:cNvSpPr>
          <p:nvPr>
            <p:ph type="sldNum" sz="quarter" idx="12"/>
          </p:nvPr>
        </p:nvSpPr>
        <p:spPr>
          <a:xfrm>
            <a:off x="11239500" y="6477000"/>
            <a:ext cx="381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1FB91-DA79-4D9B-AC2E-F7D9C4833BB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Dash"/>
          <p:cNvSpPr/>
          <p:nvPr userDrawn="1"/>
        </p:nvSpPr>
        <p:spPr>
          <a:xfrm>
            <a:off x="571499" y="507999"/>
            <a:ext cx="1270000" cy="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ogo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571500" y="6477000"/>
            <a:ext cx="882209" cy="190500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37" name="Espace réservé du texte 36"/>
          <p:cNvSpPr>
            <a:spLocks noGrp="1"/>
          </p:cNvSpPr>
          <p:nvPr>
            <p:ph type="body" sz="quarter" idx="13" hasCustomPrompt="1"/>
          </p:nvPr>
        </p:nvSpPr>
        <p:spPr>
          <a:xfrm>
            <a:off x="952500" y="1968500"/>
            <a:ext cx="2921000" cy="1460500"/>
          </a:xfrm>
          <a:prstGeom prst="rect">
            <a:avLst/>
          </a:prstGeom>
        </p:spPr>
        <p:txBody>
          <a:bodyPr lIns="127000" tIns="127000" rIns="127000" bIns="127000" anchor="b" anchorCtr="0"/>
          <a:lstStyle>
            <a:lvl1pPr algn="ctr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38" name="Espace réservé du texte 37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3429000"/>
            <a:ext cx="2921000" cy="1460500"/>
          </a:xfrm>
          <a:prstGeom prst="rect">
            <a:avLst/>
          </a:prstGeom>
        </p:spPr>
        <p:txBody>
          <a:bodyPr lIns="127000" tIns="127000" rIns="127000" bIns="12700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40" name="Espace réservé du texte 39"/>
          <p:cNvSpPr>
            <a:spLocks noGrp="1"/>
          </p:cNvSpPr>
          <p:nvPr>
            <p:ph type="body" sz="quarter" idx="15" hasCustomPrompt="1"/>
          </p:nvPr>
        </p:nvSpPr>
        <p:spPr>
          <a:xfrm>
            <a:off x="4635500" y="1968500"/>
            <a:ext cx="2921000" cy="1460500"/>
          </a:xfrm>
          <a:prstGeom prst="rect">
            <a:avLst/>
          </a:prstGeom>
        </p:spPr>
        <p:txBody>
          <a:bodyPr lIns="127000" tIns="127000" rIns="127000" bIns="127000" anchor="b" anchorCtr="0"/>
          <a:lstStyle>
            <a:lvl1pPr algn="ctr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41" name="Espace réservé du texte 40"/>
          <p:cNvSpPr>
            <a:spLocks noGrp="1"/>
          </p:cNvSpPr>
          <p:nvPr>
            <p:ph type="body" sz="quarter" idx="16" hasCustomPrompt="1"/>
          </p:nvPr>
        </p:nvSpPr>
        <p:spPr>
          <a:xfrm>
            <a:off x="4635500" y="3429000"/>
            <a:ext cx="2921000" cy="1460500"/>
          </a:xfrm>
          <a:prstGeom prst="rect">
            <a:avLst/>
          </a:prstGeom>
        </p:spPr>
        <p:txBody>
          <a:bodyPr lIns="127000" tIns="127000" rIns="127000" bIns="12700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43" name="Espace réservé du texte 42"/>
          <p:cNvSpPr>
            <a:spLocks noGrp="1"/>
          </p:cNvSpPr>
          <p:nvPr>
            <p:ph type="body" sz="quarter" idx="17" hasCustomPrompt="1"/>
          </p:nvPr>
        </p:nvSpPr>
        <p:spPr>
          <a:xfrm>
            <a:off x="8318500" y="1968500"/>
            <a:ext cx="2921000" cy="1460500"/>
          </a:xfrm>
          <a:prstGeom prst="rect">
            <a:avLst/>
          </a:prstGeom>
        </p:spPr>
        <p:txBody>
          <a:bodyPr lIns="127000" tIns="127000" rIns="127000" bIns="127000" anchor="b" anchorCtr="0"/>
          <a:lstStyle>
            <a:lvl1pPr algn="ctr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44" name="Espace réservé du texte 43"/>
          <p:cNvSpPr>
            <a:spLocks noGrp="1"/>
          </p:cNvSpPr>
          <p:nvPr>
            <p:ph type="body" sz="quarter" idx="18" hasCustomPrompt="1"/>
          </p:nvPr>
        </p:nvSpPr>
        <p:spPr>
          <a:xfrm>
            <a:off x="8318500" y="3429000"/>
            <a:ext cx="2921000" cy="1460500"/>
          </a:xfrm>
          <a:prstGeom prst="rect">
            <a:avLst/>
          </a:prstGeom>
        </p:spPr>
        <p:txBody>
          <a:bodyPr lIns="127000" tIns="127000" rIns="127000" bIns="12700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985527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600">
          <p15:clr>
            <a:srgbClr val="FBAE40"/>
          </p15:clr>
        </p15:guide>
        <p15:guide id="4" pos="360">
          <p15:clr>
            <a:srgbClr val="FBAE40"/>
          </p15:clr>
        </p15:guide>
        <p15:guide id="5" pos="3840">
          <p15:clr>
            <a:srgbClr val="FBAE40"/>
          </p15:clr>
        </p15:guide>
        <p15:guide id="6" pos="73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_4h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rme libre 39"/>
          <p:cNvSpPr/>
          <p:nvPr userDrawn="1"/>
        </p:nvSpPr>
        <p:spPr>
          <a:xfrm>
            <a:off x="2" y="0"/>
            <a:ext cx="12191999" cy="6858000"/>
          </a:xfrm>
          <a:custGeom>
            <a:avLst/>
            <a:gdLst>
              <a:gd name="connsiteX0" fmla="*/ 762000 w 12191999"/>
              <a:gd name="connsiteY0" fmla="*/ 2238376 h 6858000"/>
              <a:gd name="connsiteX1" fmla="*/ 3143250 w 12191999"/>
              <a:gd name="connsiteY1" fmla="*/ 2238376 h 6858000"/>
              <a:gd name="connsiteX2" fmla="*/ 3143250 w 12191999"/>
              <a:gd name="connsiteY2" fmla="*/ 4619625 h 6858000"/>
              <a:gd name="connsiteX3" fmla="*/ 762000 w 12191999"/>
              <a:gd name="connsiteY3" fmla="*/ 4619625 h 6858000"/>
              <a:gd name="connsiteX4" fmla="*/ 9048749 w 12191999"/>
              <a:gd name="connsiteY4" fmla="*/ 2238375 h 6858000"/>
              <a:gd name="connsiteX5" fmla="*/ 11429999 w 12191999"/>
              <a:gd name="connsiteY5" fmla="*/ 2238375 h 6858000"/>
              <a:gd name="connsiteX6" fmla="*/ 11429999 w 12191999"/>
              <a:gd name="connsiteY6" fmla="*/ 4619625 h 6858000"/>
              <a:gd name="connsiteX7" fmla="*/ 9048749 w 12191999"/>
              <a:gd name="connsiteY7" fmla="*/ 4619625 h 6858000"/>
              <a:gd name="connsiteX8" fmla="*/ 6286499 w 12191999"/>
              <a:gd name="connsiteY8" fmla="*/ 2238375 h 6858000"/>
              <a:gd name="connsiteX9" fmla="*/ 8667749 w 12191999"/>
              <a:gd name="connsiteY9" fmla="*/ 2238375 h 6858000"/>
              <a:gd name="connsiteX10" fmla="*/ 8667749 w 12191999"/>
              <a:gd name="connsiteY10" fmla="*/ 4619625 h 6858000"/>
              <a:gd name="connsiteX11" fmla="*/ 6286499 w 12191999"/>
              <a:gd name="connsiteY11" fmla="*/ 4619625 h 6858000"/>
              <a:gd name="connsiteX12" fmla="*/ 3524250 w 12191999"/>
              <a:gd name="connsiteY12" fmla="*/ 2238375 h 6858000"/>
              <a:gd name="connsiteX13" fmla="*/ 5905499 w 12191999"/>
              <a:gd name="connsiteY13" fmla="*/ 2238375 h 6858000"/>
              <a:gd name="connsiteX14" fmla="*/ 5905499 w 12191999"/>
              <a:gd name="connsiteY14" fmla="*/ 4619625 h 6858000"/>
              <a:gd name="connsiteX15" fmla="*/ 3524250 w 12191999"/>
              <a:gd name="connsiteY15" fmla="*/ 4619625 h 6858000"/>
              <a:gd name="connsiteX16" fmla="*/ 8921749 w 12191999"/>
              <a:gd name="connsiteY16" fmla="*/ 2111375 h 6858000"/>
              <a:gd name="connsiteX17" fmla="*/ 8921749 w 12191999"/>
              <a:gd name="connsiteY17" fmla="*/ 4746625 h 6858000"/>
              <a:gd name="connsiteX18" fmla="*/ 11556999 w 12191999"/>
              <a:gd name="connsiteY18" fmla="*/ 4746625 h 6858000"/>
              <a:gd name="connsiteX19" fmla="*/ 11556999 w 12191999"/>
              <a:gd name="connsiteY19" fmla="*/ 2111375 h 6858000"/>
              <a:gd name="connsiteX20" fmla="*/ 6159499 w 12191999"/>
              <a:gd name="connsiteY20" fmla="*/ 2111375 h 6858000"/>
              <a:gd name="connsiteX21" fmla="*/ 6159499 w 12191999"/>
              <a:gd name="connsiteY21" fmla="*/ 4746625 h 6858000"/>
              <a:gd name="connsiteX22" fmla="*/ 8794749 w 12191999"/>
              <a:gd name="connsiteY22" fmla="*/ 4746625 h 6858000"/>
              <a:gd name="connsiteX23" fmla="*/ 8794749 w 12191999"/>
              <a:gd name="connsiteY23" fmla="*/ 2111375 h 6858000"/>
              <a:gd name="connsiteX24" fmla="*/ 3397250 w 12191999"/>
              <a:gd name="connsiteY24" fmla="*/ 2111375 h 6858000"/>
              <a:gd name="connsiteX25" fmla="*/ 3397250 w 12191999"/>
              <a:gd name="connsiteY25" fmla="*/ 4746625 h 6858000"/>
              <a:gd name="connsiteX26" fmla="*/ 6032499 w 12191999"/>
              <a:gd name="connsiteY26" fmla="*/ 4746625 h 6858000"/>
              <a:gd name="connsiteX27" fmla="*/ 6032499 w 12191999"/>
              <a:gd name="connsiteY27" fmla="*/ 2111375 h 6858000"/>
              <a:gd name="connsiteX28" fmla="*/ 635000 w 12191999"/>
              <a:gd name="connsiteY28" fmla="*/ 2111375 h 6858000"/>
              <a:gd name="connsiteX29" fmla="*/ 635000 w 12191999"/>
              <a:gd name="connsiteY29" fmla="*/ 4746625 h 6858000"/>
              <a:gd name="connsiteX30" fmla="*/ 3270250 w 12191999"/>
              <a:gd name="connsiteY30" fmla="*/ 4746625 h 6858000"/>
              <a:gd name="connsiteX31" fmla="*/ 3270250 w 12191999"/>
              <a:gd name="connsiteY31" fmla="*/ 2111375 h 6858000"/>
              <a:gd name="connsiteX32" fmla="*/ 0 w 12191999"/>
              <a:gd name="connsiteY32" fmla="*/ 0 h 6858000"/>
              <a:gd name="connsiteX33" fmla="*/ 12191999 w 12191999"/>
              <a:gd name="connsiteY33" fmla="*/ 0 h 6858000"/>
              <a:gd name="connsiteX34" fmla="*/ 12191999 w 12191999"/>
              <a:gd name="connsiteY34" fmla="*/ 6858000 h 6858000"/>
              <a:gd name="connsiteX35" fmla="*/ 0 w 12191999"/>
              <a:gd name="connsiteY3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1999" h="6858000">
                <a:moveTo>
                  <a:pt x="762000" y="2238376"/>
                </a:moveTo>
                <a:lnTo>
                  <a:pt x="3143250" y="2238376"/>
                </a:lnTo>
                <a:lnTo>
                  <a:pt x="3143250" y="4619625"/>
                </a:lnTo>
                <a:lnTo>
                  <a:pt x="762000" y="4619625"/>
                </a:lnTo>
                <a:close/>
                <a:moveTo>
                  <a:pt x="9048749" y="2238375"/>
                </a:moveTo>
                <a:lnTo>
                  <a:pt x="11429999" y="2238375"/>
                </a:lnTo>
                <a:lnTo>
                  <a:pt x="11429999" y="4619625"/>
                </a:lnTo>
                <a:lnTo>
                  <a:pt x="9048749" y="4619625"/>
                </a:lnTo>
                <a:close/>
                <a:moveTo>
                  <a:pt x="6286499" y="2238375"/>
                </a:moveTo>
                <a:lnTo>
                  <a:pt x="8667749" y="2238375"/>
                </a:lnTo>
                <a:lnTo>
                  <a:pt x="8667749" y="4619625"/>
                </a:lnTo>
                <a:lnTo>
                  <a:pt x="6286499" y="4619625"/>
                </a:lnTo>
                <a:close/>
                <a:moveTo>
                  <a:pt x="3524250" y="2238375"/>
                </a:moveTo>
                <a:lnTo>
                  <a:pt x="5905499" y="2238375"/>
                </a:lnTo>
                <a:lnTo>
                  <a:pt x="5905499" y="4619625"/>
                </a:lnTo>
                <a:lnTo>
                  <a:pt x="3524250" y="4619625"/>
                </a:lnTo>
                <a:close/>
                <a:moveTo>
                  <a:pt x="8921749" y="2111375"/>
                </a:moveTo>
                <a:lnTo>
                  <a:pt x="8921749" y="4746625"/>
                </a:lnTo>
                <a:lnTo>
                  <a:pt x="11556999" y="4746625"/>
                </a:lnTo>
                <a:lnTo>
                  <a:pt x="11556999" y="2111375"/>
                </a:lnTo>
                <a:close/>
                <a:moveTo>
                  <a:pt x="6159499" y="2111375"/>
                </a:moveTo>
                <a:lnTo>
                  <a:pt x="6159499" y="4746625"/>
                </a:lnTo>
                <a:lnTo>
                  <a:pt x="8794749" y="4746625"/>
                </a:lnTo>
                <a:lnTo>
                  <a:pt x="8794749" y="2111375"/>
                </a:lnTo>
                <a:close/>
                <a:moveTo>
                  <a:pt x="3397250" y="2111375"/>
                </a:moveTo>
                <a:lnTo>
                  <a:pt x="3397250" y="4746625"/>
                </a:lnTo>
                <a:lnTo>
                  <a:pt x="6032499" y="4746625"/>
                </a:lnTo>
                <a:lnTo>
                  <a:pt x="6032499" y="2111375"/>
                </a:lnTo>
                <a:close/>
                <a:moveTo>
                  <a:pt x="635000" y="2111375"/>
                </a:moveTo>
                <a:lnTo>
                  <a:pt x="635000" y="4746625"/>
                </a:lnTo>
                <a:lnTo>
                  <a:pt x="3270250" y="4746625"/>
                </a:lnTo>
                <a:lnTo>
                  <a:pt x="3270250" y="2111375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600"/>
              </a:lnSpc>
            </a:pPr>
            <a:endParaRPr lang="fr-FR" sz="1600" err="1">
              <a:solidFill>
                <a:schemeClr val="tx2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71500" y="190500"/>
            <a:ext cx="4572000" cy="254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571499" y="635000"/>
            <a:ext cx="11049000" cy="317500"/>
          </a:xfrm>
        </p:spPr>
        <p:txBody>
          <a:bodyPr anchor="t" anchorCtr="0"/>
          <a:lstStyle>
            <a:lvl1pPr marL="0" indent="0">
              <a:lnSpc>
                <a:spcPts val="2500"/>
              </a:lnSpc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Notes"/>
          <p:cNvSpPr>
            <a:spLocks noGrp="1"/>
          </p:cNvSpPr>
          <p:nvPr>
            <p:ph type="body" sz="quarter" idx="3"/>
          </p:nvPr>
        </p:nvSpPr>
        <p:spPr>
          <a:xfrm>
            <a:off x="571500" y="5905500"/>
            <a:ext cx="11049000" cy="381000"/>
          </a:xfrm>
        </p:spPr>
        <p:txBody>
          <a:bodyPr anchor="b"/>
          <a:lstStyle>
            <a:lvl1pPr marL="0" indent="0">
              <a:lnSpc>
                <a:spcPts val="1500"/>
              </a:lnSpc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>
          <a:xfrm>
            <a:off x="10287000" y="6477000"/>
            <a:ext cx="889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82397E-AFE7-4657-AB71-C4ABB3E99274}" type="datetimeFigureOut">
              <a:rPr lang="fr-FR" smtClean="0"/>
              <a:pPr/>
              <a:t>07/04/2025</a:t>
            </a:fld>
            <a:endParaRPr lang="fr-FR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>
          <a:xfrm>
            <a:off x="6477000" y="6477000"/>
            <a:ext cx="3746500" cy="190500"/>
          </a:xfrm>
        </p:spPr>
        <p:txBody>
          <a:bodyPr/>
          <a:lstStyle>
            <a:lvl1pPr algn="l">
              <a:lnSpc>
                <a:spcPts val="1500"/>
              </a:lnSpc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Page"/>
          <p:cNvSpPr>
            <a:spLocks noGrp="1"/>
          </p:cNvSpPr>
          <p:nvPr>
            <p:ph type="sldNum" sz="quarter" idx="12"/>
          </p:nvPr>
        </p:nvSpPr>
        <p:spPr>
          <a:xfrm>
            <a:off x="11239500" y="6477000"/>
            <a:ext cx="381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1FB91-DA79-4D9B-AC2E-F7D9C4833BB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Dash"/>
          <p:cNvSpPr/>
          <p:nvPr userDrawn="1"/>
        </p:nvSpPr>
        <p:spPr>
          <a:xfrm>
            <a:off x="571499" y="507999"/>
            <a:ext cx="1270000" cy="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ogo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571500" y="6477000"/>
            <a:ext cx="882209" cy="190500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58" name="Espace réservé du texte 57"/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238376"/>
            <a:ext cx="2381250" cy="1190625"/>
          </a:xfrm>
          <a:prstGeom prst="rect">
            <a:avLst/>
          </a:prstGeom>
        </p:spPr>
        <p:txBody>
          <a:bodyPr lIns="127000" tIns="127000" rIns="127000" bIns="127000" anchor="b" anchorCtr="0"/>
          <a:lstStyle>
            <a:lvl1pPr algn="ctr"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59" name="Espace réservé du texte 58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3429001"/>
            <a:ext cx="2381250" cy="1190625"/>
          </a:xfrm>
          <a:prstGeom prst="rect">
            <a:avLst/>
          </a:prstGeom>
        </p:spPr>
        <p:txBody>
          <a:bodyPr lIns="127000" tIns="127000" rIns="127000" bIns="12700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61" name="Espace réservé du texte 60"/>
          <p:cNvSpPr>
            <a:spLocks noGrp="1"/>
          </p:cNvSpPr>
          <p:nvPr>
            <p:ph type="body" sz="quarter" idx="15" hasCustomPrompt="1"/>
          </p:nvPr>
        </p:nvSpPr>
        <p:spPr>
          <a:xfrm>
            <a:off x="3524250" y="2238376"/>
            <a:ext cx="2381250" cy="1190625"/>
          </a:xfrm>
          <a:prstGeom prst="rect">
            <a:avLst/>
          </a:prstGeom>
        </p:spPr>
        <p:txBody>
          <a:bodyPr lIns="127000" tIns="127000" rIns="127000" bIns="127000" anchor="b" anchorCtr="0"/>
          <a:lstStyle>
            <a:lvl1pPr algn="ctr"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62" name="Espace réservé du texte 61"/>
          <p:cNvSpPr>
            <a:spLocks noGrp="1"/>
          </p:cNvSpPr>
          <p:nvPr>
            <p:ph type="body" sz="quarter" idx="16" hasCustomPrompt="1"/>
          </p:nvPr>
        </p:nvSpPr>
        <p:spPr>
          <a:xfrm>
            <a:off x="3524250" y="3429001"/>
            <a:ext cx="2381250" cy="1190625"/>
          </a:xfrm>
          <a:prstGeom prst="rect">
            <a:avLst/>
          </a:prstGeom>
        </p:spPr>
        <p:txBody>
          <a:bodyPr lIns="127000" tIns="127000" rIns="127000" bIns="12700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64" name="Espace réservé du texte 6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0" y="2238376"/>
            <a:ext cx="2381250" cy="1190625"/>
          </a:xfrm>
          <a:prstGeom prst="rect">
            <a:avLst/>
          </a:prstGeom>
        </p:spPr>
        <p:txBody>
          <a:bodyPr lIns="127000" tIns="127000" rIns="127000" bIns="127000" anchor="b" anchorCtr="0"/>
          <a:lstStyle>
            <a:lvl1pPr algn="ctr"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65" name="Espace réservé du texte 64"/>
          <p:cNvSpPr>
            <a:spLocks noGrp="1"/>
          </p:cNvSpPr>
          <p:nvPr>
            <p:ph type="body" sz="quarter" idx="18" hasCustomPrompt="1"/>
          </p:nvPr>
        </p:nvSpPr>
        <p:spPr>
          <a:xfrm>
            <a:off x="6286500" y="3429001"/>
            <a:ext cx="2381250" cy="1190625"/>
          </a:xfrm>
          <a:prstGeom prst="rect">
            <a:avLst/>
          </a:prstGeom>
        </p:spPr>
        <p:txBody>
          <a:bodyPr lIns="127000" tIns="127000" rIns="127000" bIns="12700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67" name="Espace réservé du texte 66"/>
          <p:cNvSpPr>
            <a:spLocks noGrp="1"/>
          </p:cNvSpPr>
          <p:nvPr>
            <p:ph type="body" sz="quarter" idx="19" hasCustomPrompt="1"/>
          </p:nvPr>
        </p:nvSpPr>
        <p:spPr>
          <a:xfrm>
            <a:off x="9048750" y="2238376"/>
            <a:ext cx="2381250" cy="1190625"/>
          </a:xfrm>
          <a:prstGeom prst="rect">
            <a:avLst/>
          </a:prstGeom>
        </p:spPr>
        <p:txBody>
          <a:bodyPr lIns="127000" tIns="127000" rIns="127000" bIns="127000" anchor="b" anchorCtr="0"/>
          <a:lstStyle>
            <a:lvl1pPr algn="ctr"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68" name="Espace réservé du texte 67"/>
          <p:cNvSpPr>
            <a:spLocks noGrp="1"/>
          </p:cNvSpPr>
          <p:nvPr>
            <p:ph type="body" sz="quarter" idx="20" hasCustomPrompt="1"/>
          </p:nvPr>
        </p:nvSpPr>
        <p:spPr>
          <a:xfrm>
            <a:off x="9048750" y="3429001"/>
            <a:ext cx="2381250" cy="1190625"/>
          </a:xfrm>
          <a:prstGeom prst="rect">
            <a:avLst/>
          </a:prstGeom>
        </p:spPr>
        <p:txBody>
          <a:bodyPr lIns="127000" tIns="127000" rIns="127000" bIns="12700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err="1"/>
              <a:t>Text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86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600">
          <p15:clr>
            <a:srgbClr val="FBAE40"/>
          </p15:clr>
        </p15:guide>
        <p15:guide id="4" pos="360">
          <p15:clr>
            <a:srgbClr val="FBAE40"/>
          </p15:clr>
        </p15:guide>
        <p15:guide id="5" pos="3840">
          <p15:clr>
            <a:srgbClr val="FBAE40"/>
          </p15:clr>
        </p15:guide>
        <p15:guide id="6" pos="73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_4h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orme libre 40"/>
          <p:cNvSpPr/>
          <p:nvPr userDrawn="1"/>
        </p:nvSpPr>
        <p:spPr>
          <a:xfrm>
            <a:off x="2" y="0"/>
            <a:ext cx="12191999" cy="6858000"/>
          </a:xfrm>
          <a:custGeom>
            <a:avLst/>
            <a:gdLst>
              <a:gd name="connsiteX0" fmla="*/ 4714874 w 12191999"/>
              <a:gd name="connsiteY0" fmla="*/ 2038219 h 6858000"/>
              <a:gd name="connsiteX1" fmla="*/ 5919326 w 12191999"/>
              <a:gd name="connsiteY1" fmla="*/ 2733609 h 6858000"/>
              <a:gd name="connsiteX2" fmla="*/ 5919326 w 12191999"/>
              <a:gd name="connsiteY2" fmla="*/ 4124390 h 6858000"/>
              <a:gd name="connsiteX3" fmla="*/ 4714874 w 12191999"/>
              <a:gd name="connsiteY3" fmla="*/ 4819781 h 6858000"/>
              <a:gd name="connsiteX4" fmla="*/ 3510423 w 12191999"/>
              <a:gd name="connsiteY4" fmla="*/ 4124390 h 6858000"/>
              <a:gd name="connsiteX5" fmla="*/ 3510423 w 12191999"/>
              <a:gd name="connsiteY5" fmla="*/ 2733609 h 6858000"/>
              <a:gd name="connsiteX6" fmla="*/ 1952625 w 12191999"/>
              <a:gd name="connsiteY6" fmla="*/ 2038219 h 6858000"/>
              <a:gd name="connsiteX7" fmla="*/ 3157076 w 12191999"/>
              <a:gd name="connsiteY7" fmla="*/ 2733609 h 6858000"/>
              <a:gd name="connsiteX8" fmla="*/ 3157076 w 12191999"/>
              <a:gd name="connsiteY8" fmla="*/ 4124390 h 6858000"/>
              <a:gd name="connsiteX9" fmla="*/ 1952625 w 12191999"/>
              <a:gd name="connsiteY9" fmla="*/ 4819781 h 6858000"/>
              <a:gd name="connsiteX10" fmla="*/ 748173 w 12191999"/>
              <a:gd name="connsiteY10" fmla="*/ 4124390 h 6858000"/>
              <a:gd name="connsiteX11" fmla="*/ 748173 w 12191999"/>
              <a:gd name="connsiteY11" fmla="*/ 2733609 h 6858000"/>
              <a:gd name="connsiteX12" fmla="*/ 7477124 w 12191999"/>
              <a:gd name="connsiteY12" fmla="*/ 2038219 h 6858000"/>
              <a:gd name="connsiteX13" fmla="*/ 8681575 w 12191999"/>
              <a:gd name="connsiteY13" fmla="*/ 2733609 h 6858000"/>
              <a:gd name="connsiteX14" fmla="*/ 8681575 w 12191999"/>
              <a:gd name="connsiteY14" fmla="*/ 4124390 h 6858000"/>
              <a:gd name="connsiteX15" fmla="*/ 7477124 w 12191999"/>
              <a:gd name="connsiteY15" fmla="*/ 4819781 h 6858000"/>
              <a:gd name="connsiteX16" fmla="*/ 6272673 w 12191999"/>
              <a:gd name="connsiteY16" fmla="*/ 4124390 h 6858000"/>
              <a:gd name="connsiteX17" fmla="*/ 6272673 w 12191999"/>
              <a:gd name="connsiteY17" fmla="*/ 2733609 h 6858000"/>
              <a:gd name="connsiteX18" fmla="*/ 10239374 w 12191999"/>
              <a:gd name="connsiteY18" fmla="*/ 2038218 h 6858000"/>
              <a:gd name="connsiteX19" fmla="*/ 11443825 w 12191999"/>
              <a:gd name="connsiteY19" fmla="*/ 2733609 h 6858000"/>
              <a:gd name="connsiteX20" fmla="*/ 11443825 w 12191999"/>
              <a:gd name="connsiteY20" fmla="*/ 4124390 h 6858000"/>
              <a:gd name="connsiteX21" fmla="*/ 10239374 w 12191999"/>
              <a:gd name="connsiteY21" fmla="*/ 4819781 h 6858000"/>
              <a:gd name="connsiteX22" fmla="*/ 9034923 w 12191999"/>
              <a:gd name="connsiteY22" fmla="*/ 4124390 h 6858000"/>
              <a:gd name="connsiteX23" fmla="*/ 9034923 w 12191999"/>
              <a:gd name="connsiteY23" fmla="*/ 2733609 h 6858000"/>
              <a:gd name="connsiteX24" fmla="*/ 1952625 w 12191999"/>
              <a:gd name="connsiteY24" fmla="*/ 1889207 h 6858000"/>
              <a:gd name="connsiteX25" fmla="*/ 619125 w 12191999"/>
              <a:gd name="connsiteY25" fmla="*/ 2659103 h 6858000"/>
              <a:gd name="connsiteX26" fmla="*/ 619125 w 12191999"/>
              <a:gd name="connsiteY26" fmla="*/ 4198896 h 6858000"/>
              <a:gd name="connsiteX27" fmla="*/ 1952625 w 12191999"/>
              <a:gd name="connsiteY27" fmla="*/ 4968793 h 6858000"/>
              <a:gd name="connsiteX28" fmla="*/ 3286125 w 12191999"/>
              <a:gd name="connsiteY28" fmla="*/ 4198896 h 6858000"/>
              <a:gd name="connsiteX29" fmla="*/ 3286125 w 12191999"/>
              <a:gd name="connsiteY29" fmla="*/ 2659103 h 6858000"/>
              <a:gd name="connsiteX30" fmla="*/ 7477124 w 12191999"/>
              <a:gd name="connsiteY30" fmla="*/ 1889206 h 6858000"/>
              <a:gd name="connsiteX31" fmla="*/ 6143624 w 12191999"/>
              <a:gd name="connsiteY31" fmla="*/ 2659103 h 6858000"/>
              <a:gd name="connsiteX32" fmla="*/ 6143624 w 12191999"/>
              <a:gd name="connsiteY32" fmla="*/ 4198896 h 6858000"/>
              <a:gd name="connsiteX33" fmla="*/ 7477124 w 12191999"/>
              <a:gd name="connsiteY33" fmla="*/ 4968793 h 6858000"/>
              <a:gd name="connsiteX34" fmla="*/ 8810624 w 12191999"/>
              <a:gd name="connsiteY34" fmla="*/ 4198896 h 6858000"/>
              <a:gd name="connsiteX35" fmla="*/ 8810624 w 12191999"/>
              <a:gd name="connsiteY35" fmla="*/ 2659103 h 6858000"/>
              <a:gd name="connsiteX36" fmla="*/ 4714874 w 12191999"/>
              <a:gd name="connsiteY36" fmla="*/ 1889206 h 6858000"/>
              <a:gd name="connsiteX37" fmla="*/ 3381375 w 12191999"/>
              <a:gd name="connsiteY37" fmla="*/ 2659103 h 6858000"/>
              <a:gd name="connsiteX38" fmla="*/ 3381375 w 12191999"/>
              <a:gd name="connsiteY38" fmla="*/ 4198896 h 6858000"/>
              <a:gd name="connsiteX39" fmla="*/ 4714874 w 12191999"/>
              <a:gd name="connsiteY39" fmla="*/ 4968793 h 6858000"/>
              <a:gd name="connsiteX40" fmla="*/ 6048374 w 12191999"/>
              <a:gd name="connsiteY40" fmla="*/ 4198896 h 6858000"/>
              <a:gd name="connsiteX41" fmla="*/ 6048374 w 12191999"/>
              <a:gd name="connsiteY41" fmla="*/ 2659103 h 6858000"/>
              <a:gd name="connsiteX42" fmla="*/ 10239374 w 12191999"/>
              <a:gd name="connsiteY42" fmla="*/ 1889206 h 6858000"/>
              <a:gd name="connsiteX43" fmla="*/ 8905874 w 12191999"/>
              <a:gd name="connsiteY43" fmla="*/ 2659103 h 6858000"/>
              <a:gd name="connsiteX44" fmla="*/ 8905874 w 12191999"/>
              <a:gd name="connsiteY44" fmla="*/ 4198896 h 6858000"/>
              <a:gd name="connsiteX45" fmla="*/ 10239374 w 12191999"/>
              <a:gd name="connsiteY45" fmla="*/ 4968793 h 6858000"/>
              <a:gd name="connsiteX46" fmla="*/ 11572874 w 12191999"/>
              <a:gd name="connsiteY46" fmla="*/ 4198896 h 6858000"/>
              <a:gd name="connsiteX47" fmla="*/ 11572874 w 12191999"/>
              <a:gd name="connsiteY47" fmla="*/ 2659103 h 6858000"/>
              <a:gd name="connsiteX48" fmla="*/ 0 w 12191999"/>
              <a:gd name="connsiteY48" fmla="*/ 0 h 6858000"/>
              <a:gd name="connsiteX49" fmla="*/ 12191999 w 12191999"/>
              <a:gd name="connsiteY49" fmla="*/ 0 h 6858000"/>
              <a:gd name="connsiteX50" fmla="*/ 12191999 w 12191999"/>
              <a:gd name="connsiteY50" fmla="*/ 6858000 h 6858000"/>
              <a:gd name="connsiteX51" fmla="*/ 0 w 12191999"/>
              <a:gd name="connsiteY5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858000">
                <a:moveTo>
                  <a:pt x="4714874" y="2038219"/>
                </a:moveTo>
                <a:lnTo>
                  <a:pt x="5919326" y="2733609"/>
                </a:lnTo>
                <a:lnTo>
                  <a:pt x="5919326" y="4124390"/>
                </a:lnTo>
                <a:lnTo>
                  <a:pt x="4714874" y="4819781"/>
                </a:lnTo>
                <a:lnTo>
                  <a:pt x="3510423" y="4124390"/>
                </a:lnTo>
                <a:lnTo>
                  <a:pt x="3510423" y="2733609"/>
                </a:lnTo>
                <a:close/>
                <a:moveTo>
                  <a:pt x="1952625" y="2038219"/>
                </a:moveTo>
                <a:lnTo>
                  <a:pt x="3157076" y="2733609"/>
                </a:lnTo>
                <a:lnTo>
                  <a:pt x="3157076" y="4124390"/>
                </a:lnTo>
                <a:lnTo>
                  <a:pt x="1952625" y="4819781"/>
                </a:lnTo>
                <a:lnTo>
                  <a:pt x="748173" y="4124390"/>
                </a:lnTo>
                <a:lnTo>
                  <a:pt x="748173" y="2733609"/>
                </a:lnTo>
                <a:close/>
                <a:moveTo>
                  <a:pt x="7477124" y="2038219"/>
                </a:moveTo>
                <a:lnTo>
                  <a:pt x="8681575" y="2733609"/>
                </a:lnTo>
                <a:lnTo>
                  <a:pt x="8681575" y="4124390"/>
                </a:lnTo>
                <a:lnTo>
                  <a:pt x="7477124" y="4819781"/>
                </a:lnTo>
                <a:lnTo>
                  <a:pt x="6272673" y="4124390"/>
                </a:lnTo>
                <a:lnTo>
                  <a:pt x="6272673" y="2733609"/>
                </a:lnTo>
                <a:close/>
                <a:moveTo>
                  <a:pt x="10239374" y="2038218"/>
                </a:moveTo>
                <a:lnTo>
                  <a:pt x="11443825" y="2733609"/>
                </a:lnTo>
                <a:lnTo>
                  <a:pt x="11443825" y="4124390"/>
                </a:lnTo>
                <a:lnTo>
                  <a:pt x="10239374" y="4819781"/>
                </a:lnTo>
                <a:lnTo>
                  <a:pt x="9034923" y="4124390"/>
                </a:lnTo>
                <a:lnTo>
                  <a:pt x="9034923" y="2733609"/>
                </a:lnTo>
                <a:close/>
                <a:moveTo>
                  <a:pt x="1952625" y="1889207"/>
                </a:moveTo>
                <a:lnTo>
                  <a:pt x="619125" y="2659103"/>
                </a:lnTo>
                <a:lnTo>
                  <a:pt x="619125" y="4198896"/>
                </a:lnTo>
                <a:lnTo>
                  <a:pt x="1952625" y="4968793"/>
                </a:lnTo>
                <a:lnTo>
                  <a:pt x="3286125" y="4198896"/>
                </a:lnTo>
                <a:lnTo>
                  <a:pt x="3286125" y="2659103"/>
                </a:lnTo>
                <a:close/>
                <a:moveTo>
                  <a:pt x="7477124" y="1889206"/>
                </a:moveTo>
                <a:lnTo>
                  <a:pt x="6143624" y="2659103"/>
                </a:lnTo>
                <a:lnTo>
                  <a:pt x="6143624" y="4198896"/>
                </a:lnTo>
                <a:lnTo>
                  <a:pt x="7477124" y="4968793"/>
                </a:lnTo>
                <a:lnTo>
                  <a:pt x="8810624" y="4198896"/>
                </a:lnTo>
                <a:lnTo>
                  <a:pt x="8810624" y="2659103"/>
                </a:lnTo>
                <a:close/>
                <a:moveTo>
                  <a:pt x="4714874" y="1889206"/>
                </a:moveTo>
                <a:lnTo>
                  <a:pt x="3381375" y="2659103"/>
                </a:lnTo>
                <a:lnTo>
                  <a:pt x="3381375" y="4198896"/>
                </a:lnTo>
                <a:lnTo>
                  <a:pt x="4714874" y="4968793"/>
                </a:lnTo>
                <a:lnTo>
                  <a:pt x="6048374" y="4198896"/>
                </a:lnTo>
                <a:lnTo>
                  <a:pt x="6048374" y="2659103"/>
                </a:lnTo>
                <a:close/>
                <a:moveTo>
                  <a:pt x="10239374" y="1889206"/>
                </a:moveTo>
                <a:lnTo>
                  <a:pt x="8905874" y="2659103"/>
                </a:lnTo>
                <a:lnTo>
                  <a:pt x="8905874" y="4198896"/>
                </a:lnTo>
                <a:lnTo>
                  <a:pt x="10239374" y="4968793"/>
                </a:lnTo>
                <a:lnTo>
                  <a:pt x="11572874" y="4198896"/>
                </a:lnTo>
                <a:lnTo>
                  <a:pt x="11572874" y="2659103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600"/>
              </a:lnSpc>
            </a:pPr>
            <a:endParaRPr lang="fr-FR" sz="1600" err="1">
              <a:solidFill>
                <a:schemeClr val="tx2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71500" y="190500"/>
            <a:ext cx="4572000" cy="254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571499" y="635000"/>
            <a:ext cx="11049000" cy="317500"/>
          </a:xfrm>
        </p:spPr>
        <p:txBody>
          <a:bodyPr anchor="t" anchorCtr="0"/>
          <a:lstStyle>
            <a:lvl1pPr marL="0" indent="0">
              <a:lnSpc>
                <a:spcPts val="2500"/>
              </a:lnSpc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Notes"/>
          <p:cNvSpPr>
            <a:spLocks noGrp="1"/>
          </p:cNvSpPr>
          <p:nvPr>
            <p:ph type="body" sz="quarter" idx="3"/>
          </p:nvPr>
        </p:nvSpPr>
        <p:spPr>
          <a:xfrm>
            <a:off x="571500" y="5905500"/>
            <a:ext cx="11049000" cy="381000"/>
          </a:xfrm>
        </p:spPr>
        <p:txBody>
          <a:bodyPr anchor="b"/>
          <a:lstStyle>
            <a:lvl1pPr marL="0" indent="0">
              <a:lnSpc>
                <a:spcPts val="1500"/>
              </a:lnSpc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>
          <a:xfrm>
            <a:off x="10287000" y="6477000"/>
            <a:ext cx="889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82397E-AFE7-4657-AB71-C4ABB3E99274}" type="datetimeFigureOut">
              <a:rPr lang="fr-FR" smtClean="0"/>
              <a:pPr/>
              <a:t>07/04/2025</a:t>
            </a:fld>
            <a:endParaRPr lang="fr-FR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>
          <a:xfrm>
            <a:off x="6477000" y="6477000"/>
            <a:ext cx="3746500" cy="190500"/>
          </a:xfrm>
        </p:spPr>
        <p:txBody>
          <a:bodyPr/>
          <a:lstStyle>
            <a:lvl1pPr algn="l">
              <a:lnSpc>
                <a:spcPts val="1500"/>
              </a:lnSpc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Page"/>
          <p:cNvSpPr>
            <a:spLocks noGrp="1"/>
          </p:cNvSpPr>
          <p:nvPr>
            <p:ph type="sldNum" sz="quarter" idx="12"/>
          </p:nvPr>
        </p:nvSpPr>
        <p:spPr>
          <a:xfrm>
            <a:off x="11239500" y="6477000"/>
            <a:ext cx="381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1FB91-DA79-4D9B-AC2E-F7D9C4833BB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Dash"/>
          <p:cNvSpPr/>
          <p:nvPr userDrawn="1"/>
        </p:nvSpPr>
        <p:spPr>
          <a:xfrm>
            <a:off x="571499" y="507999"/>
            <a:ext cx="1270000" cy="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ogo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571500" y="6477000"/>
            <a:ext cx="882209" cy="190500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58" name="Espace réservé du texte 57"/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238376"/>
            <a:ext cx="2381250" cy="1190625"/>
          </a:xfrm>
          <a:prstGeom prst="rect">
            <a:avLst/>
          </a:prstGeom>
        </p:spPr>
        <p:txBody>
          <a:bodyPr lIns="127000" tIns="127000" rIns="127000" bIns="127000" anchor="b" anchorCtr="0"/>
          <a:lstStyle>
            <a:lvl1pPr algn="ctr"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59" name="Espace réservé du texte 58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3429001"/>
            <a:ext cx="2381250" cy="1190625"/>
          </a:xfrm>
          <a:prstGeom prst="rect">
            <a:avLst/>
          </a:prstGeom>
        </p:spPr>
        <p:txBody>
          <a:bodyPr lIns="127000" tIns="127000" rIns="127000" bIns="12700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61" name="Espace réservé du texte 60"/>
          <p:cNvSpPr>
            <a:spLocks noGrp="1"/>
          </p:cNvSpPr>
          <p:nvPr>
            <p:ph type="body" sz="quarter" idx="15" hasCustomPrompt="1"/>
          </p:nvPr>
        </p:nvSpPr>
        <p:spPr>
          <a:xfrm>
            <a:off x="3524250" y="2238376"/>
            <a:ext cx="2381250" cy="1190625"/>
          </a:xfrm>
          <a:prstGeom prst="rect">
            <a:avLst/>
          </a:prstGeom>
        </p:spPr>
        <p:txBody>
          <a:bodyPr lIns="127000" tIns="127000" rIns="127000" bIns="127000" anchor="b" anchorCtr="0"/>
          <a:lstStyle>
            <a:lvl1pPr algn="ctr"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62" name="Espace réservé du texte 61"/>
          <p:cNvSpPr>
            <a:spLocks noGrp="1"/>
          </p:cNvSpPr>
          <p:nvPr>
            <p:ph type="body" sz="quarter" idx="16" hasCustomPrompt="1"/>
          </p:nvPr>
        </p:nvSpPr>
        <p:spPr>
          <a:xfrm>
            <a:off x="3524250" y="3429001"/>
            <a:ext cx="2381250" cy="1190625"/>
          </a:xfrm>
          <a:prstGeom prst="rect">
            <a:avLst/>
          </a:prstGeom>
        </p:spPr>
        <p:txBody>
          <a:bodyPr lIns="127000" tIns="127000" rIns="127000" bIns="12700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64" name="Espace réservé du texte 6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0" y="2238376"/>
            <a:ext cx="2381250" cy="1190625"/>
          </a:xfrm>
          <a:prstGeom prst="rect">
            <a:avLst/>
          </a:prstGeom>
        </p:spPr>
        <p:txBody>
          <a:bodyPr lIns="127000" tIns="127000" rIns="127000" bIns="127000" anchor="b" anchorCtr="0"/>
          <a:lstStyle>
            <a:lvl1pPr algn="ctr"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65" name="Espace réservé du texte 64"/>
          <p:cNvSpPr>
            <a:spLocks noGrp="1"/>
          </p:cNvSpPr>
          <p:nvPr>
            <p:ph type="body" sz="quarter" idx="18" hasCustomPrompt="1"/>
          </p:nvPr>
        </p:nvSpPr>
        <p:spPr>
          <a:xfrm>
            <a:off x="6286500" y="3429001"/>
            <a:ext cx="2381250" cy="1190625"/>
          </a:xfrm>
          <a:prstGeom prst="rect">
            <a:avLst/>
          </a:prstGeom>
        </p:spPr>
        <p:txBody>
          <a:bodyPr lIns="127000" tIns="127000" rIns="127000" bIns="12700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67" name="Espace réservé du texte 66"/>
          <p:cNvSpPr>
            <a:spLocks noGrp="1"/>
          </p:cNvSpPr>
          <p:nvPr>
            <p:ph type="body" sz="quarter" idx="19" hasCustomPrompt="1"/>
          </p:nvPr>
        </p:nvSpPr>
        <p:spPr>
          <a:xfrm>
            <a:off x="9048750" y="2238376"/>
            <a:ext cx="2381250" cy="1190625"/>
          </a:xfrm>
          <a:prstGeom prst="rect">
            <a:avLst/>
          </a:prstGeom>
        </p:spPr>
        <p:txBody>
          <a:bodyPr lIns="127000" tIns="127000" rIns="127000" bIns="127000" anchor="b" anchorCtr="0"/>
          <a:lstStyle>
            <a:lvl1pPr algn="ctr"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68" name="Espace réservé du texte 67"/>
          <p:cNvSpPr>
            <a:spLocks noGrp="1"/>
          </p:cNvSpPr>
          <p:nvPr>
            <p:ph type="body" sz="quarter" idx="20" hasCustomPrompt="1"/>
          </p:nvPr>
        </p:nvSpPr>
        <p:spPr>
          <a:xfrm>
            <a:off x="9048750" y="3429001"/>
            <a:ext cx="2381250" cy="1190625"/>
          </a:xfrm>
          <a:prstGeom prst="rect">
            <a:avLst/>
          </a:prstGeom>
        </p:spPr>
        <p:txBody>
          <a:bodyPr lIns="127000" tIns="127000" rIns="127000" bIns="12700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err="1"/>
              <a:t>Text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7792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600">
          <p15:clr>
            <a:srgbClr val="FBAE40"/>
          </p15:clr>
        </p15:guide>
        <p15:guide id="4" pos="360">
          <p15:clr>
            <a:srgbClr val="FBAE40"/>
          </p15:clr>
        </p15:guide>
        <p15:guide id="5" pos="3840">
          <p15:clr>
            <a:srgbClr val="FBAE40"/>
          </p15:clr>
        </p15:guide>
        <p15:guide id="6" pos="73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_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71500" y="190500"/>
            <a:ext cx="4572000" cy="254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571499" y="635000"/>
            <a:ext cx="11049000" cy="317500"/>
          </a:xfrm>
        </p:spPr>
        <p:txBody>
          <a:bodyPr anchor="t" anchorCtr="0"/>
          <a:lstStyle>
            <a:lvl1pPr marL="0" indent="0">
              <a:lnSpc>
                <a:spcPts val="2500"/>
              </a:lnSpc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Notes"/>
          <p:cNvSpPr>
            <a:spLocks noGrp="1"/>
          </p:cNvSpPr>
          <p:nvPr>
            <p:ph type="body" sz="quarter" idx="3"/>
          </p:nvPr>
        </p:nvSpPr>
        <p:spPr>
          <a:xfrm>
            <a:off x="571500" y="5905500"/>
            <a:ext cx="11049000" cy="381000"/>
          </a:xfrm>
        </p:spPr>
        <p:txBody>
          <a:bodyPr anchor="b"/>
          <a:lstStyle>
            <a:lvl1pPr marL="0" indent="0">
              <a:lnSpc>
                <a:spcPts val="1500"/>
              </a:lnSpc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>
          <a:xfrm>
            <a:off x="10287000" y="6477000"/>
            <a:ext cx="889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82397E-AFE7-4657-AB71-C4ABB3E99274}" type="datetimeFigureOut">
              <a:rPr lang="fr-FR" smtClean="0"/>
              <a:pPr/>
              <a:t>07/04/2025</a:t>
            </a:fld>
            <a:endParaRPr lang="fr-FR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>
          <a:xfrm>
            <a:off x="6477000" y="6477000"/>
            <a:ext cx="3746500" cy="190500"/>
          </a:xfrm>
        </p:spPr>
        <p:txBody>
          <a:bodyPr/>
          <a:lstStyle>
            <a:lvl1pPr algn="l">
              <a:lnSpc>
                <a:spcPts val="1500"/>
              </a:lnSpc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Page"/>
          <p:cNvSpPr>
            <a:spLocks noGrp="1"/>
          </p:cNvSpPr>
          <p:nvPr>
            <p:ph type="sldNum" sz="quarter" idx="12"/>
          </p:nvPr>
        </p:nvSpPr>
        <p:spPr>
          <a:xfrm>
            <a:off x="11239500" y="6477000"/>
            <a:ext cx="381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1FB91-DA79-4D9B-AC2E-F7D9C4833BB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Dash"/>
          <p:cNvSpPr/>
          <p:nvPr userDrawn="1"/>
        </p:nvSpPr>
        <p:spPr>
          <a:xfrm>
            <a:off x="571499" y="507999"/>
            <a:ext cx="1270000" cy="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ogo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571500" y="6477000"/>
            <a:ext cx="882209" cy="190500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24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600">
          <p15:clr>
            <a:srgbClr val="FBAE40"/>
          </p15:clr>
        </p15:guide>
        <p15:guide id="4" pos="360">
          <p15:clr>
            <a:srgbClr val="FBAE40"/>
          </p15:clr>
        </p15:guide>
        <p15:guide id="5" pos="3840">
          <p15:clr>
            <a:srgbClr val="FBAE40"/>
          </p15:clr>
        </p15:guide>
        <p15:guide id="6" pos="732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_4h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e libre 22"/>
          <p:cNvSpPr/>
          <p:nvPr userDrawn="1"/>
        </p:nvSpPr>
        <p:spPr>
          <a:xfrm>
            <a:off x="2" y="0"/>
            <a:ext cx="12191999" cy="6858000"/>
          </a:xfrm>
          <a:custGeom>
            <a:avLst/>
            <a:gdLst>
              <a:gd name="connsiteX0" fmla="*/ 4756193 w 12191999"/>
              <a:gd name="connsiteY0" fmla="*/ 2319175 h 6858000"/>
              <a:gd name="connsiteX1" fmla="*/ 4869429 w 12191999"/>
              <a:gd name="connsiteY1" fmla="*/ 2329300 h 6858000"/>
              <a:gd name="connsiteX2" fmla="*/ 5814576 w 12191999"/>
              <a:gd name="connsiteY2" fmla="*/ 3583553 h 6858000"/>
              <a:gd name="connsiteX3" fmla="*/ 4560323 w 12191999"/>
              <a:gd name="connsiteY3" fmla="*/ 4528702 h 6858000"/>
              <a:gd name="connsiteX4" fmla="*/ 3615175 w 12191999"/>
              <a:gd name="connsiteY4" fmla="*/ 3274448 h 6858000"/>
              <a:gd name="connsiteX5" fmla="*/ 4756193 w 12191999"/>
              <a:gd name="connsiteY5" fmla="*/ 2319175 h 6858000"/>
              <a:gd name="connsiteX6" fmla="*/ 10280693 w 12191999"/>
              <a:gd name="connsiteY6" fmla="*/ 2319175 h 6858000"/>
              <a:gd name="connsiteX7" fmla="*/ 10393929 w 12191999"/>
              <a:gd name="connsiteY7" fmla="*/ 2329300 h 6858000"/>
              <a:gd name="connsiteX8" fmla="*/ 11339076 w 12191999"/>
              <a:gd name="connsiteY8" fmla="*/ 3583553 h 6858000"/>
              <a:gd name="connsiteX9" fmla="*/ 10084823 w 12191999"/>
              <a:gd name="connsiteY9" fmla="*/ 4528702 h 6858000"/>
              <a:gd name="connsiteX10" fmla="*/ 9139674 w 12191999"/>
              <a:gd name="connsiteY10" fmla="*/ 3274447 h 6858000"/>
              <a:gd name="connsiteX11" fmla="*/ 10280693 w 12191999"/>
              <a:gd name="connsiteY11" fmla="*/ 2319175 h 6858000"/>
              <a:gd name="connsiteX12" fmla="*/ 7477126 w 12191999"/>
              <a:gd name="connsiteY12" fmla="*/ 2318492 h 6858000"/>
              <a:gd name="connsiteX13" fmla="*/ 8587633 w 12191999"/>
              <a:gd name="connsiteY13" fmla="*/ 3429000 h 6858000"/>
              <a:gd name="connsiteX14" fmla="*/ 7477126 w 12191999"/>
              <a:gd name="connsiteY14" fmla="*/ 4539509 h 6858000"/>
              <a:gd name="connsiteX15" fmla="*/ 6366617 w 12191999"/>
              <a:gd name="connsiteY15" fmla="*/ 3429000 h 6858000"/>
              <a:gd name="connsiteX16" fmla="*/ 7477126 w 12191999"/>
              <a:gd name="connsiteY16" fmla="*/ 2318492 h 6858000"/>
              <a:gd name="connsiteX17" fmla="*/ 1952627 w 12191999"/>
              <a:gd name="connsiteY17" fmla="*/ 2318492 h 6858000"/>
              <a:gd name="connsiteX18" fmla="*/ 3063134 w 12191999"/>
              <a:gd name="connsiteY18" fmla="*/ 3429000 h 6858000"/>
              <a:gd name="connsiteX19" fmla="*/ 1952627 w 12191999"/>
              <a:gd name="connsiteY19" fmla="*/ 4539509 h 6858000"/>
              <a:gd name="connsiteX20" fmla="*/ 842118 w 12191999"/>
              <a:gd name="connsiteY20" fmla="*/ 3429000 h 6858000"/>
              <a:gd name="connsiteX21" fmla="*/ 1952627 w 12191999"/>
              <a:gd name="connsiteY21" fmla="*/ 2318492 h 6858000"/>
              <a:gd name="connsiteX22" fmla="*/ 4572757 w 12191999"/>
              <a:gd name="connsiteY22" fmla="*/ 1990976 h 6858000"/>
              <a:gd name="connsiteX23" fmla="*/ 4491805 w 12191999"/>
              <a:gd name="connsiteY23" fmla="*/ 2000917 h 6858000"/>
              <a:gd name="connsiteX24" fmla="*/ 4491901 w 12191999"/>
              <a:gd name="connsiteY24" fmla="*/ 2200285 h 6858000"/>
              <a:gd name="connsiteX25" fmla="*/ 4393523 w 12191999"/>
              <a:gd name="connsiteY25" fmla="*/ 2221381 h 6858000"/>
              <a:gd name="connsiteX26" fmla="*/ 4301728 w 12191999"/>
              <a:gd name="connsiteY26" fmla="*/ 2250714 h 6858000"/>
              <a:gd name="connsiteX27" fmla="*/ 4205412 w 12191999"/>
              <a:gd name="connsiteY27" fmla="*/ 2076759 h 6858000"/>
              <a:gd name="connsiteX28" fmla="*/ 4129792 w 12191999"/>
              <a:gd name="connsiteY28" fmla="*/ 2107311 h 6858000"/>
              <a:gd name="connsiteX29" fmla="*/ 4181475 w 12191999"/>
              <a:gd name="connsiteY29" fmla="*/ 2299832 h 6858000"/>
              <a:gd name="connsiteX30" fmla="*/ 4167342 w 12191999"/>
              <a:gd name="connsiteY30" fmla="*/ 2305912 h 6858000"/>
              <a:gd name="connsiteX31" fmla="*/ 4062092 w 12191999"/>
              <a:gd name="connsiteY31" fmla="*/ 2363746 h 6858000"/>
              <a:gd name="connsiteX32" fmla="*/ 4011350 w 12191999"/>
              <a:gd name="connsiteY32" fmla="*/ 2398317 h 6858000"/>
              <a:gd name="connsiteX33" fmla="*/ 3872786 w 12191999"/>
              <a:gd name="connsiteY33" fmla="*/ 2254694 h 6858000"/>
              <a:gd name="connsiteX34" fmla="*/ 3807649 w 12191999"/>
              <a:gd name="connsiteY34" fmla="*/ 2303777 h 6858000"/>
              <a:gd name="connsiteX35" fmla="*/ 3907835 w 12191999"/>
              <a:gd name="connsiteY35" fmla="*/ 2477113 h 6858000"/>
              <a:gd name="connsiteX36" fmla="*/ 3870817 w 12191999"/>
              <a:gd name="connsiteY36" fmla="*/ 2507882 h 6858000"/>
              <a:gd name="connsiteX37" fmla="*/ 3786213 w 12191999"/>
              <a:gd name="connsiteY37" fmla="*/ 2593113 h 6858000"/>
              <a:gd name="connsiteX38" fmla="*/ 3768107 w 12191999"/>
              <a:gd name="connsiteY38" fmla="*/ 2615252 h 6858000"/>
              <a:gd name="connsiteX39" fmla="*/ 3597546 w 12191999"/>
              <a:gd name="connsiteY39" fmla="*/ 2512656 h 6858000"/>
              <a:gd name="connsiteX40" fmla="*/ 3547333 w 12191999"/>
              <a:gd name="connsiteY40" fmla="*/ 2576926 h 6858000"/>
              <a:gd name="connsiteX41" fmla="*/ 3688709 w 12191999"/>
              <a:gd name="connsiteY41" fmla="*/ 2718168 h 6858000"/>
              <a:gd name="connsiteX42" fmla="*/ 3642612 w 12191999"/>
              <a:gd name="connsiteY42" fmla="*/ 2787232 h 6858000"/>
              <a:gd name="connsiteX43" fmla="*/ 3588919 w 12191999"/>
              <a:gd name="connsiteY43" fmla="*/ 2887779 h 6858000"/>
              <a:gd name="connsiteX44" fmla="*/ 3398451 w 12191999"/>
              <a:gd name="connsiteY44" fmla="*/ 2833066 h 6858000"/>
              <a:gd name="connsiteX45" fmla="*/ 3366584 w 12191999"/>
              <a:gd name="connsiteY45" fmla="*/ 2908142 h 6858000"/>
              <a:gd name="connsiteX46" fmla="*/ 3538686 w 12191999"/>
              <a:gd name="connsiteY46" fmla="*/ 3007395 h 6858000"/>
              <a:gd name="connsiteX47" fmla="*/ 3537887 w 12191999"/>
              <a:gd name="connsiteY47" fmla="*/ 3009330 h 6858000"/>
              <a:gd name="connsiteX48" fmla="*/ 3501876 w 12191999"/>
              <a:gd name="connsiteY48" fmla="*/ 3129534 h 6858000"/>
              <a:gd name="connsiteX49" fmla="*/ 3488767 w 12191999"/>
              <a:gd name="connsiteY49" fmla="*/ 3197670 h 6858000"/>
              <a:gd name="connsiteX50" fmla="*/ 3289067 w 12191999"/>
              <a:gd name="connsiteY50" fmla="*/ 3194087 h 6858000"/>
              <a:gd name="connsiteX51" fmla="*/ 3277717 w 12191999"/>
              <a:gd name="connsiteY51" fmla="*/ 3274854 h 6858000"/>
              <a:gd name="connsiteX52" fmla="*/ 3471318 w 12191999"/>
              <a:gd name="connsiteY52" fmla="*/ 3326629 h 6858000"/>
              <a:gd name="connsiteX53" fmla="*/ 3466322 w 12191999"/>
              <a:gd name="connsiteY53" fmla="*/ 3382519 h 6858000"/>
              <a:gd name="connsiteX54" fmla="*/ 3467805 w 12191999"/>
              <a:gd name="connsiteY54" fmla="*/ 3507991 h 6858000"/>
              <a:gd name="connsiteX55" fmla="*/ 3469514 w 12191999"/>
              <a:gd name="connsiteY55" fmla="*/ 3523180 h 6858000"/>
              <a:gd name="connsiteX56" fmla="*/ 3276851 w 12191999"/>
              <a:gd name="connsiteY56" fmla="*/ 3571118 h 6858000"/>
              <a:gd name="connsiteX57" fmla="*/ 3286791 w 12191999"/>
              <a:gd name="connsiteY57" fmla="*/ 3652070 h 6858000"/>
              <a:gd name="connsiteX58" fmla="*/ 3486160 w 12191999"/>
              <a:gd name="connsiteY58" fmla="*/ 3651975 h 6858000"/>
              <a:gd name="connsiteX59" fmla="*/ 3507255 w 12191999"/>
              <a:gd name="connsiteY59" fmla="*/ 3750352 h 6858000"/>
              <a:gd name="connsiteX60" fmla="*/ 3536589 w 12191999"/>
              <a:gd name="connsiteY60" fmla="*/ 3842146 h 6858000"/>
              <a:gd name="connsiteX61" fmla="*/ 3362633 w 12191999"/>
              <a:gd name="connsiteY61" fmla="*/ 3938463 h 6858000"/>
              <a:gd name="connsiteX62" fmla="*/ 3393186 w 12191999"/>
              <a:gd name="connsiteY62" fmla="*/ 4014083 h 6858000"/>
              <a:gd name="connsiteX63" fmla="*/ 3585706 w 12191999"/>
              <a:gd name="connsiteY63" fmla="*/ 3962400 h 6858000"/>
              <a:gd name="connsiteX64" fmla="*/ 3591786 w 12191999"/>
              <a:gd name="connsiteY64" fmla="*/ 3976533 h 6858000"/>
              <a:gd name="connsiteX65" fmla="*/ 3649620 w 12191999"/>
              <a:gd name="connsiteY65" fmla="*/ 4081784 h 6858000"/>
              <a:gd name="connsiteX66" fmla="*/ 3684192 w 12191999"/>
              <a:gd name="connsiteY66" fmla="*/ 4132526 h 6858000"/>
              <a:gd name="connsiteX67" fmla="*/ 3540569 w 12191999"/>
              <a:gd name="connsiteY67" fmla="*/ 4271090 h 6858000"/>
              <a:gd name="connsiteX68" fmla="*/ 3589652 w 12191999"/>
              <a:gd name="connsiteY68" fmla="*/ 4336226 h 6858000"/>
              <a:gd name="connsiteX69" fmla="*/ 3762987 w 12191999"/>
              <a:gd name="connsiteY69" fmla="*/ 4236041 h 6858000"/>
              <a:gd name="connsiteX70" fmla="*/ 3793756 w 12191999"/>
              <a:gd name="connsiteY70" fmla="*/ 4273058 h 6858000"/>
              <a:gd name="connsiteX71" fmla="*/ 3878988 w 12191999"/>
              <a:gd name="connsiteY71" fmla="*/ 4357663 h 6858000"/>
              <a:gd name="connsiteX72" fmla="*/ 3901125 w 12191999"/>
              <a:gd name="connsiteY72" fmla="*/ 4375768 h 6858000"/>
              <a:gd name="connsiteX73" fmla="*/ 3798531 w 12191999"/>
              <a:gd name="connsiteY73" fmla="*/ 4546328 h 6858000"/>
              <a:gd name="connsiteX74" fmla="*/ 3798532 w 12191999"/>
              <a:gd name="connsiteY74" fmla="*/ 4546330 h 6858000"/>
              <a:gd name="connsiteX75" fmla="*/ 3839276 w 12191999"/>
              <a:gd name="connsiteY75" fmla="*/ 4578163 h 6858000"/>
              <a:gd name="connsiteX76" fmla="*/ 3862801 w 12191999"/>
              <a:gd name="connsiteY76" fmla="*/ 4596543 h 6858000"/>
              <a:gd name="connsiteX77" fmla="*/ 3862802 w 12191999"/>
              <a:gd name="connsiteY77" fmla="*/ 4596544 h 6858000"/>
              <a:gd name="connsiteX78" fmla="*/ 3910243 w 12191999"/>
              <a:gd name="connsiteY78" fmla="*/ 4549056 h 6858000"/>
              <a:gd name="connsiteX79" fmla="*/ 4004044 w 12191999"/>
              <a:gd name="connsiteY79" fmla="*/ 4455166 h 6858000"/>
              <a:gd name="connsiteX80" fmla="*/ 4073107 w 12191999"/>
              <a:gd name="connsiteY80" fmla="*/ 4501263 h 6858000"/>
              <a:gd name="connsiteX81" fmla="*/ 4173654 w 12191999"/>
              <a:gd name="connsiteY81" fmla="*/ 4554957 h 6858000"/>
              <a:gd name="connsiteX82" fmla="*/ 4118940 w 12191999"/>
              <a:gd name="connsiteY82" fmla="*/ 4745425 h 6858000"/>
              <a:gd name="connsiteX83" fmla="*/ 4194017 w 12191999"/>
              <a:gd name="connsiteY83" fmla="*/ 4777292 h 6858000"/>
              <a:gd name="connsiteX84" fmla="*/ 4293270 w 12191999"/>
              <a:gd name="connsiteY84" fmla="*/ 4605190 h 6858000"/>
              <a:gd name="connsiteX85" fmla="*/ 4295204 w 12191999"/>
              <a:gd name="connsiteY85" fmla="*/ 4605988 h 6858000"/>
              <a:gd name="connsiteX86" fmla="*/ 4415407 w 12191999"/>
              <a:gd name="connsiteY86" fmla="*/ 4641999 h 6858000"/>
              <a:gd name="connsiteX87" fmla="*/ 4483543 w 12191999"/>
              <a:gd name="connsiteY87" fmla="*/ 4655109 h 6858000"/>
              <a:gd name="connsiteX88" fmla="*/ 4479962 w 12191999"/>
              <a:gd name="connsiteY88" fmla="*/ 4854808 h 6858000"/>
              <a:gd name="connsiteX89" fmla="*/ 4560729 w 12191999"/>
              <a:gd name="connsiteY89" fmla="*/ 4866158 h 6858000"/>
              <a:gd name="connsiteX90" fmla="*/ 4612505 w 12191999"/>
              <a:gd name="connsiteY90" fmla="*/ 4672557 h 6858000"/>
              <a:gd name="connsiteX91" fmla="*/ 4668393 w 12191999"/>
              <a:gd name="connsiteY91" fmla="*/ 4677554 h 6858000"/>
              <a:gd name="connsiteX92" fmla="*/ 4793867 w 12191999"/>
              <a:gd name="connsiteY92" fmla="*/ 4676071 h 6858000"/>
              <a:gd name="connsiteX93" fmla="*/ 4809055 w 12191999"/>
              <a:gd name="connsiteY93" fmla="*/ 4674361 h 6858000"/>
              <a:gd name="connsiteX94" fmla="*/ 4856993 w 12191999"/>
              <a:gd name="connsiteY94" fmla="*/ 4867024 h 6858000"/>
              <a:gd name="connsiteX95" fmla="*/ 4937945 w 12191999"/>
              <a:gd name="connsiteY95" fmla="*/ 4857085 h 6858000"/>
              <a:gd name="connsiteX96" fmla="*/ 4937850 w 12191999"/>
              <a:gd name="connsiteY96" fmla="*/ 4657716 h 6858000"/>
              <a:gd name="connsiteX97" fmla="*/ 5036227 w 12191999"/>
              <a:gd name="connsiteY97" fmla="*/ 4636620 h 6858000"/>
              <a:gd name="connsiteX98" fmla="*/ 5128021 w 12191999"/>
              <a:gd name="connsiteY98" fmla="*/ 4607287 h 6858000"/>
              <a:gd name="connsiteX99" fmla="*/ 5224338 w 12191999"/>
              <a:gd name="connsiteY99" fmla="*/ 4781243 h 6858000"/>
              <a:gd name="connsiteX100" fmla="*/ 5299959 w 12191999"/>
              <a:gd name="connsiteY100" fmla="*/ 4750689 h 6858000"/>
              <a:gd name="connsiteX101" fmla="*/ 5248274 w 12191999"/>
              <a:gd name="connsiteY101" fmla="*/ 4558170 h 6858000"/>
              <a:gd name="connsiteX102" fmla="*/ 5262409 w 12191999"/>
              <a:gd name="connsiteY102" fmla="*/ 4552089 h 6858000"/>
              <a:gd name="connsiteX103" fmla="*/ 5367658 w 12191999"/>
              <a:gd name="connsiteY103" fmla="*/ 4494255 h 6858000"/>
              <a:gd name="connsiteX104" fmla="*/ 5418401 w 12191999"/>
              <a:gd name="connsiteY104" fmla="*/ 4459683 h 6858000"/>
              <a:gd name="connsiteX105" fmla="*/ 5556964 w 12191999"/>
              <a:gd name="connsiteY105" fmla="*/ 4603307 h 6858000"/>
              <a:gd name="connsiteX106" fmla="*/ 5622101 w 12191999"/>
              <a:gd name="connsiteY106" fmla="*/ 4554223 h 6858000"/>
              <a:gd name="connsiteX107" fmla="*/ 5521915 w 12191999"/>
              <a:gd name="connsiteY107" fmla="*/ 4380888 h 6858000"/>
              <a:gd name="connsiteX108" fmla="*/ 5558931 w 12191999"/>
              <a:gd name="connsiteY108" fmla="*/ 4350120 h 6858000"/>
              <a:gd name="connsiteX109" fmla="*/ 5643537 w 12191999"/>
              <a:gd name="connsiteY109" fmla="*/ 4264888 h 6858000"/>
              <a:gd name="connsiteX110" fmla="*/ 5661643 w 12191999"/>
              <a:gd name="connsiteY110" fmla="*/ 4242751 h 6858000"/>
              <a:gd name="connsiteX111" fmla="*/ 5832204 w 12191999"/>
              <a:gd name="connsiteY111" fmla="*/ 4345344 h 6858000"/>
              <a:gd name="connsiteX112" fmla="*/ 5882417 w 12191999"/>
              <a:gd name="connsiteY112" fmla="*/ 4281074 h 6858000"/>
              <a:gd name="connsiteX113" fmla="*/ 5741041 w 12191999"/>
              <a:gd name="connsiteY113" fmla="*/ 4139833 h 6858000"/>
              <a:gd name="connsiteX114" fmla="*/ 5787137 w 12191999"/>
              <a:gd name="connsiteY114" fmla="*/ 4070768 h 6858000"/>
              <a:gd name="connsiteX115" fmla="*/ 5840832 w 12191999"/>
              <a:gd name="connsiteY115" fmla="*/ 3970220 h 6858000"/>
              <a:gd name="connsiteX116" fmla="*/ 6031300 w 12191999"/>
              <a:gd name="connsiteY116" fmla="*/ 4024933 h 6858000"/>
              <a:gd name="connsiteX117" fmla="*/ 6063166 w 12191999"/>
              <a:gd name="connsiteY117" fmla="*/ 3949858 h 6858000"/>
              <a:gd name="connsiteX118" fmla="*/ 5891064 w 12191999"/>
              <a:gd name="connsiteY118" fmla="*/ 3850604 h 6858000"/>
              <a:gd name="connsiteX119" fmla="*/ 5891862 w 12191999"/>
              <a:gd name="connsiteY119" fmla="*/ 3848671 h 6858000"/>
              <a:gd name="connsiteX120" fmla="*/ 5927873 w 12191999"/>
              <a:gd name="connsiteY120" fmla="*/ 3728467 h 6858000"/>
              <a:gd name="connsiteX121" fmla="*/ 5940983 w 12191999"/>
              <a:gd name="connsiteY121" fmla="*/ 3660331 h 6858000"/>
              <a:gd name="connsiteX122" fmla="*/ 6140681 w 12191999"/>
              <a:gd name="connsiteY122" fmla="*/ 3663914 h 6858000"/>
              <a:gd name="connsiteX123" fmla="*/ 6152033 w 12191999"/>
              <a:gd name="connsiteY123" fmla="*/ 3583147 h 6858000"/>
              <a:gd name="connsiteX124" fmla="*/ 5958431 w 12191999"/>
              <a:gd name="connsiteY124" fmla="*/ 3531371 h 6858000"/>
              <a:gd name="connsiteX125" fmla="*/ 5963429 w 12191999"/>
              <a:gd name="connsiteY125" fmla="*/ 3475482 h 6858000"/>
              <a:gd name="connsiteX126" fmla="*/ 5961945 w 12191999"/>
              <a:gd name="connsiteY126" fmla="*/ 3350008 h 6858000"/>
              <a:gd name="connsiteX127" fmla="*/ 5960235 w 12191999"/>
              <a:gd name="connsiteY127" fmla="*/ 3334822 h 6858000"/>
              <a:gd name="connsiteX128" fmla="*/ 6152899 w 12191999"/>
              <a:gd name="connsiteY128" fmla="*/ 3286883 h 6858000"/>
              <a:gd name="connsiteX129" fmla="*/ 6142959 w 12191999"/>
              <a:gd name="connsiteY129" fmla="*/ 3205930 h 6858000"/>
              <a:gd name="connsiteX130" fmla="*/ 5943590 w 12191999"/>
              <a:gd name="connsiteY130" fmla="*/ 3206026 h 6858000"/>
              <a:gd name="connsiteX131" fmla="*/ 5922495 w 12191999"/>
              <a:gd name="connsiteY131" fmla="*/ 3107648 h 6858000"/>
              <a:gd name="connsiteX132" fmla="*/ 5893161 w 12191999"/>
              <a:gd name="connsiteY132" fmla="*/ 3015853 h 6858000"/>
              <a:gd name="connsiteX133" fmla="*/ 6067118 w 12191999"/>
              <a:gd name="connsiteY133" fmla="*/ 2919537 h 6858000"/>
              <a:gd name="connsiteX134" fmla="*/ 6036563 w 12191999"/>
              <a:gd name="connsiteY134" fmla="*/ 2843916 h 6858000"/>
              <a:gd name="connsiteX135" fmla="*/ 5844045 w 12191999"/>
              <a:gd name="connsiteY135" fmla="*/ 2895600 h 6858000"/>
              <a:gd name="connsiteX136" fmla="*/ 5837964 w 12191999"/>
              <a:gd name="connsiteY136" fmla="*/ 2881468 h 6858000"/>
              <a:gd name="connsiteX137" fmla="*/ 5780129 w 12191999"/>
              <a:gd name="connsiteY137" fmla="*/ 2776218 h 6858000"/>
              <a:gd name="connsiteX138" fmla="*/ 5745558 w 12191999"/>
              <a:gd name="connsiteY138" fmla="*/ 2725474 h 6858000"/>
              <a:gd name="connsiteX139" fmla="*/ 5889181 w 12191999"/>
              <a:gd name="connsiteY139" fmla="*/ 2586911 h 6858000"/>
              <a:gd name="connsiteX140" fmla="*/ 5840098 w 12191999"/>
              <a:gd name="connsiteY140" fmla="*/ 2521774 h 6858000"/>
              <a:gd name="connsiteX141" fmla="*/ 5666762 w 12191999"/>
              <a:gd name="connsiteY141" fmla="*/ 2621960 h 6858000"/>
              <a:gd name="connsiteX142" fmla="*/ 5635994 w 12191999"/>
              <a:gd name="connsiteY142" fmla="*/ 2584944 h 6858000"/>
              <a:gd name="connsiteX143" fmla="*/ 5550762 w 12191999"/>
              <a:gd name="connsiteY143" fmla="*/ 2500338 h 6858000"/>
              <a:gd name="connsiteX144" fmla="*/ 5528626 w 12191999"/>
              <a:gd name="connsiteY144" fmla="*/ 2482233 h 6858000"/>
              <a:gd name="connsiteX145" fmla="*/ 5597648 w 12191999"/>
              <a:gd name="connsiteY145" fmla="*/ 2367485 h 6858000"/>
              <a:gd name="connsiteX146" fmla="*/ 5631220 w 12191999"/>
              <a:gd name="connsiteY146" fmla="*/ 2311672 h 6858000"/>
              <a:gd name="connsiteX147" fmla="*/ 5631219 w 12191999"/>
              <a:gd name="connsiteY147" fmla="*/ 2311672 h 6858000"/>
              <a:gd name="connsiteX148" fmla="*/ 5600039 w 12191999"/>
              <a:gd name="connsiteY148" fmla="*/ 2287312 h 6858000"/>
              <a:gd name="connsiteX149" fmla="*/ 5566950 w 12191999"/>
              <a:gd name="connsiteY149" fmla="*/ 2261459 h 6858000"/>
              <a:gd name="connsiteX150" fmla="*/ 5566950 w 12191999"/>
              <a:gd name="connsiteY150" fmla="*/ 2261459 h 6858000"/>
              <a:gd name="connsiteX151" fmla="*/ 5566949 w 12191999"/>
              <a:gd name="connsiteY151" fmla="*/ 2261459 h 6858000"/>
              <a:gd name="connsiteX152" fmla="*/ 5425708 w 12191999"/>
              <a:gd name="connsiteY152" fmla="*/ 2402836 h 6858000"/>
              <a:gd name="connsiteX153" fmla="*/ 5356642 w 12191999"/>
              <a:gd name="connsiteY153" fmla="*/ 2356739 h 6858000"/>
              <a:gd name="connsiteX154" fmla="*/ 5256096 w 12191999"/>
              <a:gd name="connsiteY154" fmla="*/ 2303044 h 6858000"/>
              <a:gd name="connsiteX155" fmla="*/ 5310810 w 12191999"/>
              <a:gd name="connsiteY155" fmla="*/ 2112577 h 6858000"/>
              <a:gd name="connsiteX156" fmla="*/ 5235734 w 12191999"/>
              <a:gd name="connsiteY156" fmla="*/ 2080708 h 6858000"/>
              <a:gd name="connsiteX157" fmla="*/ 5136480 w 12191999"/>
              <a:gd name="connsiteY157" fmla="*/ 2252810 h 6858000"/>
              <a:gd name="connsiteX158" fmla="*/ 5134547 w 12191999"/>
              <a:gd name="connsiteY158" fmla="*/ 2252013 h 6858000"/>
              <a:gd name="connsiteX159" fmla="*/ 5014343 w 12191999"/>
              <a:gd name="connsiteY159" fmla="*/ 2216002 h 6858000"/>
              <a:gd name="connsiteX160" fmla="*/ 4946207 w 12191999"/>
              <a:gd name="connsiteY160" fmla="*/ 2202893 h 6858000"/>
              <a:gd name="connsiteX161" fmla="*/ 4949788 w 12191999"/>
              <a:gd name="connsiteY161" fmla="*/ 2003193 h 6858000"/>
              <a:gd name="connsiteX162" fmla="*/ 4869021 w 12191999"/>
              <a:gd name="connsiteY162" fmla="*/ 1991842 h 6858000"/>
              <a:gd name="connsiteX163" fmla="*/ 4817245 w 12191999"/>
              <a:gd name="connsiteY163" fmla="*/ 2185445 h 6858000"/>
              <a:gd name="connsiteX164" fmla="*/ 4761357 w 12191999"/>
              <a:gd name="connsiteY164" fmla="*/ 2180447 h 6858000"/>
              <a:gd name="connsiteX165" fmla="*/ 4635882 w 12191999"/>
              <a:gd name="connsiteY165" fmla="*/ 2181930 h 6858000"/>
              <a:gd name="connsiteX166" fmla="*/ 4620696 w 12191999"/>
              <a:gd name="connsiteY166" fmla="*/ 2183640 h 6858000"/>
              <a:gd name="connsiteX167" fmla="*/ 10097257 w 12191999"/>
              <a:gd name="connsiteY167" fmla="*/ 1990976 h 6858000"/>
              <a:gd name="connsiteX168" fmla="*/ 10016304 w 12191999"/>
              <a:gd name="connsiteY168" fmla="*/ 2000917 h 6858000"/>
              <a:gd name="connsiteX169" fmla="*/ 10016400 w 12191999"/>
              <a:gd name="connsiteY169" fmla="*/ 2200285 h 6858000"/>
              <a:gd name="connsiteX170" fmla="*/ 9918023 w 12191999"/>
              <a:gd name="connsiteY170" fmla="*/ 2221381 h 6858000"/>
              <a:gd name="connsiteX171" fmla="*/ 9826228 w 12191999"/>
              <a:gd name="connsiteY171" fmla="*/ 2250713 h 6858000"/>
              <a:gd name="connsiteX172" fmla="*/ 9729912 w 12191999"/>
              <a:gd name="connsiteY172" fmla="*/ 2076758 h 6858000"/>
              <a:gd name="connsiteX173" fmla="*/ 9654292 w 12191999"/>
              <a:gd name="connsiteY173" fmla="*/ 2107311 h 6858000"/>
              <a:gd name="connsiteX174" fmla="*/ 9705975 w 12191999"/>
              <a:gd name="connsiteY174" fmla="*/ 2299831 h 6858000"/>
              <a:gd name="connsiteX175" fmla="*/ 9691842 w 12191999"/>
              <a:gd name="connsiteY175" fmla="*/ 2305912 h 6858000"/>
              <a:gd name="connsiteX176" fmla="*/ 9586591 w 12191999"/>
              <a:gd name="connsiteY176" fmla="*/ 2363746 h 6858000"/>
              <a:gd name="connsiteX177" fmla="*/ 9535849 w 12191999"/>
              <a:gd name="connsiteY177" fmla="*/ 2398317 h 6858000"/>
              <a:gd name="connsiteX178" fmla="*/ 9397285 w 12191999"/>
              <a:gd name="connsiteY178" fmla="*/ 2254693 h 6858000"/>
              <a:gd name="connsiteX179" fmla="*/ 9332149 w 12191999"/>
              <a:gd name="connsiteY179" fmla="*/ 2303777 h 6858000"/>
              <a:gd name="connsiteX180" fmla="*/ 9432334 w 12191999"/>
              <a:gd name="connsiteY180" fmla="*/ 2477113 h 6858000"/>
              <a:gd name="connsiteX181" fmla="*/ 9395317 w 12191999"/>
              <a:gd name="connsiteY181" fmla="*/ 2507882 h 6858000"/>
              <a:gd name="connsiteX182" fmla="*/ 9310712 w 12191999"/>
              <a:gd name="connsiteY182" fmla="*/ 2593113 h 6858000"/>
              <a:gd name="connsiteX183" fmla="*/ 9292606 w 12191999"/>
              <a:gd name="connsiteY183" fmla="*/ 2615251 h 6858000"/>
              <a:gd name="connsiteX184" fmla="*/ 9122045 w 12191999"/>
              <a:gd name="connsiteY184" fmla="*/ 2512656 h 6858000"/>
              <a:gd name="connsiteX185" fmla="*/ 9071832 w 12191999"/>
              <a:gd name="connsiteY185" fmla="*/ 2576926 h 6858000"/>
              <a:gd name="connsiteX186" fmla="*/ 9213209 w 12191999"/>
              <a:gd name="connsiteY186" fmla="*/ 2718168 h 6858000"/>
              <a:gd name="connsiteX187" fmla="*/ 9167112 w 12191999"/>
              <a:gd name="connsiteY187" fmla="*/ 2787232 h 6858000"/>
              <a:gd name="connsiteX188" fmla="*/ 9113418 w 12191999"/>
              <a:gd name="connsiteY188" fmla="*/ 2887779 h 6858000"/>
              <a:gd name="connsiteX189" fmla="*/ 8922950 w 12191999"/>
              <a:gd name="connsiteY189" fmla="*/ 2833065 h 6858000"/>
              <a:gd name="connsiteX190" fmla="*/ 8891083 w 12191999"/>
              <a:gd name="connsiteY190" fmla="*/ 2908141 h 6858000"/>
              <a:gd name="connsiteX191" fmla="*/ 9063185 w 12191999"/>
              <a:gd name="connsiteY191" fmla="*/ 3007395 h 6858000"/>
              <a:gd name="connsiteX192" fmla="*/ 9062387 w 12191999"/>
              <a:gd name="connsiteY192" fmla="*/ 3009329 h 6858000"/>
              <a:gd name="connsiteX193" fmla="*/ 9026376 w 12191999"/>
              <a:gd name="connsiteY193" fmla="*/ 3129533 h 6858000"/>
              <a:gd name="connsiteX194" fmla="*/ 9013266 w 12191999"/>
              <a:gd name="connsiteY194" fmla="*/ 3197669 h 6858000"/>
              <a:gd name="connsiteX195" fmla="*/ 8813567 w 12191999"/>
              <a:gd name="connsiteY195" fmla="*/ 3194087 h 6858000"/>
              <a:gd name="connsiteX196" fmla="*/ 8802217 w 12191999"/>
              <a:gd name="connsiteY196" fmla="*/ 3274853 h 6858000"/>
              <a:gd name="connsiteX197" fmla="*/ 8995817 w 12191999"/>
              <a:gd name="connsiteY197" fmla="*/ 3326629 h 6858000"/>
              <a:gd name="connsiteX198" fmla="*/ 8990821 w 12191999"/>
              <a:gd name="connsiteY198" fmla="*/ 3382519 h 6858000"/>
              <a:gd name="connsiteX199" fmla="*/ 8992304 w 12191999"/>
              <a:gd name="connsiteY199" fmla="*/ 3507991 h 6858000"/>
              <a:gd name="connsiteX200" fmla="*/ 8994013 w 12191999"/>
              <a:gd name="connsiteY200" fmla="*/ 3523180 h 6858000"/>
              <a:gd name="connsiteX201" fmla="*/ 8801350 w 12191999"/>
              <a:gd name="connsiteY201" fmla="*/ 3571118 h 6858000"/>
              <a:gd name="connsiteX202" fmla="*/ 8811290 w 12191999"/>
              <a:gd name="connsiteY202" fmla="*/ 3652070 h 6858000"/>
              <a:gd name="connsiteX203" fmla="*/ 9010660 w 12191999"/>
              <a:gd name="connsiteY203" fmla="*/ 3651975 h 6858000"/>
              <a:gd name="connsiteX204" fmla="*/ 9031754 w 12191999"/>
              <a:gd name="connsiteY204" fmla="*/ 3750352 h 6858000"/>
              <a:gd name="connsiteX205" fmla="*/ 9061088 w 12191999"/>
              <a:gd name="connsiteY205" fmla="*/ 3842146 h 6858000"/>
              <a:gd name="connsiteX206" fmla="*/ 8887132 w 12191999"/>
              <a:gd name="connsiteY206" fmla="*/ 3938463 h 6858000"/>
              <a:gd name="connsiteX207" fmla="*/ 8917686 w 12191999"/>
              <a:gd name="connsiteY207" fmla="*/ 4014083 h 6858000"/>
              <a:gd name="connsiteX208" fmla="*/ 9110205 w 12191999"/>
              <a:gd name="connsiteY208" fmla="*/ 3962400 h 6858000"/>
              <a:gd name="connsiteX209" fmla="*/ 9116285 w 12191999"/>
              <a:gd name="connsiteY209" fmla="*/ 3976533 h 6858000"/>
              <a:gd name="connsiteX210" fmla="*/ 9174120 w 12191999"/>
              <a:gd name="connsiteY210" fmla="*/ 4081784 h 6858000"/>
              <a:gd name="connsiteX211" fmla="*/ 9208691 w 12191999"/>
              <a:gd name="connsiteY211" fmla="*/ 4132526 h 6858000"/>
              <a:gd name="connsiteX212" fmla="*/ 9065068 w 12191999"/>
              <a:gd name="connsiteY212" fmla="*/ 4271090 h 6858000"/>
              <a:gd name="connsiteX213" fmla="*/ 9114152 w 12191999"/>
              <a:gd name="connsiteY213" fmla="*/ 4336226 h 6858000"/>
              <a:gd name="connsiteX214" fmla="*/ 9287487 w 12191999"/>
              <a:gd name="connsiteY214" fmla="*/ 4236041 h 6858000"/>
              <a:gd name="connsiteX215" fmla="*/ 9318255 w 12191999"/>
              <a:gd name="connsiteY215" fmla="*/ 4273058 h 6858000"/>
              <a:gd name="connsiteX216" fmla="*/ 9403487 w 12191999"/>
              <a:gd name="connsiteY216" fmla="*/ 4357663 h 6858000"/>
              <a:gd name="connsiteX217" fmla="*/ 9425624 w 12191999"/>
              <a:gd name="connsiteY217" fmla="*/ 4375768 h 6858000"/>
              <a:gd name="connsiteX218" fmla="*/ 9323030 w 12191999"/>
              <a:gd name="connsiteY218" fmla="*/ 4546328 h 6858000"/>
              <a:gd name="connsiteX219" fmla="*/ 9323031 w 12191999"/>
              <a:gd name="connsiteY219" fmla="*/ 4546330 h 6858000"/>
              <a:gd name="connsiteX220" fmla="*/ 9363775 w 12191999"/>
              <a:gd name="connsiteY220" fmla="*/ 4578163 h 6858000"/>
              <a:gd name="connsiteX221" fmla="*/ 9387300 w 12191999"/>
              <a:gd name="connsiteY221" fmla="*/ 4596543 h 6858000"/>
              <a:gd name="connsiteX222" fmla="*/ 9387301 w 12191999"/>
              <a:gd name="connsiteY222" fmla="*/ 4596544 h 6858000"/>
              <a:gd name="connsiteX223" fmla="*/ 9434742 w 12191999"/>
              <a:gd name="connsiteY223" fmla="*/ 4549056 h 6858000"/>
              <a:gd name="connsiteX224" fmla="*/ 9528543 w 12191999"/>
              <a:gd name="connsiteY224" fmla="*/ 4455166 h 6858000"/>
              <a:gd name="connsiteX225" fmla="*/ 9597606 w 12191999"/>
              <a:gd name="connsiteY225" fmla="*/ 4501263 h 6858000"/>
              <a:gd name="connsiteX226" fmla="*/ 9698153 w 12191999"/>
              <a:gd name="connsiteY226" fmla="*/ 4554957 h 6858000"/>
              <a:gd name="connsiteX227" fmla="*/ 9643440 w 12191999"/>
              <a:gd name="connsiteY227" fmla="*/ 4745425 h 6858000"/>
              <a:gd name="connsiteX228" fmla="*/ 9718517 w 12191999"/>
              <a:gd name="connsiteY228" fmla="*/ 4777292 h 6858000"/>
              <a:gd name="connsiteX229" fmla="*/ 9817770 w 12191999"/>
              <a:gd name="connsiteY229" fmla="*/ 4605190 h 6858000"/>
              <a:gd name="connsiteX230" fmla="*/ 9819703 w 12191999"/>
              <a:gd name="connsiteY230" fmla="*/ 4605988 h 6858000"/>
              <a:gd name="connsiteX231" fmla="*/ 9939907 w 12191999"/>
              <a:gd name="connsiteY231" fmla="*/ 4641999 h 6858000"/>
              <a:gd name="connsiteX232" fmla="*/ 10008043 w 12191999"/>
              <a:gd name="connsiteY232" fmla="*/ 4655109 h 6858000"/>
              <a:gd name="connsiteX233" fmla="*/ 10004461 w 12191999"/>
              <a:gd name="connsiteY233" fmla="*/ 4854808 h 6858000"/>
              <a:gd name="connsiteX234" fmla="*/ 10085228 w 12191999"/>
              <a:gd name="connsiteY234" fmla="*/ 4866158 h 6858000"/>
              <a:gd name="connsiteX235" fmla="*/ 10137004 w 12191999"/>
              <a:gd name="connsiteY235" fmla="*/ 4672557 h 6858000"/>
              <a:gd name="connsiteX236" fmla="*/ 10192893 w 12191999"/>
              <a:gd name="connsiteY236" fmla="*/ 4677554 h 6858000"/>
              <a:gd name="connsiteX237" fmla="*/ 10318367 w 12191999"/>
              <a:gd name="connsiteY237" fmla="*/ 4676071 h 6858000"/>
              <a:gd name="connsiteX238" fmla="*/ 10333554 w 12191999"/>
              <a:gd name="connsiteY238" fmla="*/ 4674361 h 6858000"/>
              <a:gd name="connsiteX239" fmla="*/ 10381492 w 12191999"/>
              <a:gd name="connsiteY239" fmla="*/ 4867024 h 6858000"/>
              <a:gd name="connsiteX240" fmla="*/ 10462445 w 12191999"/>
              <a:gd name="connsiteY240" fmla="*/ 4857085 h 6858000"/>
              <a:gd name="connsiteX241" fmla="*/ 10462349 w 12191999"/>
              <a:gd name="connsiteY241" fmla="*/ 4657716 h 6858000"/>
              <a:gd name="connsiteX242" fmla="*/ 10560727 w 12191999"/>
              <a:gd name="connsiteY242" fmla="*/ 4636620 h 6858000"/>
              <a:gd name="connsiteX243" fmla="*/ 10652521 w 12191999"/>
              <a:gd name="connsiteY243" fmla="*/ 4607287 h 6858000"/>
              <a:gd name="connsiteX244" fmla="*/ 10748838 w 12191999"/>
              <a:gd name="connsiteY244" fmla="*/ 4781243 h 6858000"/>
              <a:gd name="connsiteX245" fmla="*/ 10824459 w 12191999"/>
              <a:gd name="connsiteY245" fmla="*/ 4750689 h 6858000"/>
              <a:gd name="connsiteX246" fmla="*/ 10772774 w 12191999"/>
              <a:gd name="connsiteY246" fmla="*/ 4558170 h 6858000"/>
              <a:gd name="connsiteX247" fmla="*/ 10786908 w 12191999"/>
              <a:gd name="connsiteY247" fmla="*/ 4552089 h 6858000"/>
              <a:gd name="connsiteX248" fmla="*/ 10892158 w 12191999"/>
              <a:gd name="connsiteY248" fmla="*/ 4494255 h 6858000"/>
              <a:gd name="connsiteX249" fmla="*/ 10942901 w 12191999"/>
              <a:gd name="connsiteY249" fmla="*/ 4459683 h 6858000"/>
              <a:gd name="connsiteX250" fmla="*/ 11081464 w 12191999"/>
              <a:gd name="connsiteY250" fmla="*/ 4603307 h 6858000"/>
              <a:gd name="connsiteX251" fmla="*/ 11146600 w 12191999"/>
              <a:gd name="connsiteY251" fmla="*/ 4554223 h 6858000"/>
              <a:gd name="connsiteX252" fmla="*/ 11046414 w 12191999"/>
              <a:gd name="connsiteY252" fmla="*/ 4380888 h 6858000"/>
              <a:gd name="connsiteX253" fmla="*/ 11083431 w 12191999"/>
              <a:gd name="connsiteY253" fmla="*/ 4350120 h 6858000"/>
              <a:gd name="connsiteX254" fmla="*/ 11168037 w 12191999"/>
              <a:gd name="connsiteY254" fmla="*/ 4264888 h 6858000"/>
              <a:gd name="connsiteX255" fmla="*/ 11186142 w 12191999"/>
              <a:gd name="connsiteY255" fmla="*/ 4242751 h 6858000"/>
              <a:gd name="connsiteX256" fmla="*/ 11356704 w 12191999"/>
              <a:gd name="connsiteY256" fmla="*/ 4345344 h 6858000"/>
              <a:gd name="connsiteX257" fmla="*/ 11406917 w 12191999"/>
              <a:gd name="connsiteY257" fmla="*/ 4281074 h 6858000"/>
              <a:gd name="connsiteX258" fmla="*/ 11265541 w 12191999"/>
              <a:gd name="connsiteY258" fmla="*/ 4139833 h 6858000"/>
              <a:gd name="connsiteX259" fmla="*/ 11311637 w 12191999"/>
              <a:gd name="connsiteY259" fmla="*/ 4070768 h 6858000"/>
              <a:gd name="connsiteX260" fmla="*/ 11365331 w 12191999"/>
              <a:gd name="connsiteY260" fmla="*/ 3970220 h 6858000"/>
              <a:gd name="connsiteX261" fmla="*/ 11555800 w 12191999"/>
              <a:gd name="connsiteY261" fmla="*/ 4024933 h 6858000"/>
              <a:gd name="connsiteX262" fmla="*/ 11587666 w 12191999"/>
              <a:gd name="connsiteY262" fmla="*/ 3949858 h 6858000"/>
              <a:gd name="connsiteX263" fmla="*/ 11415564 w 12191999"/>
              <a:gd name="connsiteY263" fmla="*/ 3850604 h 6858000"/>
              <a:gd name="connsiteX264" fmla="*/ 11416362 w 12191999"/>
              <a:gd name="connsiteY264" fmla="*/ 3848671 h 6858000"/>
              <a:gd name="connsiteX265" fmla="*/ 11452373 w 12191999"/>
              <a:gd name="connsiteY265" fmla="*/ 3728467 h 6858000"/>
              <a:gd name="connsiteX266" fmla="*/ 11465483 w 12191999"/>
              <a:gd name="connsiteY266" fmla="*/ 3660331 h 6858000"/>
              <a:gd name="connsiteX267" fmla="*/ 11665181 w 12191999"/>
              <a:gd name="connsiteY267" fmla="*/ 3663914 h 6858000"/>
              <a:gd name="connsiteX268" fmla="*/ 11676532 w 12191999"/>
              <a:gd name="connsiteY268" fmla="*/ 3583147 h 6858000"/>
              <a:gd name="connsiteX269" fmla="*/ 11482931 w 12191999"/>
              <a:gd name="connsiteY269" fmla="*/ 3531371 h 6858000"/>
              <a:gd name="connsiteX270" fmla="*/ 11487929 w 12191999"/>
              <a:gd name="connsiteY270" fmla="*/ 3475482 h 6858000"/>
              <a:gd name="connsiteX271" fmla="*/ 11486445 w 12191999"/>
              <a:gd name="connsiteY271" fmla="*/ 3350008 h 6858000"/>
              <a:gd name="connsiteX272" fmla="*/ 11484734 w 12191999"/>
              <a:gd name="connsiteY272" fmla="*/ 3334821 h 6858000"/>
              <a:gd name="connsiteX273" fmla="*/ 11677399 w 12191999"/>
              <a:gd name="connsiteY273" fmla="*/ 3286882 h 6858000"/>
              <a:gd name="connsiteX274" fmla="*/ 11667459 w 12191999"/>
              <a:gd name="connsiteY274" fmla="*/ 3205930 h 6858000"/>
              <a:gd name="connsiteX275" fmla="*/ 11468089 w 12191999"/>
              <a:gd name="connsiteY275" fmla="*/ 3206026 h 6858000"/>
              <a:gd name="connsiteX276" fmla="*/ 11446995 w 12191999"/>
              <a:gd name="connsiteY276" fmla="*/ 3107648 h 6858000"/>
              <a:gd name="connsiteX277" fmla="*/ 11417661 w 12191999"/>
              <a:gd name="connsiteY277" fmla="*/ 3015853 h 6858000"/>
              <a:gd name="connsiteX278" fmla="*/ 11591618 w 12191999"/>
              <a:gd name="connsiteY278" fmla="*/ 2919537 h 6858000"/>
              <a:gd name="connsiteX279" fmla="*/ 11561063 w 12191999"/>
              <a:gd name="connsiteY279" fmla="*/ 2843916 h 6858000"/>
              <a:gd name="connsiteX280" fmla="*/ 11368544 w 12191999"/>
              <a:gd name="connsiteY280" fmla="*/ 2895600 h 6858000"/>
              <a:gd name="connsiteX281" fmla="*/ 11362464 w 12191999"/>
              <a:gd name="connsiteY281" fmla="*/ 2881468 h 6858000"/>
              <a:gd name="connsiteX282" fmla="*/ 11304629 w 12191999"/>
              <a:gd name="connsiteY282" fmla="*/ 2776218 h 6858000"/>
              <a:gd name="connsiteX283" fmla="*/ 11270057 w 12191999"/>
              <a:gd name="connsiteY283" fmla="*/ 2725474 h 6858000"/>
              <a:gd name="connsiteX284" fmla="*/ 11413681 w 12191999"/>
              <a:gd name="connsiteY284" fmla="*/ 2586911 h 6858000"/>
              <a:gd name="connsiteX285" fmla="*/ 11364598 w 12191999"/>
              <a:gd name="connsiteY285" fmla="*/ 2521774 h 6858000"/>
              <a:gd name="connsiteX286" fmla="*/ 11191262 w 12191999"/>
              <a:gd name="connsiteY286" fmla="*/ 2621960 h 6858000"/>
              <a:gd name="connsiteX287" fmla="*/ 11160494 w 12191999"/>
              <a:gd name="connsiteY287" fmla="*/ 2584944 h 6858000"/>
              <a:gd name="connsiteX288" fmla="*/ 11075262 w 12191999"/>
              <a:gd name="connsiteY288" fmla="*/ 2500338 h 6858000"/>
              <a:gd name="connsiteX289" fmla="*/ 11053126 w 12191999"/>
              <a:gd name="connsiteY289" fmla="*/ 2482233 h 6858000"/>
              <a:gd name="connsiteX290" fmla="*/ 11122147 w 12191999"/>
              <a:gd name="connsiteY290" fmla="*/ 2367485 h 6858000"/>
              <a:gd name="connsiteX291" fmla="*/ 11155719 w 12191999"/>
              <a:gd name="connsiteY291" fmla="*/ 2311672 h 6858000"/>
              <a:gd name="connsiteX292" fmla="*/ 11155719 w 12191999"/>
              <a:gd name="connsiteY292" fmla="*/ 2311671 h 6858000"/>
              <a:gd name="connsiteX293" fmla="*/ 11124539 w 12191999"/>
              <a:gd name="connsiteY293" fmla="*/ 2287312 h 6858000"/>
              <a:gd name="connsiteX294" fmla="*/ 11091449 w 12191999"/>
              <a:gd name="connsiteY294" fmla="*/ 2261459 h 6858000"/>
              <a:gd name="connsiteX295" fmla="*/ 11091449 w 12191999"/>
              <a:gd name="connsiteY295" fmla="*/ 2261459 h 6858000"/>
              <a:gd name="connsiteX296" fmla="*/ 11091448 w 12191999"/>
              <a:gd name="connsiteY296" fmla="*/ 2261459 h 6858000"/>
              <a:gd name="connsiteX297" fmla="*/ 10950207 w 12191999"/>
              <a:gd name="connsiteY297" fmla="*/ 2402835 h 6858000"/>
              <a:gd name="connsiteX298" fmla="*/ 10881141 w 12191999"/>
              <a:gd name="connsiteY298" fmla="*/ 2356739 h 6858000"/>
              <a:gd name="connsiteX299" fmla="*/ 10780595 w 12191999"/>
              <a:gd name="connsiteY299" fmla="*/ 2303044 h 6858000"/>
              <a:gd name="connsiteX300" fmla="*/ 10835310 w 12191999"/>
              <a:gd name="connsiteY300" fmla="*/ 2112577 h 6858000"/>
              <a:gd name="connsiteX301" fmla="*/ 10760234 w 12191999"/>
              <a:gd name="connsiteY301" fmla="*/ 2080708 h 6858000"/>
              <a:gd name="connsiteX302" fmla="*/ 10660980 w 12191999"/>
              <a:gd name="connsiteY302" fmla="*/ 2252810 h 6858000"/>
              <a:gd name="connsiteX303" fmla="*/ 10659046 w 12191999"/>
              <a:gd name="connsiteY303" fmla="*/ 2252013 h 6858000"/>
              <a:gd name="connsiteX304" fmla="*/ 10538843 w 12191999"/>
              <a:gd name="connsiteY304" fmla="*/ 2216002 h 6858000"/>
              <a:gd name="connsiteX305" fmla="*/ 10470707 w 12191999"/>
              <a:gd name="connsiteY305" fmla="*/ 2202893 h 6858000"/>
              <a:gd name="connsiteX306" fmla="*/ 10474287 w 12191999"/>
              <a:gd name="connsiteY306" fmla="*/ 2003193 h 6858000"/>
              <a:gd name="connsiteX307" fmla="*/ 10393521 w 12191999"/>
              <a:gd name="connsiteY307" fmla="*/ 1991842 h 6858000"/>
              <a:gd name="connsiteX308" fmla="*/ 10341744 w 12191999"/>
              <a:gd name="connsiteY308" fmla="*/ 2185445 h 6858000"/>
              <a:gd name="connsiteX309" fmla="*/ 10285856 w 12191999"/>
              <a:gd name="connsiteY309" fmla="*/ 2180447 h 6858000"/>
              <a:gd name="connsiteX310" fmla="*/ 10160382 w 12191999"/>
              <a:gd name="connsiteY310" fmla="*/ 2181930 h 6858000"/>
              <a:gd name="connsiteX311" fmla="*/ 10145195 w 12191999"/>
              <a:gd name="connsiteY311" fmla="*/ 2183640 h 6858000"/>
              <a:gd name="connsiteX312" fmla="*/ 1905257 w 12191999"/>
              <a:gd name="connsiteY312" fmla="*/ 1984376 h 6858000"/>
              <a:gd name="connsiteX313" fmla="*/ 1880929 w 12191999"/>
              <a:gd name="connsiteY313" fmla="*/ 2183300 h 6858000"/>
              <a:gd name="connsiteX314" fmla="*/ 1824890 w 12191999"/>
              <a:gd name="connsiteY314" fmla="*/ 2186129 h 6858000"/>
              <a:gd name="connsiteX315" fmla="*/ 1700843 w 12191999"/>
              <a:gd name="connsiteY315" fmla="*/ 2205060 h 6858000"/>
              <a:gd name="connsiteX316" fmla="*/ 1686041 w 12191999"/>
              <a:gd name="connsiteY316" fmla="*/ 2208867 h 6858000"/>
              <a:gd name="connsiteX317" fmla="*/ 1611756 w 12191999"/>
              <a:gd name="connsiteY317" fmla="*/ 2024750 h 6858000"/>
              <a:gd name="connsiteX318" fmla="*/ 1532975 w 12191999"/>
              <a:gd name="connsiteY318" fmla="*/ 2045861 h 6858000"/>
              <a:gd name="connsiteX319" fmla="*/ 1560817 w 12191999"/>
              <a:gd name="connsiteY319" fmla="*/ 2243275 h 6858000"/>
              <a:gd name="connsiteX320" fmla="*/ 1466333 w 12191999"/>
              <a:gd name="connsiteY320" fmla="*/ 2277857 h 6858000"/>
              <a:gd name="connsiteX321" fmla="*/ 1379513 w 12191999"/>
              <a:gd name="connsiteY321" fmla="*/ 2319680 h 6858000"/>
              <a:gd name="connsiteX322" fmla="*/ 1259925 w 12191999"/>
              <a:gd name="connsiteY322" fmla="*/ 2160822 h 6858000"/>
              <a:gd name="connsiteX323" fmla="*/ 1189293 w 12191999"/>
              <a:gd name="connsiteY323" fmla="*/ 2201602 h 6858000"/>
              <a:gd name="connsiteX324" fmla="*/ 1267266 w 12191999"/>
              <a:gd name="connsiteY324" fmla="*/ 2385055 h 6858000"/>
              <a:gd name="connsiteX325" fmla="*/ 1254117 w 12191999"/>
              <a:gd name="connsiteY325" fmla="*/ 2393043 h 6858000"/>
              <a:gd name="connsiteX326" fmla="*/ 1157940 w 12191999"/>
              <a:gd name="connsiteY326" fmla="*/ 2464963 h 6858000"/>
              <a:gd name="connsiteX327" fmla="*/ 1112503 w 12191999"/>
              <a:gd name="connsiteY327" fmla="*/ 2506260 h 6858000"/>
              <a:gd name="connsiteX328" fmla="*/ 955299 w 12191999"/>
              <a:gd name="connsiteY328" fmla="*/ 2383318 h 6858000"/>
              <a:gd name="connsiteX329" fmla="*/ 897628 w 12191999"/>
              <a:gd name="connsiteY329" fmla="*/ 2440990 h 6858000"/>
              <a:gd name="connsiteX330" fmla="*/ 1020962 w 12191999"/>
              <a:gd name="connsiteY330" fmla="*/ 2598696 h 6858000"/>
              <a:gd name="connsiteX331" fmla="*/ 988587 w 12191999"/>
              <a:gd name="connsiteY331" fmla="*/ 2634317 h 6858000"/>
              <a:gd name="connsiteX332" fmla="*/ 916667 w 12191999"/>
              <a:gd name="connsiteY332" fmla="*/ 2730492 h 6858000"/>
              <a:gd name="connsiteX333" fmla="*/ 901819 w 12191999"/>
              <a:gd name="connsiteY333" fmla="*/ 2754936 h 6858000"/>
              <a:gd name="connsiteX334" fmla="*/ 718639 w 12191999"/>
              <a:gd name="connsiteY334" fmla="*/ 2677076 h 6858000"/>
              <a:gd name="connsiteX335" fmla="*/ 677860 w 12191999"/>
              <a:gd name="connsiteY335" fmla="*/ 2747708 h 6858000"/>
              <a:gd name="connsiteX336" fmla="*/ 837518 w 12191999"/>
              <a:gd name="connsiteY336" fmla="*/ 2867901 h 6858000"/>
              <a:gd name="connsiteX337" fmla="*/ 801481 w 12191999"/>
              <a:gd name="connsiteY337" fmla="*/ 2942707 h 6858000"/>
              <a:gd name="connsiteX338" fmla="*/ 762303 w 12191999"/>
              <a:gd name="connsiteY338" fmla="*/ 3049749 h 6858000"/>
              <a:gd name="connsiteX339" fmla="*/ 566074 w 12191999"/>
              <a:gd name="connsiteY339" fmla="*/ 3022076 h 6858000"/>
              <a:gd name="connsiteX340" fmla="*/ 544966 w 12191999"/>
              <a:gd name="connsiteY340" fmla="*/ 3100856 h 6858000"/>
              <a:gd name="connsiteX341" fmla="*/ 729206 w 12191999"/>
              <a:gd name="connsiteY341" fmla="*/ 3175192 h 6858000"/>
              <a:gd name="connsiteX342" fmla="*/ 728685 w 12191999"/>
              <a:gd name="connsiteY342" fmla="*/ 3177219 h 6858000"/>
              <a:gd name="connsiteX343" fmla="*/ 709754 w 12191999"/>
              <a:gd name="connsiteY343" fmla="*/ 3301265 h 6858000"/>
              <a:gd name="connsiteX344" fmla="*/ 706254 w 12191999"/>
              <a:gd name="connsiteY344" fmla="*/ 3370562 h 6858000"/>
              <a:gd name="connsiteX345" fmla="*/ 508000 w 12191999"/>
              <a:gd name="connsiteY345" fmla="*/ 3394809 h 6858000"/>
              <a:gd name="connsiteX346" fmla="*/ 508001 w 12191999"/>
              <a:gd name="connsiteY346" fmla="*/ 3476367 h 6858000"/>
              <a:gd name="connsiteX347" fmla="*/ 706923 w 12191999"/>
              <a:gd name="connsiteY347" fmla="*/ 3500695 h 6858000"/>
              <a:gd name="connsiteX348" fmla="*/ 709754 w 12191999"/>
              <a:gd name="connsiteY348" fmla="*/ 3556736 h 6858000"/>
              <a:gd name="connsiteX349" fmla="*/ 728685 w 12191999"/>
              <a:gd name="connsiteY349" fmla="*/ 3680781 h 6858000"/>
              <a:gd name="connsiteX350" fmla="*/ 732491 w 12191999"/>
              <a:gd name="connsiteY350" fmla="*/ 3695584 h 6858000"/>
              <a:gd name="connsiteX351" fmla="*/ 548375 w 12191999"/>
              <a:gd name="connsiteY351" fmla="*/ 3769870 h 6858000"/>
              <a:gd name="connsiteX352" fmla="*/ 569484 w 12191999"/>
              <a:gd name="connsiteY352" fmla="*/ 3848650 h 6858000"/>
              <a:gd name="connsiteX353" fmla="*/ 766900 w 12191999"/>
              <a:gd name="connsiteY353" fmla="*/ 3820809 h 6858000"/>
              <a:gd name="connsiteX354" fmla="*/ 801481 w 12191999"/>
              <a:gd name="connsiteY354" fmla="*/ 3915293 h 6858000"/>
              <a:gd name="connsiteX355" fmla="*/ 843305 w 12191999"/>
              <a:gd name="connsiteY355" fmla="*/ 4002111 h 6858000"/>
              <a:gd name="connsiteX356" fmla="*/ 684446 w 12191999"/>
              <a:gd name="connsiteY356" fmla="*/ 4121701 h 6858000"/>
              <a:gd name="connsiteX357" fmla="*/ 725227 w 12191999"/>
              <a:gd name="connsiteY357" fmla="*/ 4192333 h 6858000"/>
              <a:gd name="connsiteX358" fmla="*/ 908680 w 12191999"/>
              <a:gd name="connsiteY358" fmla="*/ 4114359 h 6858000"/>
              <a:gd name="connsiteX359" fmla="*/ 916667 w 12191999"/>
              <a:gd name="connsiteY359" fmla="*/ 4127509 h 6858000"/>
              <a:gd name="connsiteX360" fmla="*/ 988588 w 12191999"/>
              <a:gd name="connsiteY360" fmla="*/ 4223686 h 6858000"/>
              <a:gd name="connsiteX361" fmla="*/ 1029885 w 12191999"/>
              <a:gd name="connsiteY361" fmla="*/ 4269122 h 6858000"/>
              <a:gd name="connsiteX362" fmla="*/ 906944 w 12191999"/>
              <a:gd name="connsiteY362" fmla="*/ 4426326 h 6858000"/>
              <a:gd name="connsiteX363" fmla="*/ 964615 w 12191999"/>
              <a:gd name="connsiteY363" fmla="*/ 4483998 h 6858000"/>
              <a:gd name="connsiteX364" fmla="*/ 1122320 w 12191999"/>
              <a:gd name="connsiteY364" fmla="*/ 4360664 h 6858000"/>
              <a:gd name="connsiteX365" fmla="*/ 1157940 w 12191999"/>
              <a:gd name="connsiteY365" fmla="*/ 4393038 h 6858000"/>
              <a:gd name="connsiteX366" fmla="*/ 1254118 w 12191999"/>
              <a:gd name="connsiteY366" fmla="*/ 4464958 h 6858000"/>
              <a:gd name="connsiteX367" fmla="*/ 1278559 w 12191999"/>
              <a:gd name="connsiteY367" fmla="*/ 4479806 h 6858000"/>
              <a:gd name="connsiteX368" fmla="*/ 1200701 w 12191999"/>
              <a:gd name="connsiteY368" fmla="*/ 4662985 h 6858000"/>
              <a:gd name="connsiteX369" fmla="*/ 1200702 w 12191999"/>
              <a:gd name="connsiteY369" fmla="*/ 4662986 h 6858000"/>
              <a:gd name="connsiteX370" fmla="*/ 1245480 w 12191999"/>
              <a:gd name="connsiteY370" fmla="*/ 4688839 h 6858000"/>
              <a:gd name="connsiteX371" fmla="*/ 1271334 w 12191999"/>
              <a:gd name="connsiteY371" fmla="*/ 4703766 h 6858000"/>
              <a:gd name="connsiteX372" fmla="*/ 1271335 w 12191999"/>
              <a:gd name="connsiteY372" fmla="*/ 4703767 h 6858000"/>
              <a:gd name="connsiteX373" fmla="*/ 1311705 w 12191999"/>
              <a:gd name="connsiteY373" fmla="*/ 4650139 h 6858000"/>
              <a:gd name="connsiteX374" fmla="*/ 1391526 w 12191999"/>
              <a:gd name="connsiteY374" fmla="*/ 4544107 h 6858000"/>
              <a:gd name="connsiteX375" fmla="*/ 1466333 w 12191999"/>
              <a:gd name="connsiteY375" fmla="*/ 4580145 h 6858000"/>
              <a:gd name="connsiteX376" fmla="*/ 1573374 w 12191999"/>
              <a:gd name="connsiteY376" fmla="*/ 4619323 h 6858000"/>
              <a:gd name="connsiteX377" fmla="*/ 1545701 w 12191999"/>
              <a:gd name="connsiteY377" fmla="*/ 4815552 h 6858000"/>
              <a:gd name="connsiteX378" fmla="*/ 1624482 w 12191999"/>
              <a:gd name="connsiteY378" fmla="*/ 4836660 h 6858000"/>
              <a:gd name="connsiteX379" fmla="*/ 1698818 w 12191999"/>
              <a:gd name="connsiteY379" fmla="*/ 4652420 h 6858000"/>
              <a:gd name="connsiteX380" fmla="*/ 1700843 w 12191999"/>
              <a:gd name="connsiteY380" fmla="*/ 4652941 h 6858000"/>
              <a:gd name="connsiteX381" fmla="*/ 1824889 w 12191999"/>
              <a:gd name="connsiteY381" fmla="*/ 4671872 h 6858000"/>
              <a:gd name="connsiteX382" fmla="*/ 1894186 w 12191999"/>
              <a:gd name="connsiteY382" fmla="*/ 4675372 h 6858000"/>
              <a:gd name="connsiteX383" fmla="*/ 1918432 w 12191999"/>
              <a:gd name="connsiteY383" fmla="*/ 4873625 h 6858000"/>
              <a:gd name="connsiteX384" fmla="*/ 1999993 w 12191999"/>
              <a:gd name="connsiteY384" fmla="*/ 4873624 h 6858000"/>
              <a:gd name="connsiteX385" fmla="*/ 2024321 w 12191999"/>
              <a:gd name="connsiteY385" fmla="*/ 4674701 h 6858000"/>
              <a:gd name="connsiteX386" fmla="*/ 2080361 w 12191999"/>
              <a:gd name="connsiteY386" fmla="*/ 4671872 h 6858000"/>
              <a:gd name="connsiteX387" fmla="*/ 2204407 w 12191999"/>
              <a:gd name="connsiteY387" fmla="*/ 4652941 h 6858000"/>
              <a:gd name="connsiteX388" fmla="*/ 2219209 w 12191999"/>
              <a:gd name="connsiteY388" fmla="*/ 4649134 h 6858000"/>
              <a:gd name="connsiteX389" fmla="*/ 2293494 w 12191999"/>
              <a:gd name="connsiteY389" fmla="*/ 4833250 h 6858000"/>
              <a:gd name="connsiteX390" fmla="*/ 2372275 w 12191999"/>
              <a:gd name="connsiteY390" fmla="*/ 4812142 h 6858000"/>
              <a:gd name="connsiteX391" fmla="*/ 2344434 w 12191999"/>
              <a:gd name="connsiteY391" fmla="*/ 4614726 h 6858000"/>
              <a:gd name="connsiteX392" fmla="*/ 2438918 w 12191999"/>
              <a:gd name="connsiteY392" fmla="*/ 4580144 h 6858000"/>
              <a:gd name="connsiteX393" fmla="*/ 2525737 w 12191999"/>
              <a:gd name="connsiteY393" fmla="*/ 4538321 h 6858000"/>
              <a:gd name="connsiteX394" fmla="*/ 2645326 w 12191999"/>
              <a:gd name="connsiteY394" fmla="*/ 4697179 h 6858000"/>
              <a:gd name="connsiteX395" fmla="*/ 2715959 w 12191999"/>
              <a:gd name="connsiteY395" fmla="*/ 4656398 h 6858000"/>
              <a:gd name="connsiteX396" fmla="*/ 2637984 w 12191999"/>
              <a:gd name="connsiteY396" fmla="*/ 4472946 h 6858000"/>
              <a:gd name="connsiteX397" fmla="*/ 2651134 w 12191999"/>
              <a:gd name="connsiteY397" fmla="*/ 4464957 h 6858000"/>
              <a:gd name="connsiteX398" fmla="*/ 2747311 w 12191999"/>
              <a:gd name="connsiteY398" fmla="*/ 4393038 h 6858000"/>
              <a:gd name="connsiteX399" fmla="*/ 2792749 w 12191999"/>
              <a:gd name="connsiteY399" fmla="*/ 4351740 h 6858000"/>
              <a:gd name="connsiteX400" fmla="*/ 2949951 w 12191999"/>
              <a:gd name="connsiteY400" fmla="*/ 4474682 h 6858000"/>
              <a:gd name="connsiteX401" fmla="*/ 3007623 w 12191999"/>
              <a:gd name="connsiteY401" fmla="*/ 4417010 h 6858000"/>
              <a:gd name="connsiteX402" fmla="*/ 2884289 w 12191999"/>
              <a:gd name="connsiteY402" fmla="*/ 4259306 h 6858000"/>
              <a:gd name="connsiteX403" fmla="*/ 2916663 w 12191999"/>
              <a:gd name="connsiteY403" fmla="*/ 4223686 h 6858000"/>
              <a:gd name="connsiteX404" fmla="*/ 2988583 w 12191999"/>
              <a:gd name="connsiteY404" fmla="*/ 4127509 h 6858000"/>
              <a:gd name="connsiteX405" fmla="*/ 3003432 w 12191999"/>
              <a:gd name="connsiteY405" fmla="*/ 4103067 h 6858000"/>
              <a:gd name="connsiteX406" fmla="*/ 3186611 w 12191999"/>
              <a:gd name="connsiteY406" fmla="*/ 4180924 h 6858000"/>
              <a:gd name="connsiteX407" fmla="*/ 3227391 w 12191999"/>
              <a:gd name="connsiteY407" fmla="*/ 4110291 h 6858000"/>
              <a:gd name="connsiteX408" fmla="*/ 3067734 w 12191999"/>
              <a:gd name="connsiteY408" fmla="*/ 3990100 h 6858000"/>
              <a:gd name="connsiteX409" fmla="*/ 3103769 w 12191999"/>
              <a:gd name="connsiteY409" fmla="*/ 3915292 h 6858000"/>
              <a:gd name="connsiteX410" fmla="*/ 3142948 w 12191999"/>
              <a:gd name="connsiteY410" fmla="*/ 3808250 h 6858000"/>
              <a:gd name="connsiteX411" fmla="*/ 3339177 w 12191999"/>
              <a:gd name="connsiteY411" fmla="*/ 3835922 h 6858000"/>
              <a:gd name="connsiteX412" fmla="*/ 3360285 w 12191999"/>
              <a:gd name="connsiteY412" fmla="*/ 3757143 h 6858000"/>
              <a:gd name="connsiteX413" fmla="*/ 3176045 w 12191999"/>
              <a:gd name="connsiteY413" fmla="*/ 3682807 h 6858000"/>
              <a:gd name="connsiteX414" fmla="*/ 3176566 w 12191999"/>
              <a:gd name="connsiteY414" fmla="*/ 3680782 h 6858000"/>
              <a:gd name="connsiteX415" fmla="*/ 3195497 w 12191999"/>
              <a:gd name="connsiteY415" fmla="*/ 3556736 h 6858000"/>
              <a:gd name="connsiteX416" fmla="*/ 3198996 w 12191999"/>
              <a:gd name="connsiteY416" fmla="*/ 3487438 h 6858000"/>
              <a:gd name="connsiteX417" fmla="*/ 3397250 w 12191999"/>
              <a:gd name="connsiteY417" fmla="*/ 3463193 h 6858000"/>
              <a:gd name="connsiteX418" fmla="*/ 3397250 w 12191999"/>
              <a:gd name="connsiteY418" fmla="*/ 3381633 h 6858000"/>
              <a:gd name="connsiteX419" fmla="*/ 3198327 w 12191999"/>
              <a:gd name="connsiteY419" fmla="*/ 3357305 h 6858000"/>
              <a:gd name="connsiteX420" fmla="*/ 3195498 w 12191999"/>
              <a:gd name="connsiteY420" fmla="*/ 3301265 h 6858000"/>
              <a:gd name="connsiteX421" fmla="*/ 3176566 w 12191999"/>
              <a:gd name="connsiteY421" fmla="*/ 3177219 h 6858000"/>
              <a:gd name="connsiteX422" fmla="*/ 3172758 w 12191999"/>
              <a:gd name="connsiteY422" fmla="*/ 3162418 h 6858000"/>
              <a:gd name="connsiteX423" fmla="*/ 3356876 w 12191999"/>
              <a:gd name="connsiteY423" fmla="*/ 3088131 h 6858000"/>
              <a:gd name="connsiteX424" fmla="*/ 3335766 w 12191999"/>
              <a:gd name="connsiteY424" fmla="*/ 3009350 h 6858000"/>
              <a:gd name="connsiteX425" fmla="*/ 3138350 w 12191999"/>
              <a:gd name="connsiteY425" fmla="*/ 3037192 h 6858000"/>
              <a:gd name="connsiteX426" fmla="*/ 3103769 w 12191999"/>
              <a:gd name="connsiteY426" fmla="*/ 2942707 h 6858000"/>
              <a:gd name="connsiteX427" fmla="*/ 3061946 w 12191999"/>
              <a:gd name="connsiteY427" fmla="*/ 2855888 h 6858000"/>
              <a:gd name="connsiteX428" fmla="*/ 3220805 w 12191999"/>
              <a:gd name="connsiteY428" fmla="*/ 2736299 h 6858000"/>
              <a:gd name="connsiteX429" fmla="*/ 3180023 w 12191999"/>
              <a:gd name="connsiteY429" fmla="*/ 2665667 h 6858000"/>
              <a:gd name="connsiteX430" fmla="*/ 2996571 w 12191999"/>
              <a:gd name="connsiteY430" fmla="*/ 2743641 h 6858000"/>
              <a:gd name="connsiteX431" fmla="*/ 2988583 w 12191999"/>
              <a:gd name="connsiteY431" fmla="*/ 2730492 h 6858000"/>
              <a:gd name="connsiteX432" fmla="*/ 2916663 w 12191999"/>
              <a:gd name="connsiteY432" fmla="*/ 2634317 h 6858000"/>
              <a:gd name="connsiteX433" fmla="*/ 2875366 w 12191999"/>
              <a:gd name="connsiteY433" fmla="*/ 2588878 h 6858000"/>
              <a:gd name="connsiteX434" fmla="*/ 2998308 w 12191999"/>
              <a:gd name="connsiteY434" fmla="*/ 2431674 h 6858000"/>
              <a:gd name="connsiteX435" fmla="*/ 2940637 w 12191999"/>
              <a:gd name="connsiteY435" fmla="*/ 2374002 h 6858000"/>
              <a:gd name="connsiteX436" fmla="*/ 2782931 w 12191999"/>
              <a:gd name="connsiteY436" fmla="*/ 2497337 h 6858000"/>
              <a:gd name="connsiteX437" fmla="*/ 2747311 w 12191999"/>
              <a:gd name="connsiteY437" fmla="*/ 2464963 h 6858000"/>
              <a:gd name="connsiteX438" fmla="*/ 2651133 w 12191999"/>
              <a:gd name="connsiteY438" fmla="*/ 2393042 h 6858000"/>
              <a:gd name="connsiteX439" fmla="*/ 2626693 w 12191999"/>
              <a:gd name="connsiteY439" fmla="*/ 2378195 h 6858000"/>
              <a:gd name="connsiteX440" fmla="*/ 2679073 w 12191999"/>
              <a:gd name="connsiteY440" fmla="*/ 2254958 h 6858000"/>
              <a:gd name="connsiteX441" fmla="*/ 2704550 w 12191999"/>
              <a:gd name="connsiteY441" fmla="*/ 2195016 h 6858000"/>
              <a:gd name="connsiteX442" fmla="*/ 2704550 w 12191999"/>
              <a:gd name="connsiteY442" fmla="*/ 2195015 h 6858000"/>
              <a:gd name="connsiteX443" fmla="*/ 2670283 w 12191999"/>
              <a:gd name="connsiteY443" fmla="*/ 2175232 h 6858000"/>
              <a:gd name="connsiteX444" fmla="*/ 2633917 w 12191999"/>
              <a:gd name="connsiteY444" fmla="*/ 2154236 h 6858000"/>
              <a:gd name="connsiteX445" fmla="*/ 2633917 w 12191999"/>
              <a:gd name="connsiteY445" fmla="*/ 2154236 h 6858000"/>
              <a:gd name="connsiteX446" fmla="*/ 2633917 w 12191999"/>
              <a:gd name="connsiteY446" fmla="*/ 2154236 h 6858000"/>
              <a:gd name="connsiteX447" fmla="*/ 2513726 w 12191999"/>
              <a:gd name="connsiteY447" fmla="*/ 2313893 h 6858000"/>
              <a:gd name="connsiteX448" fmla="*/ 2438917 w 12191999"/>
              <a:gd name="connsiteY448" fmla="*/ 2277857 h 6858000"/>
              <a:gd name="connsiteX449" fmla="*/ 2331876 w 12191999"/>
              <a:gd name="connsiteY449" fmla="*/ 2238679 h 6858000"/>
              <a:gd name="connsiteX450" fmla="*/ 2359550 w 12191999"/>
              <a:gd name="connsiteY450" fmla="*/ 2042451 h 6858000"/>
              <a:gd name="connsiteX451" fmla="*/ 2280770 w 12191999"/>
              <a:gd name="connsiteY451" fmla="*/ 2021340 h 6858000"/>
              <a:gd name="connsiteX452" fmla="*/ 2206433 w 12191999"/>
              <a:gd name="connsiteY452" fmla="*/ 2205581 h 6858000"/>
              <a:gd name="connsiteX453" fmla="*/ 2204407 w 12191999"/>
              <a:gd name="connsiteY453" fmla="*/ 2205060 h 6858000"/>
              <a:gd name="connsiteX454" fmla="*/ 2080362 w 12191999"/>
              <a:gd name="connsiteY454" fmla="*/ 2186129 h 6858000"/>
              <a:gd name="connsiteX455" fmla="*/ 2011065 w 12191999"/>
              <a:gd name="connsiteY455" fmla="*/ 2182631 h 6858000"/>
              <a:gd name="connsiteX456" fmla="*/ 1986818 w 12191999"/>
              <a:gd name="connsiteY456" fmla="*/ 1984376 h 6858000"/>
              <a:gd name="connsiteX457" fmla="*/ 7429757 w 12191999"/>
              <a:gd name="connsiteY457" fmla="*/ 1984375 h 6858000"/>
              <a:gd name="connsiteX458" fmla="*/ 7405429 w 12191999"/>
              <a:gd name="connsiteY458" fmla="*/ 2183300 h 6858000"/>
              <a:gd name="connsiteX459" fmla="*/ 7349389 w 12191999"/>
              <a:gd name="connsiteY459" fmla="*/ 2186128 h 6858000"/>
              <a:gd name="connsiteX460" fmla="*/ 7225342 w 12191999"/>
              <a:gd name="connsiteY460" fmla="*/ 2205060 h 6858000"/>
              <a:gd name="connsiteX461" fmla="*/ 7210541 w 12191999"/>
              <a:gd name="connsiteY461" fmla="*/ 2208867 h 6858000"/>
              <a:gd name="connsiteX462" fmla="*/ 7136256 w 12191999"/>
              <a:gd name="connsiteY462" fmla="*/ 2024750 h 6858000"/>
              <a:gd name="connsiteX463" fmla="*/ 7057474 w 12191999"/>
              <a:gd name="connsiteY463" fmla="*/ 2045860 h 6858000"/>
              <a:gd name="connsiteX464" fmla="*/ 7085316 w 12191999"/>
              <a:gd name="connsiteY464" fmla="*/ 2243275 h 6858000"/>
              <a:gd name="connsiteX465" fmla="*/ 6990832 w 12191999"/>
              <a:gd name="connsiteY465" fmla="*/ 2277857 h 6858000"/>
              <a:gd name="connsiteX466" fmla="*/ 6904013 w 12191999"/>
              <a:gd name="connsiteY466" fmla="*/ 2319679 h 6858000"/>
              <a:gd name="connsiteX467" fmla="*/ 6784424 w 12191999"/>
              <a:gd name="connsiteY467" fmla="*/ 2160822 h 6858000"/>
              <a:gd name="connsiteX468" fmla="*/ 6713792 w 12191999"/>
              <a:gd name="connsiteY468" fmla="*/ 2201601 h 6858000"/>
              <a:gd name="connsiteX469" fmla="*/ 6791766 w 12191999"/>
              <a:gd name="connsiteY469" fmla="*/ 2385055 h 6858000"/>
              <a:gd name="connsiteX470" fmla="*/ 6778617 w 12191999"/>
              <a:gd name="connsiteY470" fmla="*/ 2393043 h 6858000"/>
              <a:gd name="connsiteX471" fmla="*/ 6682440 w 12191999"/>
              <a:gd name="connsiteY471" fmla="*/ 2464963 h 6858000"/>
              <a:gd name="connsiteX472" fmla="*/ 6637003 w 12191999"/>
              <a:gd name="connsiteY472" fmla="*/ 2506259 h 6858000"/>
              <a:gd name="connsiteX473" fmla="*/ 6479799 w 12191999"/>
              <a:gd name="connsiteY473" fmla="*/ 2383318 h 6858000"/>
              <a:gd name="connsiteX474" fmla="*/ 6422127 w 12191999"/>
              <a:gd name="connsiteY474" fmla="*/ 2440990 h 6858000"/>
              <a:gd name="connsiteX475" fmla="*/ 6545461 w 12191999"/>
              <a:gd name="connsiteY475" fmla="*/ 2598696 h 6858000"/>
              <a:gd name="connsiteX476" fmla="*/ 6513086 w 12191999"/>
              <a:gd name="connsiteY476" fmla="*/ 2634316 h 6858000"/>
              <a:gd name="connsiteX477" fmla="*/ 6441167 w 12191999"/>
              <a:gd name="connsiteY477" fmla="*/ 2730492 h 6858000"/>
              <a:gd name="connsiteX478" fmla="*/ 6426319 w 12191999"/>
              <a:gd name="connsiteY478" fmla="*/ 2754935 h 6858000"/>
              <a:gd name="connsiteX479" fmla="*/ 6243139 w 12191999"/>
              <a:gd name="connsiteY479" fmla="*/ 2677076 h 6858000"/>
              <a:gd name="connsiteX480" fmla="*/ 6202359 w 12191999"/>
              <a:gd name="connsiteY480" fmla="*/ 2747708 h 6858000"/>
              <a:gd name="connsiteX481" fmla="*/ 6362017 w 12191999"/>
              <a:gd name="connsiteY481" fmla="*/ 2867900 h 6858000"/>
              <a:gd name="connsiteX482" fmla="*/ 6325980 w 12191999"/>
              <a:gd name="connsiteY482" fmla="*/ 2942707 h 6858000"/>
              <a:gd name="connsiteX483" fmla="*/ 6286803 w 12191999"/>
              <a:gd name="connsiteY483" fmla="*/ 3049749 h 6858000"/>
              <a:gd name="connsiteX484" fmla="*/ 6090573 w 12191999"/>
              <a:gd name="connsiteY484" fmla="*/ 3022076 h 6858000"/>
              <a:gd name="connsiteX485" fmla="*/ 6069465 w 12191999"/>
              <a:gd name="connsiteY485" fmla="*/ 3100856 h 6858000"/>
              <a:gd name="connsiteX486" fmla="*/ 6253706 w 12191999"/>
              <a:gd name="connsiteY486" fmla="*/ 3175192 h 6858000"/>
              <a:gd name="connsiteX487" fmla="*/ 6253184 w 12191999"/>
              <a:gd name="connsiteY487" fmla="*/ 3177219 h 6858000"/>
              <a:gd name="connsiteX488" fmla="*/ 6234253 w 12191999"/>
              <a:gd name="connsiteY488" fmla="*/ 3301264 h 6858000"/>
              <a:gd name="connsiteX489" fmla="*/ 6230753 w 12191999"/>
              <a:gd name="connsiteY489" fmla="*/ 3370562 h 6858000"/>
              <a:gd name="connsiteX490" fmla="*/ 6032499 w 12191999"/>
              <a:gd name="connsiteY490" fmla="*/ 3394808 h 6858000"/>
              <a:gd name="connsiteX491" fmla="*/ 6032500 w 12191999"/>
              <a:gd name="connsiteY491" fmla="*/ 3476367 h 6858000"/>
              <a:gd name="connsiteX492" fmla="*/ 6231422 w 12191999"/>
              <a:gd name="connsiteY492" fmla="*/ 3500695 h 6858000"/>
              <a:gd name="connsiteX493" fmla="*/ 6234253 w 12191999"/>
              <a:gd name="connsiteY493" fmla="*/ 3556736 h 6858000"/>
              <a:gd name="connsiteX494" fmla="*/ 6253184 w 12191999"/>
              <a:gd name="connsiteY494" fmla="*/ 3680781 h 6858000"/>
              <a:gd name="connsiteX495" fmla="*/ 6256991 w 12191999"/>
              <a:gd name="connsiteY495" fmla="*/ 3695584 h 6858000"/>
              <a:gd name="connsiteX496" fmla="*/ 6072874 w 12191999"/>
              <a:gd name="connsiteY496" fmla="*/ 3769870 h 6858000"/>
              <a:gd name="connsiteX497" fmla="*/ 6093984 w 12191999"/>
              <a:gd name="connsiteY497" fmla="*/ 3848650 h 6858000"/>
              <a:gd name="connsiteX498" fmla="*/ 6291400 w 12191999"/>
              <a:gd name="connsiteY498" fmla="*/ 3820809 h 6858000"/>
              <a:gd name="connsiteX499" fmla="*/ 6325980 w 12191999"/>
              <a:gd name="connsiteY499" fmla="*/ 3915293 h 6858000"/>
              <a:gd name="connsiteX500" fmla="*/ 6367804 w 12191999"/>
              <a:gd name="connsiteY500" fmla="*/ 4002111 h 6858000"/>
              <a:gd name="connsiteX501" fmla="*/ 6208946 w 12191999"/>
              <a:gd name="connsiteY501" fmla="*/ 4121701 h 6858000"/>
              <a:gd name="connsiteX502" fmla="*/ 6249726 w 12191999"/>
              <a:gd name="connsiteY502" fmla="*/ 4192333 h 6858000"/>
              <a:gd name="connsiteX503" fmla="*/ 6433179 w 12191999"/>
              <a:gd name="connsiteY503" fmla="*/ 4114359 h 6858000"/>
              <a:gd name="connsiteX504" fmla="*/ 6441167 w 12191999"/>
              <a:gd name="connsiteY504" fmla="*/ 4127509 h 6858000"/>
              <a:gd name="connsiteX505" fmla="*/ 6513087 w 12191999"/>
              <a:gd name="connsiteY505" fmla="*/ 4223686 h 6858000"/>
              <a:gd name="connsiteX506" fmla="*/ 6554384 w 12191999"/>
              <a:gd name="connsiteY506" fmla="*/ 4269122 h 6858000"/>
              <a:gd name="connsiteX507" fmla="*/ 6431443 w 12191999"/>
              <a:gd name="connsiteY507" fmla="*/ 4426326 h 6858000"/>
              <a:gd name="connsiteX508" fmla="*/ 6489114 w 12191999"/>
              <a:gd name="connsiteY508" fmla="*/ 4483998 h 6858000"/>
              <a:gd name="connsiteX509" fmla="*/ 6646819 w 12191999"/>
              <a:gd name="connsiteY509" fmla="*/ 4360664 h 6858000"/>
              <a:gd name="connsiteX510" fmla="*/ 6682440 w 12191999"/>
              <a:gd name="connsiteY510" fmla="*/ 4393038 h 6858000"/>
              <a:gd name="connsiteX511" fmla="*/ 6778617 w 12191999"/>
              <a:gd name="connsiteY511" fmla="*/ 4464958 h 6858000"/>
              <a:gd name="connsiteX512" fmla="*/ 6803058 w 12191999"/>
              <a:gd name="connsiteY512" fmla="*/ 4479806 h 6858000"/>
              <a:gd name="connsiteX513" fmla="*/ 6725200 w 12191999"/>
              <a:gd name="connsiteY513" fmla="*/ 4662985 h 6858000"/>
              <a:gd name="connsiteX514" fmla="*/ 6725201 w 12191999"/>
              <a:gd name="connsiteY514" fmla="*/ 4662986 h 6858000"/>
              <a:gd name="connsiteX515" fmla="*/ 6769979 w 12191999"/>
              <a:gd name="connsiteY515" fmla="*/ 4688839 h 6858000"/>
              <a:gd name="connsiteX516" fmla="*/ 6795833 w 12191999"/>
              <a:gd name="connsiteY516" fmla="*/ 4703766 h 6858000"/>
              <a:gd name="connsiteX517" fmla="*/ 6795834 w 12191999"/>
              <a:gd name="connsiteY517" fmla="*/ 4703767 h 6858000"/>
              <a:gd name="connsiteX518" fmla="*/ 6836205 w 12191999"/>
              <a:gd name="connsiteY518" fmla="*/ 4650139 h 6858000"/>
              <a:gd name="connsiteX519" fmla="*/ 6916026 w 12191999"/>
              <a:gd name="connsiteY519" fmla="*/ 4544107 h 6858000"/>
              <a:gd name="connsiteX520" fmla="*/ 6990832 w 12191999"/>
              <a:gd name="connsiteY520" fmla="*/ 4580145 h 6858000"/>
              <a:gd name="connsiteX521" fmla="*/ 7097874 w 12191999"/>
              <a:gd name="connsiteY521" fmla="*/ 4619323 h 6858000"/>
              <a:gd name="connsiteX522" fmla="*/ 7070200 w 12191999"/>
              <a:gd name="connsiteY522" fmla="*/ 4815552 h 6858000"/>
              <a:gd name="connsiteX523" fmla="*/ 7148982 w 12191999"/>
              <a:gd name="connsiteY523" fmla="*/ 4836660 h 6858000"/>
              <a:gd name="connsiteX524" fmla="*/ 7223317 w 12191999"/>
              <a:gd name="connsiteY524" fmla="*/ 4652420 h 6858000"/>
              <a:gd name="connsiteX525" fmla="*/ 7225342 w 12191999"/>
              <a:gd name="connsiteY525" fmla="*/ 4652941 h 6858000"/>
              <a:gd name="connsiteX526" fmla="*/ 7349388 w 12191999"/>
              <a:gd name="connsiteY526" fmla="*/ 4671872 h 6858000"/>
              <a:gd name="connsiteX527" fmla="*/ 7418686 w 12191999"/>
              <a:gd name="connsiteY527" fmla="*/ 4675372 h 6858000"/>
              <a:gd name="connsiteX528" fmla="*/ 7442932 w 12191999"/>
              <a:gd name="connsiteY528" fmla="*/ 4873625 h 6858000"/>
              <a:gd name="connsiteX529" fmla="*/ 7524492 w 12191999"/>
              <a:gd name="connsiteY529" fmla="*/ 4873624 h 6858000"/>
              <a:gd name="connsiteX530" fmla="*/ 7548820 w 12191999"/>
              <a:gd name="connsiteY530" fmla="*/ 4674701 h 6858000"/>
              <a:gd name="connsiteX531" fmla="*/ 7604861 w 12191999"/>
              <a:gd name="connsiteY531" fmla="*/ 4671872 h 6858000"/>
              <a:gd name="connsiteX532" fmla="*/ 7728907 w 12191999"/>
              <a:gd name="connsiteY532" fmla="*/ 4652941 h 6858000"/>
              <a:gd name="connsiteX533" fmla="*/ 7743708 w 12191999"/>
              <a:gd name="connsiteY533" fmla="*/ 4649134 h 6858000"/>
              <a:gd name="connsiteX534" fmla="*/ 7817994 w 12191999"/>
              <a:gd name="connsiteY534" fmla="*/ 4833250 h 6858000"/>
              <a:gd name="connsiteX535" fmla="*/ 7896775 w 12191999"/>
              <a:gd name="connsiteY535" fmla="*/ 4812142 h 6858000"/>
              <a:gd name="connsiteX536" fmla="*/ 7868933 w 12191999"/>
              <a:gd name="connsiteY536" fmla="*/ 4614726 h 6858000"/>
              <a:gd name="connsiteX537" fmla="*/ 7963418 w 12191999"/>
              <a:gd name="connsiteY537" fmla="*/ 4580144 h 6858000"/>
              <a:gd name="connsiteX538" fmla="*/ 8050236 w 12191999"/>
              <a:gd name="connsiteY538" fmla="*/ 4538321 h 6858000"/>
              <a:gd name="connsiteX539" fmla="*/ 8169826 w 12191999"/>
              <a:gd name="connsiteY539" fmla="*/ 4697179 h 6858000"/>
              <a:gd name="connsiteX540" fmla="*/ 8240459 w 12191999"/>
              <a:gd name="connsiteY540" fmla="*/ 4656398 h 6858000"/>
              <a:gd name="connsiteX541" fmla="*/ 8162483 w 12191999"/>
              <a:gd name="connsiteY541" fmla="*/ 4472946 h 6858000"/>
              <a:gd name="connsiteX542" fmla="*/ 8175633 w 12191999"/>
              <a:gd name="connsiteY542" fmla="*/ 4464957 h 6858000"/>
              <a:gd name="connsiteX543" fmla="*/ 8271810 w 12191999"/>
              <a:gd name="connsiteY543" fmla="*/ 4393038 h 6858000"/>
              <a:gd name="connsiteX544" fmla="*/ 8317248 w 12191999"/>
              <a:gd name="connsiteY544" fmla="*/ 4351740 h 6858000"/>
              <a:gd name="connsiteX545" fmla="*/ 8474450 w 12191999"/>
              <a:gd name="connsiteY545" fmla="*/ 4474682 h 6858000"/>
              <a:gd name="connsiteX546" fmla="*/ 8532122 w 12191999"/>
              <a:gd name="connsiteY546" fmla="*/ 4417010 h 6858000"/>
              <a:gd name="connsiteX547" fmla="*/ 8408787 w 12191999"/>
              <a:gd name="connsiteY547" fmla="*/ 4259306 h 6858000"/>
              <a:gd name="connsiteX548" fmla="*/ 8441162 w 12191999"/>
              <a:gd name="connsiteY548" fmla="*/ 4223686 h 6858000"/>
              <a:gd name="connsiteX549" fmla="*/ 8513082 w 12191999"/>
              <a:gd name="connsiteY549" fmla="*/ 4127509 h 6858000"/>
              <a:gd name="connsiteX550" fmla="*/ 8527931 w 12191999"/>
              <a:gd name="connsiteY550" fmla="*/ 4103067 h 6858000"/>
              <a:gd name="connsiteX551" fmla="*/ 8711110 w 12191999"/>
              <a:gd name="connsiteY551" fmla="*/ 4180924 h 6858000"/>
              <a:gd name="connsiteX552" fmla="*/ 8751891 w 12191999"/>
              <a:gd name="connsiteY552" fmla="*/ 4110291 h 6858000"/>
              <a:gd name="connsiteX553" fmla="*/ 8592233 w 12191999"/>
              <a:gd name="connsiteY553" fmla="*/ 3990100 h 6858000"/>
              <a:gd name="connsiteX554" fmla="*/ 8628269 w 12191999"/>
              <a:gd name="connsiteY554" fmla="*/ 3915292 h 6858000"/>
              <a:gd name="connsiteX555" fmla="*/ 8667447 w 12191999"/>
              <a:gd name="connsiteY555" fmla="*/ 3808250 h 6858000"/>
              <a:gd name="connsiteX556" fmla="*/ 8863676 w 12191999"/>
              <a:gd name="connsiteY556" fmla="*/ 3835922 h 6858000"/>
              <a:gd name="connsiteX557" fmla="*/ 8884784 w 12191999"/>
              <a:gd name="connsiteY557" fmla="*/ 3757143 h 6858000"/>
              <a:gd name="connsiteX558" fmla="*/ 8700543 w 12191999"/>
              <a:gd name="connsiteY558" fmla="*/ 3682807 h 6858000"/>
              <a:gd name="connsiteX559" fmla="*/ 8701065 w 12191999"/>
              <a:gd name="connsiteY559" fmla="*/ 3680782 h 6858000"/>
              <a:gd name="connsiteX560" fmla="*/ 8719996 w 12191999"/>
              <a:gd name="connsiteY560" fmla="*/ 3556736 h 6858000"/>
              <a:gd name="connsiteX561" fmla="*/ 8723495 w 12191999"/>
              <a:gd name="connsiteY561" fmla="*/ 3487438 h 6858000"/>
              <a:gd name="connsiteX562" fmla="*/ 8921749 w 12191999"/>
              <a:gd name="connsiteY562" fmla="*/ 3463193 h 6858000"/>
              <a:gd name="connsiteX563" fmla="*/ 8921749 w 12191999"/>
              <a:gd name="connsiteY563" fmla="*/ 3381633 h 6858000"/>
              <a:gd name="connsiteX564" fmla="*/ 8722826 w 12191999"/>
              <a:gd name="connsiteY564" fmla="*/ 3357305 h 6858000"/>
              <a:gd name="connsiteX565" fmla="*/ 8719997 w 12191999"/>
              <a:gd name="connsiteY565" fmla="*/ 3301264 h 6858000"/>
              <a:gd name="connsiteX566" fmla="*/ 8701065 w 12191999"/>
              <a:gd name="connsiteY566" fmla="*/ 3177219 h 6858000"/>
              <a:gd name="connsiteX567" fmla="*/ 8697257 w 12191999"/>
              <a:gd name="connsiteY567" fmla="*/ 3162417 h 6858000"/>
              <a:gd name="connsiteX568" fmla="*/ 8881375 w 12191999"/>
              <a:gd name="connsiteY568" fmla="*/ 3088131 h 6858000"/>
              <a:gd name="connsiteX569" fmla="*/ 8860265 w 12191999"/>
              <a:gd name="connsiteY569" fmla="*/ 3009350 h 6858000"/>
              <a:gd name="connsiteX570" fmla="*/ 8662849 w 12191999"/>
              <a:gd name="connsiteY570" fmla="*/ 3037192 h 6858000"/>
              <a:gd name="connsiteX571" fmla="*/ 8628269 w 12191999"/>
              <a:gd name="connsiteY571" fmla="*/ 2942707 h 6858000"/>
              <a:gd name="connsiteX572" fmla="*/ 8586445 w 12191999"/>
              <a:gd name="connsiteY572" fmla="*/ 2855887 h 6858000"/>
              <a:gd name="connsiteX573" fmla="*/ 8745304 w 12191999"/>
              <a:gd name="connsiteY573" fmla="*/ 2736299 h 6858000"/>
              <a:gd name="connsiteX574" fmla="*/ 8704522 w 12191999"/>
              <a:gd name="connsiteY574" fmla="*/ 2665667 h 6858000"/>
              <a:gd name="connsiteX575" fmla="*/ 8521070 w 12191999"/>
              <a:gd name="connsiteY575" fmla="*/ 2743641 h 6858000"/>
              <a:gd name="connsiteX576" fmla="*/ 8513082 w 12191999"/>
              <a:gd name="connsiteY576" fmla="*/ 2730492 h 6858000"/>
              <a:gd name="connsiteX577" fmla="*/ 8441162 w 12191999"/>
              <a:gd name="connsiteY577" fmla="*/ 2634316 h 6858000"/>
              <a:gd name="connsiteX578" fmla="*/ 8399865 w 12191999"/>
              <a:gd name="connsiteY578" fmla="*/ 2588878 h 6858000"/>
              <a:gd name="connsiteX579" fmla="*/ 8522807 w 12191999"/>
              <a:gd name="connsiteY579" fmla="*/ 2431674 h 6858000"/>
              <a:gd name="connsiteX580" fmla="*/ 8465136 w 12191999"/>
              <a:gd name="connsiteY580" fmla="*/ 2374002 h 6858000"/>
              <a:gd name="connsiteX581" fmla="*/ 8307430 w 12191999"/>
              <a:gd name="connsiteY581" fmla="*/ 2497337 h 6858000"/>
              <a:gd name="connsiteX582" fmla="*/ 8271810 w 12191999"/>
              <a:gd name="connsiteY582" fmla="*/ 2464963 h 6858000"/>
              <a:gd name="connsiteX583" fmla="*/ 8175633 w 12191999"/>
              <a:gd name="connsiteY583" fmla="*/ 2393042 h 6858000"/>
              <a:gd name="connsiteX584" fmla="*/ 8151192 w 12191999"/>
              <a:gd name="connsiteY584" fmla="*/ 2378195 h 6858000"/>
              <a:gd name="connsiteX585" fmla="*/ 8203572 w 12191999"/>
              <a:gd name="connsiteY585" fmla="*/ 2254958 h 6858000"/>
              <a:gd name="connsiteX586" fmla="*/ 8229050 w 12191999"/>
              <a:gd name="connsiteY586" fmla="*/ 2195015 h 6858000"/>
              <a:gd name="connsiteX587" fmla="*/ 8229049 w 12191999"/>
              <a:gd name="connsiteY587" fmla="*/ 2195015 h 6858000"/>
              <a:gd name="connsiteX588" fmla="*/ 8194783 w 12191999"/>
              <a:gd name="connsiteY588" fmla="*/ 2175231 h 6858000"/>
              <a:gd name="connsiteX589" fmla="*/ 8158417 w 12191999"/>
              <a:gd name="connsiteY589" fmla="*/ 2154235 h 6858000"/>
              <a:gd name="connsiteX590" fmla="*/ 8158417 w 12191999"/>
              <a:gd name="connsiteY590" fmla="*/ 2154236 h 6858000"/>
              <a:gd name="connsiteX591" fmla="*/ 8158416 w 12191999"/>
              <a:gd name="connsiteY591" fmla="*/ 2154236 h 6858000"/>
              <a:gd name="connsiteX592" fmla="*/ 8038225 w 12191999"/>
              <a:gd name="connsiteY592" fmla="*/ 2313893 h 6858000"/>
              <a:gd name="connsiteX593" fmla="*/ 7963416 w 12191999"/>
              <a:gd name="connsiteY593" fmla="*/ 2277857 h 6858000"/>
              <a:gd name="connsiteX594" fmla="*/ 7856375 w 12191999"/>
              <a:gd name="connsiteY594" fmla="*/ 2238679 h 6858000"/>
              <a:gd name="connsiteX595" fmla="*/ 7884049 w 12191999"/>
              <a:gd name="connsiteY595" fmla="*/ 2042450 h 6858000"/>
              <a:gd name="connsiteX596" fmla="*/ 7805269 w 12191999"/>
              <a:gd name="connsiteY596" fmla="*/ 2021340 h 6858000"/>
              <a:gd name="connsiteX597" fmla="*/ 7730933 w 12191999"/>
              <a:gd name="connsiteY597" fmla="*/ 2205581 h 6858000"/>
              <a:gd name="connsiteX598" fmla="*/ 7728907 w 12191999"/>
              <a:gd name="connsiteY598" fmla="*/ 2205060 h 6858000"/>
              <a:gd name="connsiteX599" fmla="*/ 7604862 w 12191999"/>
              <a:gd name="connsiteY599" fmla="*/ 2186128 h 6858000"/>
              <a:gd name="connsiteX600" fmla="*/ 7535564 w 12191999"/>
              <a:gd name="connsiteY600" fmla="*/ 2182630 h 6858000"/>
              <a:gd name="connsiteX601" fmla="*/ 7511317 w 12191999"/>
              <a:gd name="connsiteY601" fmla="*/ 1984375 h 6858000"/>
              <a:gd name="connsiteX602" fmla="*/ 0 w 12191999"/>
              <a:gd name="connsiteY602" fmla="*/ 0 h 6858000"/>
              <a:gd name="connsiteX603" fmla="*/ 12191999 w 12191999"/>
              <a:gd name="connsiteY603" fmla="*/ 0 h 6858000"/>
              <a:gd name="connsiteX604" fmla="*/ 12191999 w 12191999"/>
              <a:gd name="connsiteY604" fmla="*/ 6858000 h 6858000"/>
              <a:gd name="connsiteX605" fmla="*/ 0 w 12191999"/>
              <a:gd name="connsiteY60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</a:cxnLst>
            <a:rect l="l" t="t" r="r" b="b"/>
            <a:pathLst>
              <a:path w="12191999" h="6858000">
                <a:moveTo>
                  <a:pt x="4756193" y="2319175"/>
                </a:moveTo>
                <a:cubicBezTo>
                  <a:pt x="4793689" y="2320617"/>
                  <a:pt x="4831470" y="2323965"/>
                  <a:pt x="4869429" y="2329300"/>
                </a:cubicBezTo>
                <a:cubicBezTo>
                  <a:pt x="5476776" y="2414657"/>
                  <a:pt x="5899933" y="2976205"/>
                  <a:pt x="5814576" y="3583553"/>
                </a:cubicBezTo>
                <a:cubicBezTo>
                  <a:pt x="5729219" y="4190901"/>
                  <a:pt x="5167671" y="4614058"/>
                  <a:pt x="4560323" y="4528702"/>
                </a:cubicBezTo>
                <a:cubicBezTo>
                  <a:pt x="3952975" y="4443344"/>
                  <a:pt x="3529817" y="3881796"/>
                  <a:pt x="3615175" y="3274448"/>
                </a:cubicBezTo>
                <a:cubicBezTo>
                  <a:pt x="3695197" y="2705059"/>
                  <a:pt x="4193747" y="2297556"/>
                  <a:pt x="4756193" y="2319175"/>
                </a:cubicBezTo>
                <a:close/>
                <a:moveTo>
                  <a:pt x="10280693" y="2319175"/>
                </a:moveTo>
                <a:cubicBezTo>
                  <a:pt x="10318189" y="2320617"/>
                  <a:pt x="10355970" y="2323965"/>
                  <a:pt x="10393929" y="2329300"/>
                </a:cubicBezTo>
                <a:cubicBezTo>
                  <a:pt x="11001276" y="2414656"/>
                  <a:pt x="11424433" y="2976205"/>
                  <a:pt x="11339076" y="3583553"/>
                </a:cubicBezTo>
                <a:cubicBezTo>
                  <a:pt x="11253719" y="4190901"/>
                  <a:pt x="10692170" y="4614058"/>
                  <a:pt x="10084823" y="4528702"/>
                </a:cubicBezTo>
                <a:cubicBezTo>
                  <a:pt x="9477474" y="4443344"/>
                  <a:pt x="9054317" y="3881796"/>
                  <a:pt x="9139674" y="3274447"/>
                </a:cubicBezTo>
                <a:cubicBezTo>
                  <a:pt x="9219697" y="2705058"/>
                  <a:pt x="9718247" y="2297556"/>
                  <a:pt x="10280693" y="2319175"/>
                </a:cubicBezTo>
                <a:close/>
                <a:moveTo>
                  <a:pt x="7477126" y="2318492"/>
                </a:moveTo>
                <a:cubicBezTo>
                  <a:pt x="8090442" y="2318492"/>
                  <a:pt x="8587633" y="2815683"/>
                  <a:pt x="8587633" y="3429000"/>
                </a:cubicBezTo>
                <a:cubicBezTo>
                  <a:pt x="8587633" y="4042317"/>
                  <a:pt x="8090442" y="4539508"/>
                  <a:pt x="7477126" y="4539509"/>
                </a:cubicBezTo>
                <a:cubicBezTo>
                  <a:pt x="6863809" y="4539508"/>
                  <a:pt x="6366617" y="4042317"/>
                  <a:pt x="6366617" y="3429000"/>
                </a:cubicBezTo>
                <a:cubicBezTo>
                  <a:pt x="6366617" y="2815683"/>
                  <a:pt x="6863809" y="2318492"/>
                  <a:pt x="7477126" y="2318492"/>
                </a:cubicBezTo>
                <a:close/>
                <a:moveTo>
                  <a:pt x="1952627" y="2318492"/>
                </a:moveTo>
                <a:cubicBezTo>
                  <a:pt x="2565943" y="2318492"/>
                  <a:pt x="3063134" y="2815683"/>
                  <a:pt x="3063134" y="3429000"/>
                </a:cubicBezTo>
                <a:cubicBezTo>
                  <a:pt x="3063134" y="4042317"/>
                  <a:pt x="2565943" y="4539508"/>
                  <a:pt x="1952627" y="4539509"/>
                </a:cubicBezTo>
                <a:cubicBezTo>
                  <a:pt x="1339309" y="4539508"/>
                  <a:pt x="842118" y="4042317"/>
                  <a:pt x="842118" y="3429000"/>
                </a:cubicBezTo>
                <a:cubicBezTo>
                  <a:pt x="842118" y="2815683"/>
                  <a:pt x="1339309" y="2318492"/>
                  <a:pt x="1952627" y="2318492"/>
                </a:cubicBezTo>
                <a:close/>
                <a:moveTo>
                  <a:pt x="4572757" y="1990976"/>
                </a:moveTo>
                <a:lnTo>
                  <a:pt x="4491805" y="2000917"/>
                </a:lnTo>
                <a:lnTo>
                  <a:pt x="4491901" y="2200285"/>
                </a:lnTo>
                <a:lnTo>
                  <a:pt x="4393523" y="2221381"/>
                </a:lnTo>
                <a:lnTo>
                  <a:pt x="4301728" y="2250714"/>
                </a:lnTo>
                <a:lnTo>
                  <a:pt x="4205412" y="2076759"/>
                </a:lnTo>
                <a:lnTo>
                  <a:pt x="4129792" y="2107311"/>
                </a:lnTo>
                <a:lnTo>
                  <a:pt x="4181475" y="2299832"/>
                </a:lnTo>
                <a:lnTo>
                  <a:pt x="4167342" y="2305912"/>
                </a:lnTo>
                <a:cubicBezTo>
                  <a:pt x="4131310" y="2323519"/>
                  <a:pt x="4096186" y="2342826"/>
                  <a:pt x="4062092" y="2363746"/>
                </a:cubicBezTo>
                <a:lnTo>
                  <a:pt x="4011350" y="2398317"/>
                </a:lnTo>
                <a:lnTo>
                  <a:pt x="3872786" y="2254694"/>
                </a:lnTo>
                <a:lnTo>
                  <a:pt x="3807649" y="2303777"/>
                </a:lnTo>
                <a:lnTo>
                  <a:pt x="3907835" y="2477113"/>
                </a:lnTo>
                <a:lnTo>
                  <a:pt x="3870817" y="2507882"/>
                </a:lnTo>
                <a:cubicBezTo>
                  <a:pt x="3841311" y="2534889"/>
                  <a:pt x="3813071" y="2563330"/>
                  <a:pt x="3786213" y="2593113"/>
                </a:cubicBezTo>
                <a:lnTo>
                  <a:pt x="3768107" y="2615252"/>
                </a:lnTo>
                <a:lnTo>
                  <a:pt x="3597546" y="2512656"/>
                </a:lnTo>
                <a:lnTo>
                  <a:pt x="3547333" y="2576926"/>
                </a:lnTo>
                <a:lnTo>
                  <a:pt x="3688709" y="2718168"/>
                </a:lnTo>
                <a:lnTo>
                  <a:pt x="3642612" y="2787232"/>
                </a:lnTo>
                <a:lnTo>
                  <a:pt x="3588919" y="2887779"/>
                </a:lnTo>
                <a:lnTo>
                  <a:pt x="3398451" y="2833066"/>
                </a:lnTo>
                <a:lnTo>
                  <a:pt x="3366584" y="2908142"/>
                </a:lnTo>
                <a:lnTo>
                  <a:pt x="3538686" y="3007395"/>
                </a:lnTo>
                <a:lnTo>
                  <a:pt x="3537887" y="3009330"/>
                </a:lnTo>
                <a:cubicBezTo>
                  <a:pt x="3523989" y="3048439"/>
                  <a:pt x="3511944" y="3088537"/>
                  <a:pt x="3501876" y="3129534"/>
                </a:cubicBezTo>
                <a:lnTo>
                  <a:pt x="3488767" y="3197670"/>
                </a:lnTo>
                <a:lnTo>
                  <a:pt x="3289067" y="3194087"/>
                </a:lnTo>
                <a:lnTo>
                  <a:pt x="3277717" y="3274854"/>
                </a:lnTo>
                <a:lnTo>
                  <a:pt x="3471318" y="3326629"/>
                </a:lnTo>
                <a:lnTo>
                  <a:pt x="3466322" y="3382519"/>
                </a:lnTo>
                <a:cubicBezTo>
                  <a:pt x="3464700" y="3424702"/>
                  <a:pt x="3465225" y="3466566"/>
                  <a:pt x="3467805" y="3507991"/>
                </a:cubicBezTo>
                <a:lnTo>
                  <a:pt x="3469514" y="3523180"/>
                </a:lnTo>
                <a:lnTo>
                  <a:pt x="3276851" y="3571118"/>
                </a:lnTo>
                <a:lnTo>
                  <a:pt x="3286791" y="3652070"/>
                </a:lnTo>
                <a:lnTo>
                  <a:pt x="3486160" y="3651975"/>
                </a:lnTo>
                <a:lnTo>
                  <a:pt x="3507255" y="3750352"/>
                </a:lnTo>
                <a:lnTo>
                  <a:pt x="3536589" y="3842146"/>
                </a:lnTo>
                <a:lnTo>
                  <a:pt x="3362633" y="3938463"/>
                </a:lnTo>
                <a:lnTo>
                  <a:pt x="3393186" y="4014083"/>
                </a:lnTo>
                <a:lnTo>
                  <a:pt x="3585706" y="3962400"/>
                </a:lnTo>
                <a:lnTo>
                  <a:pt x="3591786" y="3976533"/>
                </a:lnTo>
                <a:cubicBezTo>
                  <a:pt x="3609394" y="4012566"/>
                  <a:pt x="3628701" y="4047688"/>
                  <a:pt x="3649620" y="4081784"/>
                </a:cubicBezTo>
                <a:lnTo>
                  <a:pt x="3684192" y="4132526"/>
                </a:lnTo>
                <a:lnTo>
                  <a:pt x="3540569" y="4271090"/>
                </a:lnTo>
                <a:lnTo>
                  <a:pt x="3589652" y="4336226"/>
                </a:lnTo>
                <a:lnTo>
                  <a:pt x="3762987" y="4236041"/>
                </a:lnTo>
                <a:lnTo>
                  <a:pt x="3793756" y="4273058"/>
                </a:lnTo>
                <a:cubicBezTo>
                  <a:pt x="3820764" y="4302563"/>
                  <a:pt x="3849204" y="4330805"/>
                  <a:pt x="3878988" y="4357663"/>
                </a:cubicBezTo>
                <a:lnTo>
                  <a:pt x="3901125" y="4375768"/>
                </a:lnTo>
                <a:lnTo>
                  <a:pt x="3798531" y="4546328"/>
                </a:lnTo>
                <a:lnTo>
                  <a:pt x="3798532" y="4546330"/>
                </a:lnTo>
                <a:lnTo>
                  <a:pt x="3839276" y="4578163"/>
                </a:lnTo>
                <a:lnTo>
                  <a:pt x="3862801" y="4596543"/>
                </a:lnTo>
                <a:lnTo>
                  <a:pt x="3862802" y="4596544"/>
                </a:lnTo>
                <a:lnTo>
                  <a:pt x="3910243" y="4549056"/>
                </a:lnTo>
                <a:lnTo>
                  <a:pt x="4004044" y="4455166"/>
                </a:lnTo>
                <a:lnTo>
                  <a:pt x="4073107" y="4501263"/>
                </a:lnTo>
                <a:lnTo>
                  <a:pt x="4173654" y="4554957"/>
                </a:lnTo>
                <a:lnTo>
                  <a:pt x="4118940" y="4745425"/>
                </a:lnTo>
                <a:lnTo>
                  <a:pt x="4194017" y="4777292"/>
                </a:lnTo>
                <a:lnTo>
                  <a:pt x="4293270" y="4605190"/>
                </a:lnTo>
                <a:lnTo>
                  <a:pt x="4295204" y="4605988"/>
                </a:lnTo>
                <a:cubicBezTo>
                  <a:pt x="4334313" y="4619887"/>
                  <a:pt x="4374411" y="4631931"/>
                  <a:pt x="4415407" y="4641999"/>
                </a:cubicBezTo>
                <a:lnTo>
                  <a:pt x="4483543" y="4655109"/>
                </a:lnTo>
                <a:lnTo>
                  <a:pt x="4479962" y="4854808"/>
                </a:lnTo>
                <a:lnTo>
                  <a:pt x="4560729" y="4866158"/>
                </a:lnTo>
                <a:lnTo>
                  <a:pt x="4612505" y="4672557"/>
                </a:lnTo>
                <a:lnTo>
                  <a:pt x="4668393" y="4677554"/>
                </a:lnTo>
                <a:cubicBezTo>
                  <a:pt x="4710577" y="4679175"/>
                  <a:pt x="4752442" y="4678651"/>
                  <a:pt x="4793867" y="4676071"/>
                </a:cubicBezTo>
                <a:lnTo>
                  <a:pt x="4809055" y="4674361"/>
                </a:lnTo>
                <a:lnTo>
                  <a:pt x="4856993" y="4867024"/>
                </a:lnTo>
                <a:lnTo>
                  <a:pt x="4937945" y="4857085"/>
                </a:lnTo>
                <a:lnTo>
                  <a:pt x="4937850" y="4657716"/>
                </a:lnTo>
                <a:lnTo>
                  <a:pt x="5036227" y="4636620"/>
                </a:lnTo>
                <a:lnTo>
                  <a:pt x="5128021" y="4607287"/>
                </a:lnTo>
                <a:lnTo>
                  <a:pt x="5224338" y="4781243"/>
                </a:lnTo>
                <a:lnTo>
                  <a:pt x="5299959" y="4750689"/>
                </a:lnTo>
                <a:lnTo>
                  <a:pt x="5248274" y="4558170"/>
                </a:lnTo>
                <a:lnTo>
                  <a:pt x="5262409" y="4552089"/>
                </a:lnTo>
                <a:cubicBezTo>
                  <a:pt x="5298440" y="4534482"/>
                  <a:pt x="5333564" y="4515174"/>
                  <a:pt x="5367658" y="4494255"/>
                </a:cubicBezTo>
                <a:lnTo>
                  <a:pt x="5418401" y="4459683"/>
                </a:lnTo>
                <a:lnTo>
                  <a:pt x="5556964" y="4603307"/>
                </a:lnTo>
                <a:lnTo>
                  <a:pt x="5622101" y="4554223"/>
                </a:lnTo>
                <a:lnTo>
                  <a:pt x="5521915" y="4380888"/>
                </a:lnTo>
                <a:lnTo>
                  <a:pt x="5558931" y="4350120"/>
                </a:lnTo>
                <a:cubicBezTo>
                  <a:pt x="5588438" y="4323113"/>
                  <a:pt x="5616680" y="4294672"/>
                  <a:pt x="5643537" y="4264888"/>
                </a:cubicBezTo>
                <a:lnTo>
                  <a:pt x="5661643" y="4242751"/>
                </a:lnTo>
                <a:lnTo>
                  <a:pt x="5832204" y="4345344"/>
                </a:lnTo>
                <a:lnTo>
                  <a:pt x="5882417" y="4281074"/>
                </a:lnTo>
                <a:lnTo>
                  <a:pt x="5741041" y="4139833"/>
                </a:lnTo>
                <a:lnTo>
                  <a:pt x="5787137" y="4070768"/>
                </a:lnTo>
                <a:lnTo>
                  <a:pt x="5840832" y="3970220"/>
                </a:lnTo>
                <a:lnTo>
                  <a:pt x="6031300" y="4024933"/>
                </a:lnTo>
                <a:lnTo>
                  <a:pt x="6063166" y="3949858"/>
                </a:lnTo>
                <a:lnTo>
                  <a:pt x="5891064" y="3850604"/>
                </a:lnTo>
                <a:lnTo>
                  <a:pt x="5891862" y="3848671"/>
                </a:lnTo>
                <a:cubicBezTo>
                  <a:pt x="5905762" y="3809562"/>
                  <a:pt x="5917805" y="3769464"/>
                  <a:pt x="5927873" y="3728467"/>
                </a:cubicBezTo>
                <a:lnTo>
                  <a:pt x="5940983" y="3660331"/>
                </a:lnTo>
                <a:lnTo>
                  <a:pt x="6140681" y="3663914"/>
                </a:lnTo>
                <a:lnTo>
                  <a:pt x="6152033" y="3583147"/>
                </a:lnTo>
                <a:lnTo>
                  <a:pt x="5958431" y="3531371"/>
                </a:lnTo>
                <a:lnTo>
                  <a:pt x="5963429" y="3475482"/>
                </a:lnTo>
                <a:cubicBezTo>
                  <a:pt x="5965050" y="3433298"/>
                  <a:pt x="5964526" y="3391434"/>
                  <a:pt x="5961945" y="3350008"/>
                </a:cubicBezTo>
                <a:lnTo>
                  <a:pt x="5960235" y="3334822"/>
                </a:lnTo>
                <a:lnTo>
                  <a:pt x="6152899" y="3286883"/>
                </a:lnTo>
                <a:lnTo>
                  <a:pt x="6142959" y="3205930"/>
                </a:lnTo>
                <a:lnTo>
                  <a:pt x="5943590" y="3206026"/>
                </a:lnTo>
                <a:lnTo>
                  <a:pt x="5922495" y="3107648"/>
                </a:lnTo>
                <a:lnTo>
                  <a:pt x="5893161" y="3015853"/>
                </a:lnTo>
                <a:lnTo>
                  <a:pt x="6067118" y="2919537"/>
                </a:lnTo>
                <a:lnTo>
                  <a:pt x="6036563" y="2843916"/>
                </a:lnTo>
                <a:lnTo>
                  <a:pt x="5844045" y="2895600"/>
                </a:lnTo>
                <a:lnTo>
                  <a:pt x="5837964" y="2881468"/>
                </a:lnTo>
                <a:cubicBezTo>
                  <a:pt x="5820356" y="2845435"/>
                  <a:pt x="5801050" y="2810312"/>
                  <a:pt x="5780129" y="2776218"/>
                </a:cubicBezTo>
                <a:lnTo>
                  <a:pt x="5745558" y="2725474"/>
                </a:lnTo>
                <a:lnTo>
                  <a:pt x="5889181" y="2586911"/>
                </a:lnTo>
                <a:lnTo>
                  <a:pt x="5840098" y="2521774"/>
                </a:lnTo>
                <a:lnTo>
                  <a:pt x="5666762" y="2621960"/>
                </a:lnTo>
                <a:lnTo>
                  <a:pt x="5635994" y="2584944"/>
                </a:lnTo>
                <a:cubicBezTo>
                  <a:pt x="5608986" y="2555438"/>
                  <a:pt x="5580546" y="2527195"/>
                  <a:pt x="5550762" y="2500338"/>
                </a:cubicBezTo>
                <a:lnTo>
                  <a:pt x="5528626" y="2482233"/>
                </a:lnTo>
                <a:lnTo>
                  <a:pt x="5597648" y="2367485"/>
                </a:lnTo>
                <a:lnTo>
                  <a:pt x="5631220" y="2311672"/>
                </a:lnTo>
                <a:lnTo>
                  <a:pt x="5631219" y="2311672"/>
                </a:lnTo>
                <a:lnTo>
                  <a:pt x="5600039" y="2287312"/>
                </a:lnTo>
                <a:lnTo>
                  <a:pt x="5566950" y="2261459"/>
                </a:lnTo>
                <a:lnTo>
                  <a:pt x="5566950" y="2261459"/>
                </a:lnTo>
                <a:lnTo>
                  <a:pt x="5566949" y="2261459"/>
                </a:lnTo>
                <a:lnTo>
                  <a:pt x="5425708" y="2402836"/>
                </a:lnTo>
                <a:lnTo>
                  <a:pt x="5356642" y="2356739"/>
                </a:lnTo>
                <a:lnTo>
                  <a:pt x="5256096" y="2303044"/>
                </a:lnTo>
                <a:lnTo>
                  <a:pt x="5310810" y="2112577"/>
                </a:lnTo>
                <a:lnTo>
                  <a:pt x="5235734" y="2080708"/>
                </a:lnTo>
                <a:lnTo>
                  <a:pt x="5136480" y="2252810"/>
                </a:lnTo>
                <a:lnTo>
                  <a:pt x="5134547" y="2252013"/>
                </a:lnTo>
                <a:cubicBezTo>
                  <a:pt x="5095437" y="2238113"/>
                  <a:pt x="5055338" y="2226071"/>
                  <a:pt x="5014343" y="2216002"/>
                </a:cubicBezTo>
                <a:lnTo>
                  <a:pt x="4946207" y="2202893"/>
                </a:lnTo>
                <a:lnTo>
                  <a:pt x="4949788" y="2003193"/>
                </a:lnTo>
                <a:lnTo>
                  <a:pt x="4869021" y="1991842"/>
                </a:lnTo>
                <a:lnTo>
                  <a:pt x="4817245" y="2185445"/>
                </a:lnTo>
                <a:lnTo>
                  <a:pt x="4761357" y="2180447"/>
                </a:lnTo>
                <a:cubicBezTo>
                  <a:pt x="4719173" y="2178826"/>
                  <a:pt x="4677308" y="2179350"/>
                  <a:pt x="4635882" y="2181930"/>
                </a:cubicBezTo>
                <a:lnTo>
                  <a:pt x="4620696" y="2183640"/>
                </a:lnTo>
                <a:close/>
                <a:moveTo>
                  <a:pt x="10097257" y="1990976"/>
                </a:moveTo>
                <a:lnTo>
                  <a:pt x="10016304" y="2000917"/>
                </a:lnTo>
                <a:lnTo>
                  <a:pt x="10016400" y="2200285"/>
                </a:lnTo>
                <a:lnTo>
                  <a:pt x="9918023" y="2221381"/>
                </a:lnTo>
                <a:lnTo>
                  <a:pt x="9826228" y="2250713"/>
                </a:lnTo>
                <a:lnTo>
                  <a:pt x="9729912" y="2076758"/>
                </a:lnTo>
                <a:lnTo>
                  <a:pt x="9654292" y="2107311"/>
                </a:lnTo>
                <a:lnTo>
                  <a:pt x="9705975" y="2299831"/>
                </a:lnTo>
                <a:lnTo>
                  <a:pt x="9691842" y="2305912"/>
                </a:lnTo>
                <a:cubicBezTo>
                  <a:pt x="9655809" y="2323519"/>
                  <a:pt x="9620686" y="2342826"/>
                  <a:pt x="9586591" y="2363746"/>
                </a:cubicBezTo>
                <a:lnTo>
                  <a:pt x="9535849" y="2398317"/>
                </a:lnTo>
                <a:lnTo>
                  <a:pt x="9397285" y="2254693"/>
                </a:lnTo>
                <a:lnTo>
                  <a:pt x="9332149" y="2303777"/>
                </a:lnTo>
                <a:lnTo>
                  <a:pt x="9432334" y="2477113"/>
                </a:lnTo>
                <a:lnTo>
                  <a:pt x="9395317" y="2507882"/>
                </a:lnTo>
                <a:cubicBezTo>
                  <a:pt x="9365810" y="2534889"/>
                  <a:pt x="9337570" y="2563330"/>
                  <a:pt x="9310712" y="2593113"/>
                </a:cubicBezTo>
                <a:lnTo>
                  <a:pt x="9292606" y="2615251"/>
                </a:lnTo>
                <a:lnTo>
                  <a:pt x="9122045" y="2512656"/>
                </a:lnTo>
                <a:lnTo>
                  <a:pt x="9071832" y="2576926"/>
                </a:lnTo>
                <a:lnTo>
                  <a:pt x="9213209" y="2718168"/>
                </a:lnTo>
                <a:lnTo>
                  <a:pt x="9167112" y="2787232"/>
                </a:lnTo>
                <a:lnTo>
                  <a:pt x="9113418" y="2887779"/>
                </a:lnTo>
                <a:lnTo>
                  <a:pt x="8922950" y="2833065"/>
                </a:lnTo>
                <a:lnTo>
                  <a:pt x="8891083" y="2908141"/>
                </a:lnTo>
                <a:lnTo>
                  <a:pt x="9063185" y="3007395"/>
                </a:lnTo>
                <a:lnTo>
                  <a:pt x="9062387" y="3009329"/>
                </a:lnTo>
                <a:cubicBezTo>
                  <a:pt x="9048489" y="3048439"/>
                  <a:pt x="9036444" y="3088537"/>
                  <a:pt x="9026376" y="3129533"/>
                </a:cubicBezTo>
                <a:lnTo>
                  <a:pt x="9013266" y="3197669"/>
                </a:lnTo>
                <a:lnTo>
                  <a:pt x="8813567" y="3194087"/>
                </a:lnTo>
                <a:lnTo>
                  <a:pt x="8802217" y="3274853"/>
                </a:lnTo>
                <a:lnTo>
                  <a:pt x="8995817" y="3326629"/>
                </a:lnTo>
                <a:lnTo>
                  <a:pt x="8990821" y="3382519"/>
                </a:lnTo>
                <a:cubicBezTo>
                  <a:pt x="8989199" y="3424701"/>
                  <a:pt x="8989724" y="3466566"/>
                  <a:pt x="8992304" y="3507991"/>
                </a:cubicBezTo>
                <a:lnTo>
                  <a:pt x="8994013" y="3523180"/>
                </a:lnTo>
                <a:lnTo>
                  <a:pt x="8801350" y="3571118"/>
                </a:lnTo>
                <a:lnTo>
                  <a:pt x="8811290" y="3652070"/>
                </a:lnTo>
                <a:lnTo>
                  <a:pt x="9010660" y="3651975"/>
                </a:lnTo>
                <a:lnTo>
                  <a:pt x="9031754" y="3750352"/>
                </a:lnTo>
                <a:lnTo>
                  <a:pt x="9061088" y="3842146"/>
                </a:lnTo>
                <a:lnTo>
                  <a:pt x="8887132" y="3938463"/>
                </a:lnTo>
                <a:lnTo>
                  <a:pt x="8917686" y="4014083"/>
                </a:lnTo>
                <a:lnTo>
                  <a:pt x="9110205" y="3962400"/>
                </a:lnTo>
                <a:lnTo>
                  <a:pt x="9116285" y="3976533"/>
                </a:lnTo>
                <a:cubicBezTo>
                  <a:pt x="9133893" y="4012566"/>
                  <a:pt x="9153200" y="4047688"/>
                  <a:pt x="9174120" y="4081784"/>
                </a:cubicBezTo>
                <a:lnTo>
                  <a:pt x="9208691" y="4132526"/>
                </a:lnTo>
                <a:lnTo>
                  <a:pt x="9065068" y="4271090"/>
                </a:lnTo>
                <a:lnTo>
                  <a:pt x="9114152" y="4336226"/>
                </a:lnTo>
                <a:lnTo>
                  <a:pt x="9287487" y="4236041"/>
                </a:lnTo>
                <a:lnTo>
                  <a:pt x="9318255" y="4273058"/>
                </a:lnTo>
                <a:cubicBezTo>
                  <a:pt x="9345264" y="4302563"/>
                  <a:pt x="9373703" y="4330805"/>
                  <a:pt x="9403487" y="4357663"/>
                </a:cubicBezTo>
                <a:lnTo>
                  <a:pt x="9425624" y="4375768"/>
                </a:lnTo>
                <a:lnTo>
                  <a:pt x="9323030" y="4546328"/>
                </a:lnTo>
                <a:lnTo>
                  <a:pt x="9323031" y="4546330"/>
                </a:lnTo>
                <a:lnTo>
                  <a:pt x="9363775" y="4578163"/>
                </a:lnTo>
                <a:lnTo>
                  <a:pt x="9387300" y="4596543"/>
                </a:lnTo>
                <a:lnTo>
                  <a:pt x="9387301" y="4596544"/>
                </a:lnTo>
                <a:lnTo>
                  <a:pt x="9434742" y="4549056"/>
                </a:lnTo>
                <a:lnTo>
                  <a:pt x="9528543" y="4455166"/>
                </a:lnTo>
                <a:lnTo>
                  <a:pt x="9597606" y="4501263"/>
                </a:lnTo>
                <a:lnTo>
                  <a:pt x="9698153" y="4554957"/>
                </a:lnTo>
                <a:lnTo>
                  <a:pt x="9643440" y="4745425"/>
                </a:lnTo>
                <a:lnTo>
                  <a:pt x="9718517" y="4777292"/>
                </a:lnTo>
                <a:lnTo>
                  <a:pt x="9817770" y="4605190"/>
                </a:lnTo>
                <a:lnTo>
                  <a:pt x="9819703" y="4605988"/>
                </a:lnTo>
                <a:cubicBezTo>
                  <a:pt x="9858813" y="4619887"/>
                  <a:pt x="9898911" y="4631931"/>
                  <a:pt x="9939907" y="4641999"/>
                </a:cubicBezTo>
                <a:lnTo>
                  <a:pt x="10008043" y="4655109"/>
                </a:lnTo>
                <a:lnTo>
                  <a:pt x="10004461" y="4854808"/>
                </a:lnTo>
                <a:lnTo>
                  <a:pt x="10085228" y="4866158"/>
                </a:lnTo>
                <a:lnTo>
                  <a:pt x="10137004" y="4672557"/>
                </a:lnTo>
                <a:lnTo>
                  <a:pt x="10192893" y="4677554"/>
                </a:lnTo>
                <a:cubicBezTo>
                  <a:pt x="10235076" y="4679175"/>
                  <a:pt x="10276941" y="4678651"/>
                  <a:pt x="10318367" y="4676071"/>
                </a:cubicBezTo>
                <a:lnTo>
                  <a:pt x="10333554" y="4674361"/>
                </a:lnTo>
                <a:lnTo>
                  <a:pt x="10381492" y="4867024"/>
                </a:lnTo>
                <a:lnTo>
                  <a:pt x="10462445" y="4857085"/>
                </a:lnTo>
                <a:lnTo>
                  <a:pt x="10462349" y="4657716"/>
                </a:lnTo>
                <a:lnTo>
                  <a:pt x="10560727" y="4636620"/>
                </a:lnTo>
                <a:lnTo>
                  <a:pt x="10652521" y="4607287"/>
                </a:lnTo>
                <a:lnTo>
                  <a:pt x="10748838" y="4781243"/>
                </a:lnTo>
                <a:lnTo>
                  <a:pt x="10824459" y="4750689"/>
                </a:lnTo>
                <a:lnTo>
                  <a:pt x="10772774" y="4558170"/>
                </a:lnTo>
                <a:lnTo>
                  <a:pt x="10786908" y="4552089"/>
                </a:lnTo>
                <a:cubicBezTo>
                  <a:pt x="10822940" y="4534482"/>
                  <a:pt x="10858063" y="4515174"/>
                  <a:pt x="10892158" y="4494255"/>
                </a:cubicBezTo>
                <a:lnTo>
                  <a:pt x="10942901" y="4459683"/>
                </a:lnTo>
                <a:lnTo>
                  <a:pt x="11081464" y="4603307"/>
                </a:lnTo>
                <a:lnTo>
                  <a:pt x="11146600" y="4554223"/>
                </a:lnTo>
                <a:lnTo>
                  <a:pt x="11046414" y="4380888"/>
                </a:lnTo>
                <a:lnTo>
                  <a:pt x="11083431" y="4350120"/>
                </a:lnTo>
                <a:cubicBezTo>
                  <a:pt x="11112938" y="4323113"/>
                  <a:pt x="11141179" y="4294672"/>
                  <a:pt x="11168037" y="4264888"/>
                </a:cubicBezTo>
                <a:lnTo>
                  <a:pt x="11186142" y="4242751"/>
                </a:lnTo>
                <a:lnTo>
                  <a:pt x="11356704" y="4345344"/>
                </a:lnTo>
                <a:lnTo>
                  <a:pt x="11406917" y="4281074"/>
                </a:lnTo>
                <a:lnTo>
                  <a:pt x="11265541" y="4139833"/>
                </a:lnTo>
                <a:lnTo>
                  <a:pt x="11311637" y="4070768"/>
                </a:lnTo>
                <a:lnTo>
                  <a:pt x="11365331" y="3970220"/>
                </a:lnTo>
                <a:lnTo>
                  <a:pt x="11555800" y="4024933"/>
                </a:lnTo>
                <a:lnTo>
                  <a:pt x="11587666" y="3949858"/>
                </a:lnTo>
                <a:lnTo>
                  <a:pt x="11415564" y="3850604"/>
                </a:lnTo>
                <a:lnTo>
                  <a:pt x="11416362" y="3848671"/>
                </a:lnTo>
                <a:cubicBezTo>
                  <a:pt x="11430262" y="3809562"/>
                  <a:pt x="11442305" y="3769464"/>
                  <a:pt x="11452373" y="3728467"/>
                </a:cubicBezTo>
                <a:lnTo>
                  <a:pt x="11465483" y="3660331"/>
                </a:lnTo>
                <a:lnTo>
                  <a:pt x="11665181" y="3663914"/>
                </a:lnTo>
                <a:lnTo>
                  <a:pt x="11676532" y="3583147"/>
                </a:lnTo>
                <a:lnTo>
                  <a:pt x="11482931" y="3531371"/>
                </a:lnTo>
                <a:lnTo>
                  <a:pt x="11487929" y="3475482"/>
                </a:lnTo>
                <a:cubicBezTo>
                  <a:pt x="11489550" y="3433298"/>
                  <a:pt x="11489026" y="3391434"/>
                  <a:pt x="11486445" y="3350008"/>
                </a:cubicBezTo>
                <a:lnTo>
                  <a:pt x="11484734" y="3334821"/>
                </a:lnTo>
                <a:lnTo>
                  <a:pt x="11677399" y="3286882"/>
                </a:lnTo>
                <a:lnTo>
                  <a:pt x="11667459" y="3205930"/>
                </a:lnTo>
                <a:lnTo>
                  <a:pt x="11468089" y="3206026"/>
                </a:lnTo>
                <a:lnTo>
                  <a:pt x="11446995" y="3107648"/>
                </a:lnTo>
                <a:lnTo>
                  <a:pt x="11417661" y="3015853"/>
                </a:lnTo>
                <a:lnTo>
                  <a:pt x="11591618" y="2919537"/>
                </a:lnTo>
                <a:lnTo>
                  <a:pt x="11561063" y="2843916"/>
                </a:lnTo>
                <a:lnTo>
                  <a:pt x="11368544" y="2895600"/>
                </a:lnTo>
                <a:lnTo>
                  <a:pt x="11362464" y="2881468"/>
                </a:lnTo>
                <a:cubicBezTo>
                  <a:pt x="11344856" y="2845435"/>
                  <a:pt x="11325549" y="2810311"/>
                  <a:pt x="11304629" y="2776218"/>
                </a:cubicBezTo>
                <a:lnTo>
                  <a:pt x="11270057" y="2725474"/>
                </a:lnTo>
                <a:lnTo>
                  <a:pt x="11413681" y="2586911"/>
                </a:lnTo>
                <a:lnTo>
                  <a:pt x="11364598" y="2521774"/>
                </a:lnTo>
                <a:lnTo>
                  <a:pt x="11191262" y="2621960"/>
                </a:lnTo>
                <a:lnTo>
                  <a:pt x="11160494" y="2584944"/>
                </a:lnTo>
                <a:cubicBezTo>
                  <a:pt x="11133486" y="2555438"/>
                  <a:pt x="11105046" y="2527195"/>
                  <a:pt x="11075262" y="2500338"/>
                </a:cubicBezTo>
                <a:lnTo>
                  <a:pt x="11053126" y="2482233"/>
                </a:lnTo>
                <a:lnTo>
                  <a:pt x="11122147" y="2367485"/>
                </a:lnTo>
                <a:lnTo>
                  <a:pt x="11155719" y="2311672"/>
                </a:lnTo>
                <a:lnTo>
                  <a:pt x="11155719" y="2311671"/>
                </a:lnTo>
                <a:lnTo>
                  <a:pt x="11124539" y="2287312"/>
                </a:lnTo>
                <a:lnTo>
                  <a:pt x="11091449" y="2261459"/>
                </a:lnTo>
                <a:lnTo>
                  <a:pt x="11091449" y="2261459"/>
                </a:lnTo>
                <a:lnTo>
                  <a:pt x="11091448" y="2261459"/>
                </a:lnTo>
                <a:lnTo>
                  <a:pt x="10950207" y="2402835"/>
                </a:lnTo>
                <a:lnTo>
                  <a:pt x="10881141" y="2356739"/>
                </a:lnTo>
                <a:lnTo>
                  <a:pt x="10780595" y="2303044"/>
                </a:lnTo>
                <a:lnTo>
                  <a:pt x="10835310" y="2112577"/>
                </a:lnTo>
                <a:lnTo>
                  <a:pt x="10760234" y="2080708"/>
                </a:lnTo>
                <a:lnTo>
                  <a:pt x="10660980" y="2252810"/>
                </a:lnTo>
                <a:lnTo>
                  <a:pt x="10659046" y="2252013"/>
                </a:lnTo>
                <a:cubicBezTo>
                  <a:pt x="10619936" y="2238113"/>
                  <a:pt x="10579838" y="2226071"/>
                  <a:pt x="10538843" y="2216002"/>
                </a:cubicBezTo>
                <a:lnTo>
                  <a:pt x="10470707" y="2202893"/>
                </a:lnTo>
                <a:lnTo>
                  <a:pt x="10474287" y="2003193"/>
                </a:lnTo>
                <a:lnTo>
                  <a:pt x="10393521" y="1991842"/>
                </a:lnTo>
                <a:lnTo>
                  <a:pt x="10341744" y="2185445"/>
                </a:lnTo>
                <a:lnTo>
                  <a:pt x="10285856" y="2180447"/>
                </a:lnTo>
                <a:cubicBezTo>
                  <a:pt x="10243673" y="2178825"/>
                  <a:pt x="10201808" y="2179349"/>
                  <a:pt x="10160382" y="2181930"/>
                </a:cubicBezTo>
                <a:lnTo>
                  <a:pt x="10145195" y="2183640"/>
                </a:lnTo>
                <a:close/>
                <a:moveTo>
                  <a:pt x="1905257" y="1984376"/>
                </a:moveTo>
                <a:lnTo>
                  <a:pt x="1880929" y="2183300"/>
                </a:lnTo>
                <a:lnTo>
                  <a:pt x="1824890" y="2186129"/>
                </a:lnTo>
                <a:cubicBezTo>
                  <a:pt x="1782891" y="2190394"/>
                  <a:pt x="1741507" y="2196739"/>
                  <a:pt x="1700843" y="2205060"/>
                </a:cubicBezTo>
                <a:lnTo>
                  <a:pt x="1686041" y="2208867"/>
                </a:lnTo>
                <a:lnTo>
                  <a:pt x="1611756" y="2024750"/>
                </a:lnTo>
                <a:lnTo>
                  <a:pt x="1532975" y="2045861"/>
                </a:lnTo>
                <a:lnTo>
                  <a:pt x="1560817" y="2243275"/>
                </a:lnTo>
                <a:lnTo>
                  <a:pt x="1466333" y="2277857"/>
                </a:lnTo>
                <a:lnTo>
                  <a:pt x="1379513" y="2319680"/>
                </a:lnTo>
                <a:lnTo>
                  <a:pt x="1259925" y="2160822"/>
                </a:lnTo>
                <a:lnTo>
                  <a:pt x="1189293" y="2201602"/>
                </a:lnTo>
                <a:lnTo>
                  <a:pt x="1267266" y="2385055"/>
                </a:lnTo>
                <a:lnTo>
                  <a:pt x="1254117" y="2393043"/>
                </a:lnTo>
                <a:cubicBezTo>
                  <a:pt x="1220886" y="2415494"/>
                  <a:pt x="1188791" y="2439502"/>
                  <a:pt x="1157940" y="2464963"/>
                </a:cubicBezTo>
                <a:lnTo>
                  <a:pt x="1112503" y="2506260"/>
                </a:lnTo>
                <a:lnTo>
                  <a:pt x="955299" y="2383318"/>
                </a:lnTo>
                <a:lnTo>
                  <a:pt x="897628" y="2440990"/>
                </a:lnTo>
                <a:lnTo>
                  <a:pt x="1020962" y="2598696"/>
                </a:lnTo>
                <a:lnTo>
                  <a:pt x="988587" y="2634317"/>
                </a:lnTo>
                <a:cubicBezTo>
                  <a:pt x="963126" y="2665167"/>
                  <a:pt x="939119" y="2697261"/>
                  <a:pt x="916667" y="2730492"/>
                </a:cubicBezTo>
                <a:lnTo>
                  <a:pt x="901819" y="2754936"/>
                </a:lnTo>
                <a:lnTo>
                  <a:pt x="718639" y="2677076"/>
                </a:lnTo>
                <a:lnTo>
                  <a:pt x="677860" y="2747708"/>
                </a:lnTo>
                <a:lnTo>
                  <a:pt x="837518" y="2867901"/>
                </a:lnTo>
                <a:lnTo>
                  <a:pt x="801481" y="2942707"/>
                </a:lnTo>
                <a:lnTo>
                  <a:pt x="762303" y="3049749"/>
                </a:lnTo>
                <a:lnTo>
                  <a:pt x="566074" y="3022076"/>
                </a:lnTo>
                <a:lnTo>
                  <a:pt x="544966" y="3100856"/>
                </a:lnTo>
                <a:lnTo>
                  <a:pt x="729206" y="3175192"/>
                </a:lnTo>
                <a:lnTo>
                  <a:pt x="728685" y="3177219"/>
                </a:lnTo>
                <a:cubicBezTo>
                  <a:pt x="720365" y="3217881"/>
                  <a:pt x="714018" y="3259266"/>
                  <a:pt x="709754" y="3301265"/>
                </a:cubicBezTo>
                <a:lnTo>
                  <a:pt x="706254" y="3370562"/>
                </a:lnTo>
                <a:lnTo>
                  <a:pt x="508000" y="3394809"/>
                </a:lnTo>
                <a:lnTo>
                  <a:pt x="508001" y="3476367"/>
                </a:lnTo>
                <a:lnTo>
                  <a:pt x="706923" y="3500695"/>
                </a:lnTo>
                <a:lnTo>
                  <a:pt x="709754" y="3556736"/>
                </a:lnTo>
                <a:cubicBezTo>
                  <a:pt x="714018" y="3598734"/>
                  <a:pt x="720364" y="3640118"/>
                  <a:pt x="728685" y="3680781"/>
                </a:cubicBezTo>
                <a:lnTo>
                  <a:pt x="732491" y="3695584"/>
                </a:lnTo>
                <a:lnTo>
                  <a:pt x="548375" y="3769870"/>
                </a:lnTo>
                <a:lnTo>
                  <a:pt x="569484" y="3848650"/>
                </a:lnTo>
                <a:lnTo>
                  <a:pt x="766900" y="3820809"/>
                </a:lnTo>
                <a:lnTo>
                  <a:pt x="801481" y="3915293"/>
                </a:lnTo>
                <a:lnTo>
                  <a:pt x="843305" y="4002111"/>
                </a:lnTo>
                <a:lnTo>
                  <a:pt x="684446" y="4121701"/>
                </a:lnTo>
                <a:lnTo>
                  <a:pt x="725227" y="4192333"/>
                </a:lnTo>
                <a:lnTo>
                  <a:pt x="908680" y="4114359"/>
                </a:lnTo>
                <a:lnTo>
                  <a:pt x="916667" y="4127509"/>
                </a:lnTo>
                <a:cubicBezTo>
                  <a:pt x="939119" y="4160740"/>
                  <a:pt x="963126" y="4192833"/>
                  <a:pt x="988588" y="4223686"/>
                </a:cubicBezTo>
                <a:lnTo>
                  <a:pt x="1029885" y="4269122"/>
                </a:lnTo>
                <a:lnTo>
                  <a:pt x="906944" y="4426326"/>
                </a:lnTo>
                <a:lnTo>
                  <a:pt x="964615" y="4483998"/>
                </a:lnTo>
                <a:lnTo>
                  <a:pt x="1122320" y="4360664"/>
                </a:lnTo>
                <a:lnTo>
                  <a:pt x="1157940" y="4393038"/>
                </a:lnTo>
                <a:cubicBezTo>
                  <a:pt x="1188792" y="4418497"/>
                  <a:pt x="1220885" y="4442507"/>
                  <a:pt x="1254118" y="4464958"/>
                </a:cubicBezTo>
                <a:lnTo>
                  <a:pt x="1278559" y="4479806"/>
                </a:lnTo>
                <a:lnTo>
                  <a:pt x="1200701" y="4662985"/>
                </a:lnTo>
                <a:lnTo>
                  <a:pt x="1200702" y="4662986"/>
                </a:lnTo>
                <a:lnTo>
                  <a:pt x="1245480" y="4688839"/>
                </a:lnTo>
                <a:lnTo>
                  <a:pt x="1271334" y="4703766"/>
                </a:lnTo>
                <a:lnTo>
                  <a:pt x="1271335" y="4703767"/>
                </a:lnTo>
                <a:lnTo>
                  <a:pt x="1311705" y="4650139"/>
                </a:lnTo>
                <a:lnTo>
                  <a:pt x="1391526" y="4544107"/>
                </a:lnTo>
                <a:lnTo>
                  <a:pt x="1466333" y="4580145"/>
                </a:lnTo>
                <a:lnTo>
                  <a:pt x="1573374" y="4619323"/>
                </a:lnTo>
                <a:lnTo>
                  <a:pt x="1545701" y="4815552"/>
                </a:lnTo>
                <a:lnTo>
                  <a:pt x="1624482" y="4836660"/>
                </a:lnTo>
                <a:lnTo>
                  <a:pt x="1698818" y="4652420"/>
                </a:lnTo>
                <a:lnTo>
                  <a:pt x="1700843" y="4652941"/>
                </a:lnTo>
                <a:cubicBezTo>
                  <a:pt x="1741507" y="4661261"/>
                  <a:pt x="1782891" y="4667607"/>
                  <a:pt x="1824889" y="4671872"/>
                </a:cubicBezTo>
                <a:lnTo>
                  <a:pt x="1894186" y="4675372"/>
                </a:lnTo>
                <a:lnTo>
                  <a:pt x="1918432" y="4873625"/>
                </a:lnTo>
                <a:lnTo>
                  <a:pt x="1999993" y="4873624"/>
                </a:lnTo>
                <a:lnTo>
                  <a:pt x="2024321" y="4674701"/>
                </a:lnTo>
                <a:lnTo>
                  <a:pt x="2080361" y="4671872"/>
                </a:lnTo>
                <a:cubicBezTo>
                  <a:pt x="2122359" y="4667607"/>
                  <a:pt x="2163744" y="4661261"/>
                  <a:pt x="2204407" y="4652941"/>
                </a:cubicBezTo>
                <a:lnTo>
                  <a:pt x="2219209" y="4649134"/>
                </a:lnTo>
                <a:lnTo>
                  <a:pt x="2293494" y="4833250"/>
                </a:lnTo>
                <a:lnTo>
                  <a:pt x="2372275" y="4812142"/>
                </a:lnTo>
                <a:lnTo>
                  <a:pt x="2344434" y="4614726"/>
                </a:lnTo>
                <a:lnTo>
                  <a:pt x="2438918" y="4580144"/>
                </a:lnTo>
                <a:lnTo>
                  <a:pt x="2525737" y="4538321"/>
                </a:lnTo>
                <a:lnTo>
                  <a:pt x="2645326" y="4697179"/>
                </a:lnTo>
                <a:lnTo>
                  <a:pt x="2715959" y="4656398"/>
                </a:lnTo>
                <a:lnTo>
                  <a:pt x="2637984" y="4472946"/>
                </a:lnTo>
                <a:lnTo>
                  <a:pt x="2651134" y="4464957"/>
                </a:lnTo>
                <a:cubicBezTo>
                  <a:pt x="2684365" y="4442507"/>
                  <a:pt x="2716459" y="4418498"/>
                  <a:pt x="2747311" y="4393038"/>
                </a:cubicBezTo>
                <a:lnTo>
                  <a:pt x="2792749" y="4351740"/>
                </a:lnTo>
                <a:lnTo>
                  <a:pt x="2949951" y="4474682"/>
                </a:lnTo>
                <a:lnTo>
                  <a:pt x="3007623" y="4417010"/>
                </a:lnTo>
                <a:lnTo>
                  <a:pt x="2884289" y="4259306"/>
                </a:lnTo>
                <a:lnTo>
                  <a:pt x="2916663" y="4223686"/>
                </a:lnTo>
                <a:cubicBezTo>
                  <a:pt x="2942124" y="4192834"/>
                  <a:pt x="2966132" y="4160740"/>
                  <a:pt x="2988583" y="4127509"/>
                </a:cubicBezTo>
                <a:lnTo>
                  <a:pt x="3003432" y="4103067"/>
                </a:lnTo>
                <a:lnTo>
                  <a:pt x="3186611" y="4180924"/>
                </a:lnTo>
                <a:lnTo>
                  <a:pt x="3227391" y="4110291"/>
                </a:lnTo>
                <a:lnTo>
                  <a:pt x="3067734" y="3990100"/>
                </a:lnTo>
                <a:lnTo>
                  <a:pt x="3103769" y="3915292"/>
                </a:lnTo>
                <a:lnTo>
                  <a:pt x="3142948" y="3808250"/>
                </a:lnTo>
                <a:lnTo>
                  <a:pt x="3339177" y="3835922"/>
                </a:lnTo>
                <a:lnTo>
                  <a:pt x="3360285" y="3757143"/>
                </a:lnTo>
                <a:lnTo>
                  <a:pt x="3176045" y="3682807"/>
                </a:lnTo>
                <a:lnTo>
                  <a:pt x="3176566" y="3680782"/>
                </a:lnTo>
                <a:cubicBezTo>
                  <a:pt x="3184887" y="3640119"/>
                  <a:pt x="3191232" y="3598735"/>
                  <a:pt x="3195497" y="3556736"/>
                </a:cubicBezTo>
                <a:lnTo>
                  <a:pt x="3198996" y="3487438"/>
                </a:lnTo>
                <a:lnTo>
                  <a:pt x="3397250" y="3463193"/>
                </a:lnTo>
                <a:lnTo>
                  <a:pt x="3397250" y="3381633"/>
                </a:lnTo>
                <a:lnTo>
                  <a:pt x="3198327" y="3357305"/>
                </a:lnTo>
                <a:lnTo>
                  <a:pt x="3195498" y="3301265"/>
                </a:lnTo>
                <a:cubicBezTo>
                  <a:pt x="3191232" y="3259266"/>
                  <a:pt x="3184887" y="3217883"/>
                  <a:pt x="3176566" y="3177219"/>
                </a:cubicBezTo>
                <a:lnTo>
                  <a:pt x="3172758" y="3162418"/>
                </a:lnTo>
                <a:lnTo>
                  <a:pt x="3356876" y="3088131"/>
                </a:lnTo>
                <a:lnTo>
                  <a:pt x="3335766" y="3009350"/>
                </a:lnTo>
                <a:lnTo>
                  <a:pt x="3138350" y="3037192"/>
                </a:lnTo>
                <a:lnTo>
                  <a:pt x="3103769" y="2942707"/>
                </a:lnTo>
                <a:lnTo>
                  <a:pt x="3061946" y="2855888"/>
                </a:lnTo>
                <a:lnTo>
                  <a:pt x="3220805" y="2736299"/>
                </a:lnTo>
                <a:lnTo>
                  <a:pt x="3180023" y="2665667"/>
                </a:lnTo>
                <a:lnTo>
                  <a:pt x="2996571" y="2743641"/>
                </a:lnTo>
                <a:lnTo>
                  <a:pt x="2988583" y="2730492"/>
                </a:lnTo>
                <a:cubicBezTo>
                  <a:pt x="2966132" y="2697261"/>
                  <a:pt x="2942125" y="2665167"/>
                  <a:pt x="2916663" y="2634317"/>
                </a:cubicBezTo>
                <a:lnTo>
                  <a:pt x="2875366" y="2588878"/>
                </a:lnTo>
                <a:lnTo>
                  <a:pt x="2998308" y="2431674"/>
                </a:lnTo>
                <a:lnTo>
                  <a:pt x="2940637" y="2374002"/>
                </a:lnTo>
                <a:lnTo>
                  <a:pt x="2782931" y="2497337"/>
                </a:lnTo>
                <a:lnTo>
                  <a:pt x="2747311" y="2464963"/>
                </a:lnTo>
                <a:cubicBezTo>
                  <a:pt x="2716459" y="2439503"/>
                  <a:pt x="2684365" y="2415493"/>
                  <a:pt x="2651133" y="2393042"/>
                </a:cubicBezTo>
                <a:lnTo>
                  <a:pt x="2626693" y="2378195"/>
                </a:lnTo>
                <a:lnTo>
                  <a:pt x="2679073" y="2254958"/>
                </a:lnTo>
                <a:lnTo>
                  <a:pt x="2704550" y="2195016"/>
                </a:lnTo>
                <a:lnTo>
                  <a:pt x="2704550" y="2195015"/>
                </a:lnTo>
                <a:lnTo>
                  <a:pt x="2670283" y="2175232"/>
                </a:lnTo>
                <a:lnTo>
                  <a:pt x="2633917" y="2154236"/>
                </a:lnTo>
                <a:lnTo>
                  <a:pt x="2633917" y="2154236"/>
                </a:lnTo>
                <a:lnTo>
                  <a:pt x="2633917" y="2154236"/>
                </a:lnTo>
                <a:lnTo>
                  <a:pt x="2513726" y="2313893"/>
                </a:lnTo>
                <a:lnTo>
                  <a:pt x="2438917" y="2277857"/>
                </a:lnTo>
                <a:lnTo>
                  <a:pt x="2331876" y="2238679"/>
                </a:lnTo>
                <a:lnTo>
                  <a:pt x="2359550" y="2042451"/>
                </a:lnTo>
                <a:lnTo>
                  <a:pt x="2280770" y="2021340"/>
                </a:lnTo>
                <a:lnTo>
                  <a:pt x="2206433" y="2205581"/>
                </a:lnTo>
                <a:lnTo>
                  <a:pt x="2204407" y="2205060"/>
                </a:lnTo>
                <a:cubicBezTo>
                  <a:pt x="2163744" y="2196739"/>
                  <a:pt x="2122360" y="2190394"/>
                  <a:pt x="2080362" y="2186129"/>
                </a:cubicBezTo>
                <a:lnTo>
                  <a:pt x="2011065" y="2182631"/>
                </a:lnTo>
                <a:lnTo>
                  <a:pt x="1986818" y="1984376"/>
                </a:lnTo>
                <a:close/>
                <a:moveTo>
                  <a:pt x="7429757" y="1984375"/>
                </a:moveTo>
                <a:lnTo>
                  <a:pt x="7405429" y="2183300"/>
                </a:lnTo>
                <a:lnTo>
                  <a:pt x="7349389" y="2186128"/>
                </a:lnTo>
                <a:cubicBezTo>
                  <a:pt x="7307390" y="2190394"/>
                  <a:pt x="7266006" y="2196739"/>
                  <a:pt x="7225342" y="2205060"/>
                </a:cubicBezTo>
                <a:lnTo>
                  <a:pt x="7210541" y="2208867"/>
                </a:lnTo>
                <a:lnTo>
                  <a:pt x="7136256" y="2024750"/>
                </a:lnTo>
                <a:lnTo>
                  <a:pt x="7057474" y="2045860"/>
                </a:lnTo>
                <a:lnTo>
                  <a:pt x="7085316" y="2243275"/>
                </a:lnTo>
                <a:lnTo>
                  <a:pt x="6990832" y="2277857"/>
                </a:lnTo>
                <a:lnTo>
                  <a:pt x="6904013" y="2319679"/>
                </a:lnTo>
                <a:lnTo>
                  <a:pt x="6784424" y="2160822"/>
                </a:lnTo>
                <a:lnTo>
                  <a:pt x="6713792" y="2201601"/>
                </a:lnTo>
                <a:lnTo>
                  <a:pt x="6791766" y="2385055"/>
                </a:lnTo>
                <a:lnTo>
                  <a:pt x="6778617" y="2393043"/>
                </a:lnTo>
                <a:cubicBezTo>
                  <a:pt x="6745385" y="2415494"/>
                  <a:pt x="6713291" y="2439502"/>
                  <a:pt x="6682440" y="2464963"/>
                </a:cubicBezTo>
                <a:lnTo>
                  <a:pt x="6637003" y="2506259"/>
                </a:lnTo>
                <a:lnTo>
                  <a:pt x="6479799" y="2383318"/>
                </a:lnTo>
                <a:lnTo>
                  <a:pt x="6422127" y="2440990"/>
                </a:lnTo>
                <a:lnTo>
                  <a:pt x="6545461" y="2598696"/>
                </a:lnTo>
                <a:lnTo>
                  <a:pt x="6513086" y="2634316"/>
                </a:lnTo>
                <a:cubicBezTo>
                  <a:pt x="6487626" y="2665167"/>
                  <a:pt x="6463619" y="2697261"/>
                  <a:pt x="6441167" y="2730492"/>
                </a:cubicBezTo>
                <a:lnTo>
                  <a:pt x="6426319" y="2754935"/>
                </a:lnTo>
                <a:lnTo>
                  <a:pt x="6243139" y="2677076"/>
                </a:lnTo>
                <a:lnTo>
                  <a:pt x="6202359" y="2747708"/>
                </a:lnTo>
                <a:lnTo>
                  <a:pt x="6362017" y="2867900"/>
                </a:lnTo>
                <a:lnTo>
                  <a:pt x="6325980" y="2942707"/>
                </a:lnTo>
                <a:lnTo>
                  <a:pt x="6286803" y="3049749"/>
                </a:lnTo>
                <a:lnTo>
                  <a:pt x="6090573" y="3022076"/>
                </a:lnTo>
                <a:lnTo>
                  <a:pt x="6069465" y="3100856"/>
                </a:lnTo>
                <a:lnTo>
                  <a:pt x="6253706" y="3175192"/>
                </a:lnTo>
                <a:lnTo>
                  <a:pt x="6253184" y="3177219"/>
                </a:lnTo>
                <a:cubicBezTo>
                  <a:pt x="6244865" y="3217881"/>
                  <a:pt x="6238518" y="3259266"/>
                  <a:pt x="6234253" y="3301264"/>
                </a:cubicBezTo>
                <a:lnTo>
                  <a:pt x="6230753" y="3370562"/>
                </a:lnTo>
                <a:lnTo>
                  <a:pt x="6032499" y="3394808"/>
                </a:lnTo>
                <a:lnTo>
                  <a:pt x="6032500" y="3476367"/>
                </a:lnTo>
                <a:lnTo>
                  <a:pt x="6231422" y="3500695"/>
                </a:lnTo>
                <a:lnTo>
                  <a:pt x="6234253" y="3556736"/>
                </a:lnTo>
                <a:cubicBezTo>
                  <a:pt x="6238518" y="3598734"/>
                  <a:pt x="6244864" y="3640118"/>
                  <a:pt x="6253184" y="3680781"/>
                </a:cubicBezTo>
                <a:lnTo>
                  <a:pt x="6256991" y="3695584"/>
                </a:lnTo>
                <a:lnTo>
                  <a:pt x="6072874" y="3769870"/>
                </a:lnTo>
                <a:lnTo>
                  <a:pt x="6093984" y="3848650"/>
                </a:lnTo>
                <a:lnTo>
                  <a:pt x="6291400" y="3820809"/>
                </a:lnTo>
                <a:lnTo>
                  <a:pt x="6325980" y="3915293"/>
                </a:lnTo>
                <a:lnTo>
                  <a:pt x="6367804" y="4002111"/>
                </a:lnTo>
                <a:lnTo>
                  <a:pt x="6208946" y="4121701"/>
                </a:lnTo>
                <a:lnTo>
                  <a:pt x="6249726" y="4192333"/>
                </a:lnTo>
                <a:lnTo>
                  <a:pt x="6433179" y="4114359"/>
                </a:lnTo>
                <a:lnTo>
                  <a:pt x="6441167" y="4127509"/>
                </a:lnTo>
                <a:cubicBezTo>
                  <a:pt x="6463619" y="4160740"/>
                  <a:pt x="6487626" y="4192833"/>
                  <a:pt x="6513087" y="4223686"/>
                </a:cubicBezTo>
                <a:lnTo>
                  <a:pt x="6554384" y="4269122"/>
                </a:lnTo>
                <a:lnTo>
                  <a:pt x="6431443" y="4426326"/>
                </a:lnTo>
                <a:lnTo>
                  <a:pt x="6489114" y="4483998"/>
                </a:lnTo>
                <a:lnTo>
                  <a:pt x="6646819" y="4360664"/>
                </a:lnTo>
                <a:lnTo>
                  <a:pt x="6682440" y="4393038"/>
                </a:lnTo>
                <a:cubicBezTo>
                  <a:pt x="6713292" y="4418497"/>
                  <a:pt x="6745385" y="4442507"/>
                  <a:pt x="6778617" y="4464958"/>
                </a:cubicBezTo>
                <a:lnTo>
                  <a:pt x="6803058" y="4479806"/>
                </a:lnTo>
                <a:lnTo>
                  <a:pt x="6725200" y="4662985"/>
                </a:lnTo>
                <a:lnTo>
                  <a:pt x="6725201" y="4662986"/>
                </a:lnTo>
                <a:lnTo>
                  <a:pt x="6769979" y="4688839"/>
                </a:lnTo>
                <a:lnTo>
                  <a:pt x="6795833" y="4703766"/>
                </a:lnTo>
                <a:lnTo>
                  <a:pt x="6795834" y="4703767"/>
                </a:lnTo>
                <a:lnTo>
                  <a:pt x="6836205" y="4650139"/>
                </a:lnTo>
                <a:lnTo>
                  <a:pt x="6916026" y="4544107"/>
                </a:lnTo>
                <a:lnTo>
                  <a:pt x="6990832" y="4580145"/>
                </a:lnTo>
                <a:lnTo>
                  <a:pt x="7097874" y="4619323"/>
                </a:lnTo>
                <a:lnTo>
                  <a:pt x="7070200" y="4815552"/>
                </a:lnTo>
                <a:lnTo>
                  <a:pt x="7148982" y="4836660"/>
                </a:lnTo>
                <a:lnTo>
                  <a:pt x="7223317" y="4652420"/>
                </a:lnTo>
                <a:lnTo>
                  <a:pt x="7225342" y="4652941"/>
                </a:lnTo>
                <a:cubicBezTo>
                  <a:pt x="7266006" y="4661261"/>
                  <a:pt x="7307390" y="4667607"/>
                  <a:pt x="7349388" y="4671872"/>
                </a:cubicBezTo>
                <a:lnTo>
                  <a:pt x="7418686" y="4675372"/>
                </a:lnTo>
                <a:lnTo>
                  <a:pt x="7442932" y="4873625"/>
                </a:lnTo>
                <a:lnTo>
                  <a:pt x="7524492" y="4873624"/>
                </a:lnTo>
                <a:lnTo>
                  <a:pt x="7548820" y="4674701"/>
                </a:lnTo>
                <a:lnTo>
                  <a:pt x="7604861" y="4671872"/>
                </a:lnTo>
                <a:cubicBezTo>
                  <a:pt x="7646859" y="4667607"/>
                  <a:pt x="7688244" y="4661261"/>
                  <a:pt x="7728907" y="4652941"/>
                </a:cubicBezTo>
                <a:lnTo>
                  <a:pt x="7743708" y="4649134"/>
                </a:lnTo>
                <a:lnTo>
                  <a:pt x="7817994" y="4833250"/>
                </a:lnTo>
                <a:lnTo>
                  <a:pt x="7896775" y="4812142"/>
                </a:lnTo>
                <a:lnTo>
                  <a:pt x="7868933" y="4614726"/>
                </a:lnTo>
                <a:lnTo>
                  <a:pt x="7963418" y="4580144"/>
                </a:lnTo>
                <a:lnTo>
                  <a:pt x="8050236" y="4538321"/>
                </a:lnTo>
                <a:lnTo>
                  <a:pt x="8169826" y="4697179"/>
                </a:lnTo>
                <a:lnTo>
                  <a:pt x="8240459" y="4656398"/>
                </a:lnTo>
                <a:lnTo>
                  <a:pt x="8162483" y="4472946"/>
                </a:lnTo>
                <a:lnTo>
                  <a:pt x="8175633" y="4464957"/>
                </a:lnTo>
                <a:cubicBezTo>
                  <a:pt x="8208864" y="4442507"/>
                  <a:pt x="8240958" y="4418498"/>
                  <a:pt x="8271810" y="4393038"/>
                </a:cubicBezTo>
                <a:lnTo>
                  <a:pt x="8317248" y="4351740"/>
                </a:lnTo>
                <a:lnTo>
                  <a:pt x="8474450" y="4474682"/>
                </a:lnTo>
                <a:lnTo>
                  <a:pt x="8532122" y="4417010"/>
                </a:lnTo>
                <a:lnTo>
                  <a:pt x="8408787" y="4259306"/>
                </a:lnTo>
                <a:lnTo>
                  <a:pt x="8441162" y="4223686"/>
                </a:lnTo>
                <a:cubicBezTo>
                  <a:pt x="8466623" y="4192834"/>
                  <a:pt x="8490631" y="4160740"/>
                  <a:pt x="8513082" y="4127509"/>
                </a:cubicBezTo>
                <a:lnTo>
                  <a:pt x="8527931" y="4103067"/>
                </a:lnTo>
                <a:lnTo>
                  <a:pt x="8711110" y="4180924"/>
                </a:lnTo>
                <a:lnTo>
                  <a:pt x="8751891" y="4110291"/>
                </a:lnTo>
                <a:lnTo>
                  <a:pt x="8592233" y="3990100"/>
                </a:lnTo>
                <a:lnTo>
                  <a:pt x="8628269" y="3915292"/>
                </a:lnTo>
                <a:lnTo>
                  <a:pt x="8667447" y="3808250"/>
                </a:lnTo>
                <a:lnTo>
                  <a:pt x="8863676" y="3835922"/>
                </a:lnTo>
                <a:lnTo>
                  <a:pt x="8884784" y="3757143"/>
                </a:lnTo>
                <a:lnTo>
                  <a:pt x="8700543" y="3682807"/>
                </a:lnTo>
                <a:lnTo>
                  <a:pt x="8701065" y="3680782"/>
                </a:lnTo>
                <a:cubicBezTo>
                  <a:pt x="8709386" y="3640119"/>
                  <a:pt x="8715731" y="3598735"/>
                  <a:pt x="8719996" y="3556736"/>
                </a:cubicBezTo>
                <a:lnTo>
                  <a:pt x="8723495" y="3487438"/>
                </a:lnTo>
                <a:lnTo>
                  <a:pt x="8921749" y="3463193"/>
                </a:lnTo>
                <a:lnTo>
                  <a:pt x="8921749" y="3381633"/>
                </a:lnTo>
                <a:lnTo>
                  <a:pt x="8722826" y="3357305"/>
                </a:lnTo>
                <a:lnTo>
                  <a:pt x="8719997" y="3301264"/>
                </a:lnTo>
                <a:cubicBezTo>
                  <a:pt x="8715731" y="3259266"/>
                  <a:pt x="8709386" y="3217883"/>
                  <a:pt x="8701065" y="3177219"/>
                </a:cubicBezTo>
                <a:lnTo>
                  <a:pt x="8697257" y="3162417"/>
                </a:lnTo>
                <a:lnTo>
                  <a:pt x="8881375" y="3088131"/>
                </a:lnTo>
                <a:lnTo>
                  <a:pt x="8860265" y="3009350"/>
                </a:lnTo>
                <a:lnTo>
                  <a:pt x="8662849" y="3037192"/>
                </a:lnTo>
                <a:lnTo>
                  <a:pt x="8628269" y="2942707"/>
                </a:lnTo>
                <a:lnTo>
                  <a:pt x="8586445" y="2855887"/>
                </a:lnTo>
                <a:lnTo>
                  <a:pt x="8745304" y="2736299"/>
                </a:lnTo>
                <a:lnTo>
                  <a:pt x="8704522" y="2665667"/>
                </a:lnTo>
                <a:lnTo>
                  <a:pt x="8521070" y="2743641"/>
                </a:lnTo>
                <a:lnTo>
                  <a:pt x="8513082" y="2730492"/>
                </a:lnTo>
                <a:cubicBezTo>
                  <a:pt x="8490631" y="2697261"/>
                  <a:pt x="8466623" y="2665167"/>
                  <a:pt x="8441162" y="2634316"/>
                </a:cubicBezTo>
                <a:lnTo>
                  <a:pt x="8399865" y="2588878"/>
                </a:lnTo>
                <a:lnTo>
                  <a:pt x="8522807" y="2431674"/>
                </a:lnTo>
                <a:lnTo>
                  <a:pt x="8465136" y="2374002"/>
                </a:lnTo>
                <a:lnTo>
                  <a:pt x="8307430" y="2497337"/>
                </a:lnTo>
                <a:lnTo>
                  <a:pt x="8271810" y="2464963"/>
                </a:lnTo>
                <a:cubicBezTo>
                  <a:pt x="8240958" y="2439503"/>
                  <a:pt x="8208865" y="2415493"/>
                  <a:pt x="8175633" y="2393042"/>
                </a:cubicBezTo>
                <a:lnTo>
                  <a:pt x="8151192" y="2378195"/>
                </a:lnTo>
                <a:lnTo>
                  <a:pt x="8203572" y="2254958"/>
                </a:lnTo>
                <a:lnTo>
                  <a:pt x="8229050" y="2195015"/>
                </a:lnTo>
                <a:lnTo>
                  <a:pt x="8229049" y="2195015"/>
                </a:lnTo>
                <a:lnTo>
                  <a:pt x="8194783" y="2175231"/>
                </a:lnTo>
                <a:lnTo>
                  <a:pt x="8158417" y="2154235"/>
                </a:lnTo>
                <a:lnTo>
                  <a:pt x="8158417" y="2154236"/>
                </a:lnTo>
                <a:lnTo>
                  <a:pt x="8158416" y="2154236"/>
                </a:lnTo>
                <a:lnTo>
                  <a:pt x="8038225" y="2313893"/>
                </a:lnTo>
                <a:lnTo>
                  <a:pt x="7963416" y="2277857"/>
                </a:lnTo>
                <a:lnTo>
                  <a:pt x="7856375" y="2238679"/>
                </a:lnTo>
                <a:lnTo>
                  <a:pt x="7884049" y="2042450"/>
                </a:lnTo>
                <a:lnTo>
                  <a:pt x="7805269" y="2021340"/>
                </a:lnTo>
                <a:lnTo>
                  <a:pt x="7730933" y="2205581"/>
                </a:lnTo>
                <a:lnTo>
                  <a:pt x="7728907" y="2205060"/>
                </a:lnTo>
                <a:cubicBezTo>
                  <a:pt x="7688243" y="2196738"/>
                  <a:pt x="7646860" y="2190394"/>
                  <a:pt x="7604862" y="2186128"/>
                </a:cubicBezTo>
                <a:lnTo>
                  <a:pt x="7535564" y="2182630"/>
                </a:lnTo>
                <a:lnTo>
                  <a:pt x="7511317" y="1984375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600"/>
              </a:lnSpc>
            </a:pPr>
            <a:endParaRPr lang="fr-FR" sz="1600" err="1">
              <a:solidFill>
                <a:schemeClr val="tx2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71500" y="190500"/>
            <a:ext cx="4572000" cy="254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571499" y="635000"/>
            <a:ext cx="11049000" cy="317500"/>
          </a:xfrm>
        </p:spPr>
        <p:txBody>
          <a:bodyPr anchor="t" anchorCtr="0"/>
          <a:lstStyle>
            <a:lvl1pPr marL="0" indent="0">
              <a:lnSpc>
                <a:spcPts val="2500"/>
              </a:lnSpc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Notes"/>
          <p:cNvSpPr>
            <a:spLocks noGrp="1"/>
          </p:cNvSpPr>
          <p:nvPr>
            <p:ph type="body" sz="quarter" idx="3"/>
          </p:nvPr>
        </p:nvSpPr>
        <p:spPr>
          <a:xfrm>
            <a:off x="571500" y="5905500"/>
            <a:ext cx="11049000" cy="381000"/>
          </a:xfrm>
        </p:spPr>
        <p:txBody>
          <a:bodyPr anchor="b"/>
          <a:lstStyle>
            <a:lvl1pPr marL="0" indent="0">
              <a:lnSpc>
                <a:spcPts val="1500"/>
              </a:lnSpc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>
          <a:xfrm>
            <a:off x="10287000" y="6477000"/>
            <a:ext cx="889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82397E-AFE7-4657-AB71-C4ABB3E99274}" type="datetimeFigureOut">
              <a:rPr lang="fr-FR" smtClean="0"/>
              <a:pPr/>
              <a:t>07/04/2025</a:t>
            </a:fld>
            <a:endParaRPr lang="fr-FR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>
          <a:xfrm>
            <a:off x="6477000" y="6477000"/>
            <a:ext cx="3746500" cy="190500"/>
          </a:xfrm>
        </p:spPr>
        <p:txBody>
          <a:bodyPr/>
          <a:lstStyle>
            <a:lvl1pPr algn="l">
              <a:lnSpc>
                <a:spcPts val="1500"/>
              </a:lnSpc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Page"/>
          <p:cNvSpPr>
            <a:spLocks noGrp="1"/>
          </p:cNvSpPr>
          <p:nvPr>
            <p:ph type="sldNum" sz="quarter" idx="12"/>
          </p:nvPr>
        </p:nvSpPr>
        <p:spPr>
          <a:xfrm>
            <a:off x="11239500" y="6477000"/>
            <a:ext cx="381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1FB91-DA79-4D9B-AC2E-F7D9C4833BB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Dash"/>
          <p:cNvSpPr/>
          <p:nvPr userDrawn="1"/>
        </p:nvSpPr>
        <p:spPr>
          <a:xfrm>
            <a:off x="571499" y="507999"/>
            <a:ext cx="1270000" cy="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ogo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571500" y="6477000"/>
            <a:ext cx="882209" cy="190500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58" name="Espace réservé du texte 57"/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238376"/>
            <a:ext cx="2381250" cy="1190625"/>
          </a:xfrm>
          <a:prstGeom prst="rect">
            <a:avLst/>
          </a:prstGeom>
        </p:spPr>
        <p:txBody>
          <a:bodyPr lIns="127000" tIns="127000" rIns="127000" bIns="127000" anchor="b" anchorCtr="0"/>
          <a:lstStyle>
            <a:lvl1pPr algn="ctr"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59" name="Espace réservé du texte 58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3429001"/>
            <a:ext cx="2381250" cy="1190625"/>
          </a:xfrm>
          <a:prstGeom prst="rect">
            <a:avLst/>
          </a:prstGeom>
        </p:spPr>
        <p:txBody>
          <a:bodyPr lIns="127000" tIns="127000" rIns="127000" bIns="12700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61" name="Espace réservé du texte 60"/>
          <p:cNvSpPr>
            <a:spLocks noGrp="1"/>
          </p:cNvSpPr>
          <p:nvPr>
            <p:ph type="body" sz="quarter" idx="15" hasCustomPrompt="1"/>
          </p:nvPr>
        </p:nvSpPr>
        <p:spPr>
          <a:xfrm>
            <a:off x="3524250" y="2238376"/>
            <a:ext cx="2381250" cy="1190625"/>
          </a:xfrm>
          <a:prstGeom prst="rect">
            <a:avLst/>
          </a:prstGeom>
        </p:spPr>
        <p:txBody>
          <a:bodyPr lIns="127000" tIns="127000" rIns="127000" bIns="127000" anchor="b" anchorCtr="0"/>
          <a:lstStyle>
            <a:lvl1pPr algn="ctr"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62" name="Espace réservé du texte 61"/>
          <p:cNvSpPr>
            <a:spLocks noGrp="1"/>
          </p:cNvSpPr>
          <p:nvPr>
            <p:ph type="body" sz="quarter" idx="16" hasCustomPrompt="1"/>
          </p:nvPr>
        </p:nvSpPr>
        <p:spPr>
          <a:xfrm>
            <a:off x="3524250" y="3429001"/>
            <a:ext cx="2381250" cy="1190625"/>
          </a:xfrm>
          <a:prstGeom prst="rect">
            <a:avLst/>
          </a:prstGeom>
        </p:spPr>
        <p:txBody>
          <a:bodyPr lIns="127000" tIns="127000" rIns="127000" bIns="12700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64" name="Espace réservé du texte 6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0" y="2238376"/>
            <a:ext cx="2381250" cy="1190625"/>
          </a:xfrm>
          <a:prstGeom prst="rect">
            <a:avLst/>
          </a:prstGeom>
        </p:spPr>
        <p:txBody>
          <a:bodyPr lIns="127000" tIns="127000" rIns="127000" bIns="127000" anchor="b" anchorCtr="0"/>
          <a:lstStyle>
            <a:lvl1pPr algn="ctr"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65" name="Espace réservé du texte 64"/>
          <p:cNvSpPr>
            <a:spLocks noGrp="1"/>
          </p:cNvSpPr>
          <p:nvPr>
            <p:ph type="body" sz="quarter" idx="18" hasCustomPrompt="1"/>
          </p:nvPr>
        </p:nvSpPr>
        <p:spPr>
          <a:xfrm>
            <a:off x="6286500" y="3429001"/>
            <a:ext cx="2381250" cy="1190625"/>
          </a:xfrm>
          <a:prstGeom prst="rect">
            <a:avLst/>
          </a:prstGeom>
        </p:spPr>
        <p:txBody>
          <a:bodyPr lIns="127000" tIns="127000" rIns="127000" bIns="12700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67" name="Espace réservé du texte 66"/>
          <p:cNvSpPr>
            <a:spLocks noGrp="1"/>
          </p:cNvSpPr>
          <p:nvPr>
            <p:ph type="body" sz="quarter" idx="19" hasCustomPrompt="1"/>
          </p:nvPr>
        </p:nvSpPr>
        <p:spPr>
          <a:xfrm>
            <a:off x="9048750" y="2238376"/>
            <a:ext cx="2381250" cy="1190625"/>
          </a:xfrm>
          <a:prstGeom prst="rect">
            <a:avLst/>
          </a:prstGeom>
        </p:spPr>
        <p:txBody>
          <a:bodyPr lIns="127000" tIns="127000" rIns="127000" bIns="127000" anchor="b" anchorCtr="0"/>
          <a:lstStyle>
            <a:lvl1pPr algn="ctr"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68" name="Espace réservé du texte 67"/>
          <p:cNvSpPr>
            <a:spLocks noGrp="1"/>
          </p:cNvSpPr>
          <p:nvPr>
            <p:ph type="body" sz="quarter" idx="20" hasCustomPrompt="1"/>
          </p:nvPr>
        </p:nvSpPr>
        <p:spPr>
          <a:xfrm>
            <a:off x="9048750" y="3429001"/>
            <a:ext cx="2381250" cy="1190625"/>
          </a:xfrm>
          <a:prstGeom prst="rect">
            <a:avLst/>
          </a:prstGeom>
        </p:spPr>
        <p:txBody>
          <a:bodyPr lIns="127000" tIns="127000" rIns="127000" bIns="12700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err="1"/>
              <a:t>Text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8315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600">
          <p15:clr>
            <a:srgbClr val="FBAE40"/>
          </p15:clr>
        </p15:guide>
        <p15:guide id="4" pos="360">
          <p15:clr>
            <a:srgbClr val="FBAE40"/>
          </p15:clr>
        </p15:guide>
        <p15:guide id="5" pos="3840">
          <p15:clr>
            <a:srgbClr val="FBAE40"/>
          </p15:clr>
        </p15:guide>
        <p15:guide id="6" pos="732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_4ht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e libre 22"/>
          <p:cNvSpPr/>
          <p:nvPr userDrawn="1"/>
        </p:nvSpPr>
        <p:spPr>
          <a:xfrm>
            <a:off x="2" y="0"/>
            <a:ext cx="12191999" cy="6858000"/>
          </a:xfrm>
          <a:custGeom>
            <a:avLst/>
            <a:gdLst>
              <a:gd name="connsiteX0" fmla="*/ 762000 w 12191999"/>
              <a:gd name="connsiteY0" fmla="*/ 2238376 h 6858000"/>
              <a:gd name="connsiteX1" fmla="*/ 762000 w 12191999"/>
              <a:gd name="connsiteY1" fmla="*/ 4619625 h 6858000"/>
              <a:gd name="connsiteX2" fmla="*/ 3143250 w 12191999"/>
              <a:gd name="connsiteY2" fmla="*/ 4619625 h 6858000"/>
              <a:gd name="connsiteX3" fmla="*/ 3143250 w 12191999"/>
              <a:gd name="connsiteY3" fmla="*/ 2238376 h 6858000"/>
              <a:gd name="connsiteX4" fmla="*/ 9048749 w 12191999"/>
              <a:gd name="connsiteY4" fmla="*/ 2238375 h 6858000"/>
              <a:gd name="connsiteX5" fmla="*/ 9048749 w 12191999"/>
              <a:gd name="connsiteY5" fmla="*/ 4619625 h 6858000"/>
              <a:gd name="connsiteX6" fmla="*/ 11429999 w 12191999"/>
              <a:gd name="connsiteY6" fmla="*/ 4619625 h 6858000"/>
              <a:gd name="connsiteX7" fmla="*/ 11429999 w 12191999"/>
              <a:gd name="connsiteY7" fmla="*/ 2238375 h 6858000"/>
              <a:gd name="connsiteX8" fmla="*/ 6286499 w 12191999"/>
              <a:gd name="connsiteY8" fmla="*/ 2238375 h 6858000"/>
              <a:gd name="connsiteX9" fmla="*/ 6286499 w 12191999"/>
              <a:gd name="connsiteY9" fmla="*/ 4619625 h 6858000"/>
              <a:gd name="connsiteX10" fmla="*/ 8667749 w 12191999"/>
              <a:gd name="connsiteY10" fmla="*/ 4619625 h 6858000"/>
              <a:gd name="connsiteX11" fmla="*/ 8667749 w 12191999"/>
              <a:gd name="connsiteY11" fmla="*/ 2238375 h 6858000"/>
              <a:gd name="connsiteX12" fmla="*/ 3524250 w 12191999"/>
              <a:gd name="connsiteY12" fmla="*/ 2238375 h 6858000"/>
              <a:gd name="connsiteX13" fmla="*/ 3524250 w 12191999"/>
              <a:gd name="connsiteY13" fmla="*/ 4619625 h 6858000"/>
              <a:gd name="connsiteX14" fmla="*/ 5905499 w 12191999"/>
              <a:gd name="connsiteY14" fmla="*/ 4619625 h 6858000"/>
              <a:gd name="connsiteX15" fmla="*/ 5905499 w 12191999"/>
              <a:gd name="connsiteY15" fmla="*/ 2238375 h 6858000"/>
              <a:gd name="connsiteX16" fmla="*/ 0 w 12191999"/>
              <a:gd name="connsiteY16" fmla="*/ 0 h 6858000"/>
              <a:gd name="connsiteX17" fmla="*/ 12191999 w 12191999"/>
              <a:gd name="connsiteY17" fmla="*/ 0 h 6858000"/>
              <a:gd name="connsiteX18" fmla="*/ 12191999 w 12191999"/>
              <a:gd name="connsiteY18" fmla="*/ 6858000 h 6858000"/>
              <a:gd name="connsiteX19" fmla="*/ 0 w 12191999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1999" h="6858000">
                <a:moveTo>
                  <a:pt x="762000" y="2238376"/>
                </a:moveTo>
                <a:lnTo>
                  <a:pt x="762000" y="4619625"/>
                </a:lnTo>
                <a:lnTo>
                  <a:pt x="3143250" y="4619625"/>
                </a:lnTo>
                <a:lnTo>
                  <a:pt x="3143250" y="2238376"/>
                </a:lnTo>
                <a:close/>
                <a:moveTo>
                  <a:pt x="9048749" y="2238375"/>
                </a:moveTo>
                <a:lnTo>
                  <a:pt x="9048749" y="4619625"/>
                </a:lnTo>
                <a:lnTo>
                  <a:pt x="11429999" y="4619625"/>
                </a:lnTo>
                <a:lnTo>
                  <a:pt x="11429999" y="2238375"/>
                </a:lnTo>
                <a:close/>
                <a:moveTo>
                  <a:pt x="6286499" y="2238375"/>
                </a:moveTo>
                <a:lnTo>
                  <a:pt x="6286499" y="4619625"/>
                </a:lnTo>
                <a:lnTo>
                  <a:pt x="8667749" y="4619625"/>
                </a:lnTo>
                <a:lnTo>
                  <a:pt x="8667749" y="2238375"/>
                </a:lnTo>
                <a:close/>
                <a:moveTo>
                  <a:pt x="3524250" y="2238375"/>
                </a:moveTo>
                <a:lnTo>
                  <a:pt x="3524250" y="4619625"/>
                </a:lnTo>
                <a:lnTo>
                  <a:pt x="5905499" y="4619625"/>
                </a:lnTo>
                <a:lnTo>
                  <a:pt x="5905499" y="2238375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ts val="1600"/>
              </a:lnSpc>
            </a:pPr>
            <a:endParaRPr lang="fr-FR" sz="1600" err="1">
              <a:solidFill>
                <a:schemeClr val="tx2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71500" y="190500"/>
            <a:ext cx="4572000" cy="254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571499" y="635000"/>
            <a:ext cx="11049000" cy="317500"/>
          </a:xfrm>
        </p:spPr>
        <p:txBody>
          <a:bodyPr anchor="t" anchorCtr="0"/>
          <a:lstStyle>
            <a:lvl1pPr marL="0" indent="0">
              <a:lnSpc>
                <a:spcPts val="2500"/>
              </a:lnSpc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Notes"/>
          <p:cNvSpPr>
            <a:spLocks noGrp="1"/>
          </p:cNvSpPr>
          <p:nvPr>
            <p:ph type="body" sz="quarter" idx="3"/>
          </p:nvPr>
        </p:nvSpPr>
        <p:spPr>
          <a:xfrm>
            <a:off x="571500" y="5905500"/>
            <a:ext cx="11049000" cy="381000"/>
          </a:xfrm>
        </p:spPr>
        <p:txBody>
          <a:bodyPr anchor="b"/>
          <a:lstStyle>
            <a:lvl1pPr marL="0" indent="0">
              <a:lnSpc>
                <a:spcPts val="1500"/>
              </a:lnSpc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>
          <a:xfrm>
            <a:off x="10287000" y="6477000"/>
            <a:ext cx="889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82397E-AFE7-4657-AB71-C4ABB3E99274}" type="datetimeFigureOut">
              <a:rPr lang="fr-FR" smtClean="0"/>
              <a:pPr/>
              <a:t>07/04/2025</a:t>
            </a:fld>
            <a:endParaRPr lang="fr-FR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>
          <a:xfrm>
            <a:off x="6477000" y="6477000"/>
            <a:ext cx="3746500" cy="190500"/>
          </a:xfrm>
        </p:spPr>
        <p:txBody>
          <a:bodyPr/>
          <a:lstStyle>
            <a:lvl1pPr algn="l">
              <a:lnSpc>
                <a:spcPts val="1500"/>
              </a:lnSpc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Page"/>
          <p:cNvSpPr>
            <a:spLocks noGrp="1"/>
          </p:cNvSpPr>
          <p:nvPr>
            <p:ph type="sldNum" sz="quarter" idx="12"/>
          </p:nvPr>
        </p:nvSpPr>
        <p:spPr>
          <a:xfrm>
            <a:off x="11239500" y="6477000"/>
            <a:ext cx="381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1FB91-DA79-4D9B-AC2E-F7D9C4833BB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Dash"/>
          <p:cNvSpPr/>
          <p:nvPr userDrawn="1"/>
        </p:nvSpPr>
        <p:spPr>
          <a:xfrm>
            <a:off x="571499" y="507999"/>
            <a:ext cx="1270000" cy="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ogo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571500" y="6477000"/>
            <a:ext cx="882209" cy="190500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58" name="Espace réservé du texte 57"/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238376"/>
            <a:ext cx="2381250" cy="1190625"/>
          </a:xfrm>
          <a:prstGeom prst="rect">
            <a:avLst/>
          </a:prstGeom>
        </p:spPr>
        <p:txBody>
          <a:bodyPr lIns="127000" tIns="127000" rIns="127000" bIns="127000" anchor="b" anchorCtr="0"/>
          <a:lstStyle>
            <a:lvl1pPr algn="ctr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59" name="Espace réservé du texte 58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3429001"/>
            <a:ext cx="2381250" cy="1190625"/>
          </a:xfrm>
          <a:prstGeom prst="rect">
            <a:avLst/>
          </a:prstGeom>
        </p:spPr>
        <p:txBody>
          <a:bodyPr lIns="127000" tIns="127000" rIns="127000" bIns="12700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61" name="Espace réservé du texte 60"/>
          <p:cNvSpPr>
            <a:spLocks noGrp="1"/>
          </p:cNvSpPr>
          <p:nvPr>
            <p:ph type="body" sz="quarter" idx="15" hasCustomPrompt="1"/>
          </p:nvPr>
        </p:nvSpPr>
        <p:spPr>
          <a:xfrm>
            <a:off x="3524250" y="2238376"/>
            <a:ext cx="2381250" cy="1190625"/>
          </a:xfrm>
          <a:prstGeom prst="rect">
            <a:avLst/>
          </a:prstGeom>
        </p:spPr>
        <p:txBody>
          <a:bodyPr lIns="127000" tIns="127000" rIns="127000" bIns="127000" anchor="b" anchorCtr="0"/>
          <a:lstStyle>
            <a:lvl1pPr algn="ctr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62" name="Espace réservé du texte 61"/>
          <p:cNvSpPr>
            <a:spLocks noGrp="1"/>
          </p:cNvSpPr>
          <p:nvPr>
            <p:ph type="body" sz="quarter" idx="16" hasCustomPrompt="1"/>
          </p:nvPr>
        </p:nvSpPr>
        <p:spPr>
          <a:xfrm>
            <a:off x="3524250" y="3429001"/>
            <a:ext cx="2381250" cy="1190625"/>
          </a:xfrm>
          <a:prstGeom prst="rect">
            <a:avLst/>
          </a:prstGeom>
        </p:spPr>
        <p:txBody>
          <a:bodyPr lIns="127000" tIns="127000" rIns="127000" bIns="12700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64" name="Espace réservé du texte 6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0" y="2238376"/>
            <a:ext cx="2381250" cy="1190625"/>
          </a:xfrm>
          <a:prstGeom prst="rect">
            <a:avLst/>
          </a:prstGeom>
        </p:spPr>
        <p:txBody>
          <a:bodyPr lIns="127000" tIns="127000" rIns="127000" bIns="127000" anchor="b" anchorCtr="0"/>
          <a:lstStyle>
            <a:lvl1pPr algn="ctr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65" name="Espace réservé du texte 64"/>
          <p:cNvSpPr>
            <a:spLocks noGrp="1"/>
          </p:cNvSpPr>
          <p:nvPr>
            <p:ph type="body" sz="quarter" idx="18" hasCustomPrompt="1"/>
          </p:nvPr>
        </p:nvSpPr>
        <p:spPr>
          <a:xfrm>
            <a:off x="6286500" y="3429001"/>
            <a:ext cx="2381250" cy="1190625"/>
          </a:xfrm>
          <a:prstGeom prst="rect">
            <a:avLst/>
          </a:prstGeom>
        </p:spPr>
        <p:txBody>
          <a:bodyPr lIns="127000" tIns="127000" rIns="127000" bIns="12700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67" name="Espace réservé du texte 66"/>
          <p:cNvSpPr>
            <a:spLocks noGrp="1"/>
          </p:cNvSpPr>
          <p:nvPr>
            <p:ph type="body" sz="quarter" idx="19" hasCustomPrompt="1"/>
          </p:nvPr>
        </p:nvSpPr>
        <p:spPr>
          <a:xfrm>
            <a:off x="9048750" y="2238376"/>
            <a:ext cx="2381250" cy="1190625"/>
          </a:xfrm>
          <a:prstGeom prst="rect">
            <a:avLst/>
          </a:prstGeom>
        </p:spPr>
        <p:txBody>
          <a:bodyPr lIns="127000" tIns="127000" rIns="127000" bIns="127000" anchor="b" anchorCtr="0"/>
          <a:lstStyle>
            <a:lvl1pPr algn="ctr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68" name="Espace réservé du texte 67"/>
          <p:cNvSpPr>
            <a:spLocks noGrp="1"/>
          </p:cNvSpPr>
          <p:nvPr>
            <p:ph type="body" sz="quarter" idx="20" hasCustomPrompt="1"/>
          </p:nvPr>
        </p:nvSpPr>
        <p:spPr>
          <a:xfrm>
            <a:off x="9048750" y="3429001"/>
            <a:ext cx="2381250" cy="1190625"/>
          </a:xfrm>
          <a:prstGeom prst="rect">
            <a:avLst/>
          </a:prstGeom>
        </p:spPr>
        <p:txBody>
          <a:bodyPr lIns="127000" tIns="127000" rIns="127000" bIns="12700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err="1"/>
              <a:t>Text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95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600">
          <p15:clr>
            <a:srgbClr val="FBAE40"/>
          </p15:clr>
        </p15:guide>
        <p15:guide id="4" pos="360">
          <p15:clr>
            <a:srgbClr val="FBAE40"/>
          </p15:clr>
        </p15:guide>
        <p15:guide id="5" pos="3840">
          <p15:clr>
            <a:srgbClr val="FBAE40"/>
          </p15:clr>
        </p15:guide>
        <p15:guide id="6" pos="73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_4h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rme libre 49"/>
          <p:cNvSpPr/>
          <p:nvPr userDrawn="1"/>
        </p:nvSpPr>
        <p:spPr>
          <a:xfrm>
            <a:off x="2" y="0"/>
            <a:ext cx="12191999" cy="6858000"/>
          </a:xfrm>
          <a:custGeom>
            <a:avLst/>
            <a:gdLst>
              <a:gd name="connsiteX0" fmla="*/ 3143250 w 12191999"/>
              <a:gd name="connsiteY0" fmla="*/ 2118684 h 6858000"/>
              <a:gd name="connsiteX1" fmla="*/ 909001 w 12191999"/>
              <a:gd name="connsiteY1" fmla="*/ 2238376 h 6858000"/>
              <a:gd name="connsiteX2" fmla="*/ 762000 w 12191999"/>
              <a:gd name="connsiteY2" fmla="*/ 2238376 h 6858000"/>
              <a:gd name="connsiteX3" fmla="*/ 762000 w 12191999"/>
              <a:gd name="connsiteY3" fmla="*/ 2246251 h 6858000"/>
              <a:gd name="connsiteX4" fmla="*/ 762000 w 12191999"/>
              <a:gd name="connsiteY4" fmla="*/ 4605439 h 6858000"/>
              <a:gd name="connsiteX5" fmla="*/ 762000 w 12191999"/>
              <a:gd name="connsiteY5" fmla="*/ 4619625 h 6858000"/>
              <a:gd name="connsiteX6" fmla="*/ 1026806 w 12191999"/>
              <a:gd name="connsiteY6" fmla="*/ 4619625 h 6858000"/>
              <a:gd name="connsiteX7" fmla="*/ 3143250 w 12191999"/>
              <a:gd name="connsiteY7" fmla="*/ 4733006 h 6858000"/>
              <a:gd name="connsiteX8" fmla="*/ 5905499 w 12191999"/>
              <a:gd name="connsiteY8" fmla="*/ 1970706 h 6858000"/>
              <a:gd name="connsiteX9" fmla="*/ 3524251 w 12191999"/>
              <a:gd name="connsiteY9" fmla="*/ 2098272 h 6858000"/>
              <a:gd name="connsiteX10" fmla="*/ 3524251 w 12191999"/>
              <a:gd name="connsiteY10" fmla="*/ 4753417 h 6858000"/>
              <a:gd name="connsiteX11" fmla="*/ 5905499 w 12191999"/>
              <a:gd name="connsiteY11" fmla="*/ 4880984 h 6858000"/>
              <a:gd name="connsiteX12" fmla="*/ 8667748 w 12191999"/>
              <a:gd name="connsiteY12" fmla="*/ 1822728 h 6858000"/>
              <a:gd name="connsiteX13" fmla="*/ 6286499 w 12191999"/>
              <a:gd name="connsiteY13" fmla="*/ 1950295 h 6858000"/>
              <a:gd name="connsiteX14" fmla="*/ 6286499 w 12191999"/>
              <a:gd name="connsiteY14" fmla="*/ 4901395 h 6858000"/>
              <a:gd name="connsiteX15" fmla="*/ 8667748 w 12191999"/>
              <a:gd name="connsiteY15" fmla="*/ 5028961 h 6858000"/>
              <a:gd name="connsiteX16" fmla="*/ 11429999 w 12191999"/>
              <a:gd name="connsiteY16" fmla="*/ 1674750 h 6858000"/>
              <a:gd name="connsiteX17" fmla="*/ 9048747 w 12191999"/>
              <a:gd name="connsiteY17" fmla="*/ 1802317 h 6858000"/>
              <a:gd name="connsiteX18" fmla="*/ 9048747 w 12191999"/>
              <a:gd name="connsiteY18" fmla="*/ 5049372 h 6858000"/>
              <a:gd name="connsiteX19" fmla="*/ 11429999 w 12191999"/>
              <a:gd name="connsiteY19" fmla="*/ 5176939 h 6858000"/>
              <a:gd name="connsiteX20" fmla="*/ 11429999 w 12191999"/>
              <a:gd name="connsiteY20" fmla="*/ 4619625 h 6858000"/>
              <a:gd name="connsiteX21" fmla="*/ 11429999 w 12191999"/>
              <a:gd name="connsiteY21" fmla="*/ 4605439 h 6858000"/>
              <a:gd name="connsiteX22" fmla="*/ 11429999 w 12191999"/>
              <a:gd name="connsiteY22" fmla="*/ 2246250 h 6858000"/>
              <a:gd name="connsiteX23" fmla="*/ 11429999 w 12191999"/>
              <a:gd name="connsiteY23" fmla="*/ 2238375 h 6858000"/>
              <a:gd name="connsiteX24" fmla="*/ 0 w 12191999"/>
              <a:gd name="connsiteY24" fmla="*/ 0 h 6858000"/>
              <a:gd name="connsiteX25" fmla="*/ 12191999 w 12191999"/>
              <a:gd name="connsiteY25" fmla="*/ 0 h 6858000"/>
              <a:gd name="connsiteX26" fmla="*/ 12191999 w 12191999"/>
              <a:gd name="connsiteY26" fmla="*/ 6858000 h 6858000"/>
              <a:gd name="connsiteX27" fmla="*/ 0 w 12191999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1999" h="6858000">
                <a:moveTo>
                  <a:pt x="3143250" y="2118684"/>
                </a:moveTo>
                <a:lnTo>
                  <a:pt x="909001" y="2238376"/>
                </a:lnTo>
                <a:lnTo>
                  <a:pt x="762000" y="2238376"/>
                </a:lnTo>
                <a:lnTo>
                  <a:pt x="762000" y="2246251"/>
                </a:lnTo>
                <a:lnTo>
                  <a:pt x="762000" y="4605439"/>
                </a:lnTo>
                <a:lnTo>
                  <a:pt x="762000" y="4619625"/>
                </a:lnTo>
                <a:lnTo>
                  <a:pt x="1026806" y="4619625"/>
                </a:lnTo>
                <a:lnTo>
                  <a:pt x="3143250" y="4733006"/>
                </a:lnTo>
                <a:close/>
                <a:moveTo>
                  <a:pt x="5905499" y="1970706"/>
                </a:moveTo>
                <a:lnTo>
                  <a:pt x="3524251" y="2098272"/>
                </a:lnTo>
                <a:lnTo>
                  <a:pt x="3524251" y="4753417"/>
                </a:lnTo>
                <a:lnTo>
                  <a:pt x="5905499" y="4880984"/>
                </a:lnTo>
                <a:close/>
                <a:moveTo>
                  <a:pt x="8667748" y="1822728"/>
                </a:moveTo>
                <a:lnTo>
                  <a:pt x="6286499" y="1950295"/>
                </a:lnTo>
                <a:lnTo>
                  <a:pt x="6286499" y="4901395"/>
                </a:lnTo>
                <a:lnTo>
                  <a:pt x="8667748" y="5028961"/>
                </a:lnTo>
                <a:close/>
                <a:moveTo>
                  <a:pt x="11429999" y="1674750"/>
                </a:moveTo>
                <a:lnTo>
                  <a:pt x="9048747" y="1802317"/>
                </a:lnTo>
                <a:lnTo>
                  <a:pt x="9048747" y="5049372"/>
                </a:lnTo>
                <a:lnTo>
                  <a:pt x="11429999" y="5176939"/>
                </a:lnTo>
                <a:lnTo>
                  <a:pt x="11429999" y="4619625"/>
                </a:lnTo>
                <a:lnTo>
                  <a:pt x="11429999" y="4605439"/>
                </a:lnTo>
                <a:lnTo>
                  <a:pt x="11429999" y="2246250"/>
                </a:lnTo>
                <a:lnTo>
                  <a:pt x="11429999" y="2238375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600"/>
              </a:lnSpc>
            </a:pPr>
            <a:endParaRPr lang="fr-FR" sz="1600" err="1">
              <a:solidFill>
                <a:schemeClr val="tx2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71500" y="190500"/>
            <a:ext cx="4572000" cy="254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571499" y="635000"/>
            <a:ext cx="11049000" cy="317500"/>
          </a:xfrm>
        </p:spPr>
        <p:txBody>
          <a:bodyPr anchor="t" anchorCtr="0"/>
          <a:lstStyle>
            <a:lvl1pPr marL="0" indent="0">
              <a:lnSpc>
                <a:spcPts val="2500"/>
              </a:lnSpc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Notes"/>
          <p:cNvSpPr>
            <a:spLocks noGrp="1"/>
          </p:cNvSpPr>
          <p:nvPr>
            <p:ph type="body" sz="quarter" idx="3"/>
          </p:nvPr>
        </p:nvSpPr>
        <p:spPr>
          <a:xfrm>
            <a:off x="571500" y="5905500"/>
            <a:ext cx="11049000" cy="381000"/>
          </a:xfrm>
        </p:spPr>
        <p:txBody>
          <a:bodyPr anchor="b"/>
          <a:lstStyle>
            <a:lvl1pPr marL="0" indent="0">
              <a:lnSpc>
                <a:spcPts val="1500"/>
              </a:lnSpc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>
          <a:xfrm>
            <a:off x="10287000" y="6477000"/>
            <a:ext cx="889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82397E-AFE7-4657-AB71-C4ABB3E99274}" type="datetimeFigureOut">
              <a:rPr lang="fr-FR" smtClean="0"/>
              <a:pPr/>
              <a:t>07/04/2025</a:t>
            </a:fld>
            <a:endParaRPr lang="fr-FR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>
          <a:xfrm>
            <a:off x="6477000" y="6477000"/>
            <a:ext cx="3746500" cy="190500"/>
          </a:xfrm>
        </p:spPr>
        <p:txBody>
          <a:bodyPr/>
          <a:lstStyle>
            <a:lvl1pPr algn="l">
              <a:lnSpc>
                <a:spcPts val="1500"/>
              </a:lnSpc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Page"/>
          <p:cNvSpPr>
            <a:spLocks noGrp="1"/>
          </p:cNvSpPr>
          <p:nvPr>
            <p:ph type="sldNum" sz="quarter" idx="12"/>
          </p:nvPr>
        </p:nvSpPr>
        <p:spPr>
          <a:xfrm>
            <a:off x="11239500" y="6477000"/>
            <a:ext cx="381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1FB91-DA79-4D9B-AC2E-F7D9C4833BB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Dash"/>
          <p:cNvSpPr/>
          <p:nvPr userDrawn="1"/>
        </p:nvSpPr>
        <p:spPr>
          <a:xfrm>
            <a:off x="571499" y="507999"/>
            <a:ext cx="1270000" cy="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ogo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571500" y="6477000"/>
            <a:ext cx="882209" cy="190500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58" name="Espace réservé du texte 57"/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238376"/>
            <a:ext cx="2381250" cy="1190625"/>
          </a:xfrm>
          <a:prstGeom prst="rect">
            <a:avLst/>
          </a:prstGeom>
        </p:spPr>
        <p:txBody>
          <a:bodyPr lIns="127000" tIns="127000" rIns="127000" bIns="127000" anchor="b" anchorCtr="0"/>
          <a:lstStyle>
            <a:lvl1pPr algn="ctr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59" name="Espace réservé du texte 58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3429001"/>
            <a:ext cx="2381250" cy="1190625"/>
          </a:xfrm>
          <a:prstGeom prst="rect">
            <a:avLst/>
          </a:prstGeom>
        </p:spPr>
        <p:txBody>
          <a:bodyPr lIns="127000" tIns="127000" rIns="127000" bIns="12700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61" name="Espace réservé du texte 60"/>
          <p:cNvSpPr>
            <a:spLocks noGrp="1"/>
          </p:cNvSpPr>
          <p:nvPr>
            <p:ph type="body" sz="quarter" idx="15" hasCustomPrompt="1"/>
          </p:nvPr>
        </p:nvSpPr>
        <p:spPr>
          <a:xfrm>
            <a:off x="3524250" y="2238376"/>
            <a:ext cx="2381250" cy="1190625"/>
          </a:xfrm>
          <a:prstGeom prst="rect">
            <a:avLst/>
          </a:prstGeom>
        </p:spPr>
        <p:txBody>
          <a:bodyPr lIns="127000" tIns="127000" rIns="127000" bIns="127000" anchor="b" anchorCtr="0"/>
          <a:lstStyle>
            <a:lvl1pPr algn="ctr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62" name="Espace réservé du texte 61"/>
          <p:cNvSpPr>
            <a:spLocks noGrp="1"/>
          </p:cNvSpPr>
          <p:nvPr>
            <p:ph type="body" sz="quarter" idx="16" hasCustomPrompt="1"/>
          </p:nvPr>
        </p:nvSpPr>
        <p:spPr>
          <a:xfrm>
            <a:off x="3524250" y="3429001"/>
            <a:ext cx="2381250" cy="1190625"/>
          </a:xfrm>
          <a:prstGeom prst="rect">
            <a:avLst/>
          </a:prstGeom>
        </p:spPr>
        <p:txBody>
          <a:bodyPr lIns="127000" tIns="127000" rIns="127000" bIns="12700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64" name="Espace réservé du texte 6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0" y="2238376"/>
            <a:ext cx="2381250" cy="1190625"/>
          </a:xfrm>
          <a:prstGeom prst="rect">
            <a:avLst/>
          </a:prstGeom>
        </p:spPr>
        <p:txBody>
          <a:bodyPr lIns="127000" tIns="127000" rIns="127000" bIns="127000" anchor="b" anchorCtr="0"/>
          <a:lstStyle>
            <a:lvl1pPr algn="ctr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65" name="Espace réservé du texte 64"/>
          <p:cNvSpPr>
            <a:spLocks noGrp="1"/>
          </p:cNvSpPr>
          <p:nvPr>
            <p:ph type="body" sz="quarter" idx="18" hasCustomPrompt="1"/>
          </p:nvPr>
        </p:nvSpPr>
        <p:spPr>
          <a:xfrm>
            <a:off x="6286500" y="3429001"/>
            <a:ext cx="2381250" cy="1190625"/>
          </a:xfrm>
          <a:prstGeom prst="rect">
            <a:avLst/>
          </a:prstGeom>
        </p:spPr>
        <p:txBody>
          <a:bodyPr lIns="127000" tIns="127000" rIns="127000" bIns="12700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67" name="Espace réservé du texte 66"/>
          <p:cNvSpPr>
            <a:spLocks noGrp="1"/>
          </p:cNvSpPr>
          <p:nvPr>
            <p:ph type="body" sz="quarter" idx="19" hasCustomPrompt="1"/>
          </p:nvPr>
        </p:nvSpPr>
        <p:spPr>
          <a:xfrm>
            <a:off x="9048750" y="2238376"/>
            <a:ext cx="2381250" cy="1190625"/>
          </a:xfrm>
          <a:prstGeom prst="rect">
            <a:avLst/>
          </a:prstGeom>
        </p:spPr>
        <p:txBody>
          <a:bodyPr lIns="127000" tIns="127000" rIns="127000" bIns="127000" anchor="b" anchorCtr="0"/>
          <a:lstStyle>
            <a:lvl1pPr algn="ctr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68" name="Espace réservé du texte 67"/>
          <p:cNvSpPr>
            <a:spLocks noGrp="1"/>
          </p:cNvSpPr>
          <p:nvPr>
            <p:ph type="body" sz="quarter" idx="20" hasCustomPrompt="1"/>
          </p:nvPr>
        </p:nvSpPr>
        <p:spPr>
          <a:xfrm>
            <a:off x="9048750" y="3429001"/>
            <a:ext cx="2381250" cy="1190625"/>
          </a:xfrm>
          <a:prstGeom prst="rect">
            <a:avLst/>
          </a:prstGeom>
        </p:spPr>
        <p:txBody>
          <a:bodyPr lIns="127000" tIns="127000" rIns="127000" bIns="12700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err="1"/>
              <a:t>Text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502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600">
          <p15:clr>
            <a:srgbClr val="FBAE40"/>
          </p15:clr>
        </p15:guide>
        <p15:guide id="4" pos="360">
          <p15:clr>
            <a:srgbClr val="FBAE40"/>
          </p15:clr>
        </p15:guide>
        <p15:guide id="5" pos="3840">
          <p15:clr>
            <a:srgbClr val="FBAE40"/>
          </p15:clr>
        </p15:guide>
        <p15:guide id="6" pos="73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_4ht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e libre 24"/>
          <p:cNvSpPr/>
          <p:nvPr userDrawn="1"/>
        </p:nvSpPr>
        <p:spPr>
          <a:xfrm>
            <a:off x="2" y="0"/>
            <a:ext cx="12191999" cy="6858000"/>
          </a:xfrm>
          <a:custGeom>
            <a:avLst/>
            <a:gdLst>
              <a:gd name="connsiteX0" fmla="*/ 9048749 w 12191999"/>
              <a:gd name="connsiteY0" fmla="*/ 2118683 h 6858000"/>
              <a:gd name="connsiteX1" fmla="*/ 9048749 w 12191999"/>
              <a:gd name="connsiteY1" fmla="*/ 4733006 h 6858000"/>
              <a:gd name="connsiteX2" fmla="*/ 11165193 w 12191999"/>
              <a:gd name="connsiteY2" fmla="*/ 4619625 h 6858000"/>
              <a:gd name="connsiteX3" fmla="*/ 11429999 w 12191999"/>
              <a:gd name="connsiteY3" fmla="*/ 4619625 h 6858000"/>
              <a:gd name="connsiteX4" fmla="*/ 11429999 w 12191999"/>
              <a:gd name="connsiteY4" fmla="*/ 4605439 h 6858000"/>
              <a:gd name="connsiteX5" fmla="*/ 11429999 w 12191999"/>
              <a:gd name="connsiteY5" fmla="*/ 2246250 h 6858000"/>
              <a:gd name="connsiteX6" fmla="*/ 11429999 w 12191999"/>
              <a:gd name="connsiteY6" fmla="*/ 2238375 h 6858000"/>
              <a:gd name="connsiteX7" fmla="*/ 11282998 w 12191999"/>
              <a:gd name="connsiteY7" fmla="*/ 2238375 h 6858000"/>
              <a:gd name="connsiteX8" fmla="*/ 6286499 w 12191999"/>
              <a:gd name="connsiteY8" fmla="*/ 1970706 h 6858000"/>
              <a:gd name="connsiteX9" fmla="*/ 6286499 w 12191999"/>
              <a:gd name="connsiteY9" fmla="*/ 4880984 h 6858000"/>
              <a:gd name="connsiteX10" fmla="*/ 8667748 w 12191999"/>
              <a:gd name="connsiteY10" fmla="*/ 4753417 h 6858000"/>
              <a:gd name="connsiteX11" fmla="*/ 8667748 w 12191999"/>
              <a:gd name="connsiteY11" fmla="*/ 2098272 h 6858000"/>
              <a:gd name="connsiteX12" fmla="*/ 3524251 w 12191999"/>
              <a:gd name="connsiteY12" fmla="*/ 1822728 h 6858000"/>
              <a:gd name="connsiteX13" fmla="*/ 3524251 w 12191999"/>
              <a:gd name="connsiteY13" fmla="*/ 5028961 h 6858000"/>
              <a:gd name="connsiteX14" fmla="*/ 5905499 w 12191999"/>
              <a:gd name="connsiteY14" fmla="*/ 4901395 h 6858000"/>
              <a:gd name="connsiteX15" fmla="*/ 5905499 w 12191999"/>
              <a:gd name="connsiteY15" fmla="*/ 1950295 h 6858000"/>
              <a:gd name="connsiteX16" fmla="*/ 762000 w 12191999"/>
              <a:gd name="connsiteY16" fmla="*/ 1674750 h 6858000"/>
              <a:gd name="connsiteX17" fmla="*/ 762000 w 12191999"/>
              <a:gd name="connsiteY17" fmla="*/ 2238376 h 6858000"/>
              <a:gd name="connsiteX18" fmla="*/ 762000 w 12191999"/>
              <a:gd name="connsiteY18" fmla="*/ 2246251 h 6858000"/>
              <a:gd name="connsiteX19" fmla="*/ 762000 w 12191999"/>
              <a:gd name="connsiteY19" fmla="*/ 4605439 h 6858000"/>
              <a:gd name="connsiteX20" fmla="*/ 762000 w 12191999"/>
              <a:gd name="connsiteY20" fmla="*/ 4619625 h 6858000"/>
              <a:gd name="connsiteX21" fmla="*/ 762000 w 12191999"/>
              <a:gd name="connsiteY21" fmla="*/ 5176939 h 6858000"/>
              <a:gd name="connsiteX22" fmla="*/ 3143252 w 12191999"/>
              <a:gd name="connsiteY22" fmla="*/ 5049372 h 6858000"/>
              <a:gd name="connsiteX23" fmla="*/ 3143252 w 12191999"/>
              <a:gd name="connsiteY23" fmla="*/ 1802317 h 6858000"/>
              <a:gd name="connsiteX24" fmla="*/ 0 w 12191999"/>
              <a:gd name="connsiteY24" fmla="*/ 0 h 6858000"/>
              <a:gd name="connsiteX25" fmla="*/ 12191999 w 12191999"/>
              <a:gd name="connsiteY25" fmla="*/ 0 h 6858000"/>
              <a:gd name="connsiteX26" fmla="*/ 12191999 w 12191999"/>
              <a:gd name="connsiteY26" fmla="*/ 6858000 h 6858000"/>
              <a:gd name="connsiteX27" fmla="*/ 0 w 12191999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1999" h="6858000">
                <a:moveTo>
                  <a:pt x="9048749" y="2118683"/>
                </a:moveTo>
                <a:lnTo>
                  <a:pt x="9048749" y="4733006"/>
                </a:lnTo>
                <a:lnTo>
                  <a:pt x="11165193" y="4619625"/>
                </a:lnTo>
                <a:lnTo>
                  <a:pt x="11429999" y="4619625"/>
                </a:lnTo>
                <a:lnTo>
                  <a:pt x="11429999" y="4605439"/>
                </a:lnTo>
                <a:lnTo>
                  <a:pt x="11429999" y="2246250"/>
                </a:lnTo>
                <a:lnTo>
                  <a:pt x="11429999" y="2238375"/>
                </a:lnTo>
                <a:lnTo>
                  <a:pt x="11282998" y="2238375"/>
                </a:lnTo>
                <a:close/>
                <a:moveTo>
                  <a:pt x="6286499" y="1970706"/>
                </a:moveTo>
                <a:lnTo>
                  <a:pt x="6286499" y="4880984"/>
                </a:lnTo>
                <a:lnTo>
                  <a:pt x="8667748" y="4753417"/>
                </a:lnTo>
                <a:lnTo>
                  <a:pt x="8667748" y="2098272"/>
                </a:lnTo>
                <a:close/>
                <a:moveTo>
                  <a:pt x="3524251" y="1822728"/>
                </a:moveTo>
                <a:lnTo>
                  <a:pt x="3524251" y="5028961"/>
                </a:lnTo>
                <a:lnTo>
                  <a:pt x="5905499" y="4901395"/>
                </a:lnTo>
                <a:lnTo>
                  <a:pt x="5905499" y="1950295"/>
                </a:lnTo>
                <a:close/>
                <a:moveTo>
                  <a:pt x="762000" y="1674750"/>
                </a:moveTo>
                <a:lnTo>
                  <a:pt x="762000" y="2238376"/>
                </a:lnTo>
                <a:lnTo>
                  <a:pt x="762000" y="2246251"/>
                </a:lnTo>
                <a:lnTo>
                  <a:pt x="762000" y="4605439"/>
                </a:lnTo>
                <a:lnTo>
                  <a:pt x="762000" y="4619625"/>
                </a:lnTo>
                <a:lnTo>
                  <a:pt x="762000" y="5176939"/>
                </a:lnTo>
                <a:lnTo>
                  <a:pt x="3143252" y="5049372"/>
                </a:lnTo>
                <a:lnTo>
                  <a:pt x="3143252" y="180231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600"/>
              </a:lnSpc>
            </a:pPr>
            <a:endParaRPr lang="fr-FR" sz="1600" err="1">
              <a:solidFill>
                <a:schemeClr val="tx2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 userDrawn="1">
            <p:ph type="title"/>
          </p:nvPr>
        </p:nvSpPr>
        <p:spPr>
          <a:xfrm>
            <a:off x="571500" y="190500"/>
            <a:ext cx="4572000" cy="254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ubTitle"/>
          <p:cNvSpPr>
            <a:spLocks noGrp="1"/>
          </p:cNvSpPr>
          <p:nvPr userDrawn="1">
            <p:ph type="body" idx="1"/>
          </p:nvPr>
        </p:nvSpPr>
        <p:spPr>
          <a:xfrm>
            <a:off x="571499" y="635000"/>
            <a:ext cx="11049000" cy="317500"/>
          </a:xfrm>
        </p:spPr>
        <p:txBody>
          <a:bodyPr anchor="t" anchorCtr="0"/>
          <a:lstStyle>
            <a:lvl1pPr marL="0" indent="0">
              <a:lnSpc>
                <a:spcPts val="2500"/>
              </a:lnSpc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Notes"/>
          <p:cNvSpPr>
            <a:spLocks noGrp="1"/>
          </p:cNvSpPr>
          <p:nvPr userDrawn="1">
            <p:ph type="body" sz="quarter" idx="3"/>
          </p:nvPr>
        </p:nvSpPr>
        <p:spPr>
          <a:xfrm>
            <a:off x="571500" y="5905500"/>
            <a:ext cx="11049000" cy="381000"/>
          </a:xfrm>
        </p:spPr>
        <p:txBody>
          <a:bodyPr anchor="b"/>
          <a:lstStyle>
            <a:lvl1pPr marL="0" indent="0">
              <a:lnSpc>
                <a:spcPts val="1500"/>
              </a:lnSpc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"/>
          <p:cNvSpPr>
            <a:spLocks noGrp="1"/>
          </p:cNvSpPr>
          <p:nvPr userDrawn="1">
            <p:ph type="dt" sz="half" idx="10"/>
          </p:nvPr>
        </p:nvSpPr>
        <p:spPr>
          <a:xfrm>
            <a:off x="10287000" y="6477000"/>
            <a:ext cx="889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82397E-AFE7-4657-AB71-C4ABB3E99274}" type="datetimeFigureOut">
              <a:rPr lang="fr-FR" smtClean="0"/>
              <a:pPr/>
              <a:t>07/04/2025</a:t>
            </a:fld>
            <a:endParaRPr lang="fr-FR"/>
          </a:p>
        </p:txBody>
      </p:sp>
      <p:sp>
        <p:nvSpPr>
          <p:cNvPr id="8" name="Footer"/>
          <p:cNvSpPr>
            <a:spLocks noGrp="1"/>
          </p:cNvSpPr>
          <p:nvPr userDrawn="1">
            <p:ph type="ftr" sz="quarter" idx="11"/>
          </p:nvPr>
        </p:nvSpPr>
        <p:spPr>
          <a:xfrm>
            <a:off x="6477000" y="6477000"/>
            <a:ext cx="3746500" cy="190500"/>
          </a:xfrm>
        </p:spPr>
        <p:txBody>
          <a:bodyPr/>
          <a:lstStyle>
            <a:lvl1pPr algn="l">
              <a:lnSpc>
                <a:spcPts val="1500"/>
              </a:lnSpc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Page"/>
          <p:cNvSpPr>
            <a:spLocks noGrp="1"/>
          </p:cNvSpPr>
          <p:nvPr userDrawn="1">
            <p:ph type="sldNum" sz="quarter" idx="12"/>
          </p:nvPr>
        </p:nvSpPr>
        <p:spPr>
          <a:xfrm>
            <a:off x="11239500" y="6477000"/>
            <a:ext cx="381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1FB91-DA79-4D9B-AC2E-F7D9C4833BB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Dash"/>
          <p:cNvSpPr/>
          <p:nvPr userDrawn="1"/>
        </p:nvSpPr>
        <p:spPr>
          <a:xfrm>
            <a:off x="571499" y="507999"/>
            <a:ext cx="1270000" cy="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ogo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571500" y="6477000"/>
            <a:ext cx="882209" cy="190500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58" name="Espace réservé du texte 5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62000" y="2238376"/>
            <a:ext cx="2381250" cy="1190625"/>
          </a:xfrm>
          <a:prstGeom prst="rect">
            <a:avLst/>
          </a:prstGeom>
        </p:spPr>
        <p:txBody>
          <a:bodyPr lIns="127000" tIns="127000" rIns="127000" bIns="127000" anchor="b" anchorCtr="0"/>
          <a:lstStyle>
            <a:lvl1pPr algn="ctr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59" name="Espace réservé du texte 58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62000" y="3429001"/>
            <a:ext cx="2381250" cy="1190625"/>
          </a:xfrm>
          <a:prstGeom prst="rect">
            <a:avLst/>
          </a:prstGeom>
        </p:spPr>
        <p:txBody>
          <a:bodyPr lIns="127000" tIns="127000" rIns="127000" bIns="12700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61" name="Espace réservé du texte 60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3524250" y="2238376"/>
            <a:ext cx="2381250" cy="1190625"/>
          </a:xfrm>
          <a:prstGeom prst="rect">
            <a:avLst/>
          </a:prstGeom>
        </p:spPr>
        <p:txBody>
          <a:bodyPr lIns="127000" tIns="127000" rIns="127000" bIns="127000" anchor="b" anchorCtr="0"/>
          <a:lstStyle>
            <a:lvl1pPr algn="ctr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62" name="Espace réservé du texte 6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3524250" y="3429001"/>
            <a:ext cx="2381250" cy="1190625"/>
          </a:xfrm>
          <a:prstGeom prst="rect">
            <a:avLst/>
          </a:prstGeom>
        </p:spPr>
        <p:txBody>
          <a:bodyPr lIns="127000" tIns="127000" rIns="127000" bIns="12700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64" name="Espace réservé du texte 63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286500" y="2238376"/>
            <a:ext cx="2381250" cy="1190625"/>
          </a:xfrm>
          <a:prstGeom prst="rect">
            <a:avLst/>
          </a:prstGeom>
        </p:spPr>
        <p:txBody>
          <a:bodyPr lIns="127000" tIns="127000" rIns="127000" bIns="127000" anchor="b" anchorCtr="0"/>
          <a:lstStyle>
            <a:lvl1pPr algn="ctr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65" name="Espace réservé du texte 6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286500" y="3429001"/>
            <a:ext cx="2381250" cy="1190625"/>
          </a:xfrm>
          <a:prstGeom prst="rect">
            <a:avLst/>
          </a:prstGeom>
        </p:spPr>
        <p:txBody>
          <a:bodyPr lIns="127000" tIns="127000" rIns="127000" bIns="12700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67" name="Espace réservé du texte 66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9048750" y="2238376"/>
            <a:ext cx="2381250" cy="1190625"/>
          </a:xfrm>
          <a:prstGeom prst="rect">
            <a:avLst/>
          </a:prstGeom>
        </p:spPr>
        <p:txBody>
          <a:bodyPr lIns="127000" tIns="127000" rIns="127000" bIns="127000" anchor="b" anchorCtr="0"/>
          <a:lstStyle>
            <a:lvl1pPr algn="ctr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68" name="Espace réservé du texte 67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9048750" y="3429001"/>
            <a:ext cx="2381250" cy="1190625"/>
          </a:xfrm>
          <a:prstGeom prst="rect">
            <a:avLst/>
          </a:prstGeom>
        </p:spPr>
        <p:txBody>
          <a:bodyPr lIns="127000" tIns="127000" rIns="127000" bIns="12700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err="1"/>
              <a:t>Text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24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600">
          <p15:clr>
            <a:srgbClr val="FBAE40"/>
          </p15:clr>
        </p15:guide>
        <p15:guide id="4" pos="360">
          <p15:clr>
            <a:srgbClr val="FBAE40"/>
          </p15:clr>
        </p15:guide>
        <p15:guide id="5" pos="3840">
          <p15:clr>
            <a:srgbClr val="FBAE40"/>
          </p15:clr>
        </p15:guide>
        <p15:guide id="6" pos="73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_16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orme libre 61"/>
          <p:cNvSpPr/>
          <p:nvPr userDrawn="1"/>
        </p:nvSpPr>
        <p:spPr>
          <a:xfrm>
            <a:off x="4" y="2"/>
            <a:ext cx="12191997" cy="6857998"/>
          </a:xfrm>
          <a:custGeom>
            <a:avLst/>
            <a:gdLst>
              <a:gd name="connsiteX0" fmla="*/ 10477497 w 12191997"/>
              <a:gd name="connsiteY0" fmla="*/ 5143498 h 6857998"/>
              <a:gd name="connsiteX1" fmla="*/ 10477497 w 12191997"/>
              <a:gd name="connsiteY1" fmla="*/ 6286498 h 6857998"/>
              <a:gd name="connsiteX2" fmla="*/ 11620497 w 12191997"/>
              <a:gd name="connsiteY2" fmla="*/ 6286498 h 6857998"/>
              <a:gd name="connsiteX3" fmla="*/ 11620497 w 12191997"/>
              <a:gd name="connsiteY3" fmla="*/ 5143498 h 6857998"/>
              <a:gd name="connsiteX4" fmla="*/ 8953497 w 12191997"/>
              <a:gd name="connsiteY4" fmla="*/ 5143498 h 6857998"/>
              <a:gd name="connsiteX5" fmla="*/ 8953497 w 12191997"/>
              <a:gd name="connsiteY5" fmla="*/ 6286498 h 6857998"/>
              <a:gd name="connsiteX6" fmla="*/ 10096497 w 12191997"/>
              <a:gd name="connsiteY6" fmla="*/ 6286498 h 6857998"/>
              <a:gd name="connsiteX7" fmla="*/ 10096497 w 12191997"/>
              <a:gd name="connsiteY7" fmla="*/ 5143498 h 6857998"/>
              <a:gd name="connsiteX8" fmla="*/ 7429497 w 12191997"/>
              <a:gd name="connsiteY8" fmla="*/ 5143498 h 6857998"/>
              <a:gd name="connsiteX9" fmla="*/ 7429497 w 12191997"/>
              <a:gd name="connsiteY9" fmla="*/ 6286498 h 6857998"/>
              <a:gd name="connsiteX10" fmla="*/ 8572497 w 12191997"/>
              <a:gd name="connsiteY10" fmla="*/ 6286498 h 6857998"/>
              <a:gd name="connsiteX11" fmla="*/ 8572497 w 12191997"/>
              <a:gd name="connsiteY11" fmla="*/ 5143498 h 6857998"/>
              <a:gd name="connsiteX12" fmla="*/ 5905497 w 12191997"/>
              <a:gd name="connsiteY12" fmla="*/ 5143498 h 6857998"/>
              <a:gd name="connsiteX13" fmla="*/ 5905497 w 12191997"/>
              <a:gd name="connsiteY13" fmla="*/ 6286498 h 6857998"/>
              <a:gd name="connsiteX14" fmla="*/ 7048497 w 12191997"/>
              <a:gd name="connsiteY14" fmla="*/ 6286498 h 6857998"/>
              <a:gd name="connsiteX15" fmla="*/ 7048497 w 12191997"/>
              <a:gd name="connsiteY15" fmla="*/ 5143498 h 6857998"/>
              <a:gd name="connsiteX16" fmla="*/ 10477497 w 12191997"/>
              <a:gd name="connsiteY16" fmla="*/ 3619498 h 6857998"/>
              <a:gd name="connsiteX17" fmla="*/ 10477497 w 12191997"/>
              <a:gd name="connsiteY17" fmla="*/ 4762498 h 6857998"/>
              <a:gd name="connsiteX18" fmla="*/ 11620497 w 12191997"/>
              <a:gd name="connsiteY18" fmla="*/ 4762498 h 6857998"/>
              <a:gd name="connsiteX19" fmla="*/ 11620497 w 12191997"/>
              <a:gd name="connsiteY19" fmla="*/ 3619498 h 6857998"/>
              <a:gd name="connsiteX20" fmla="*/ 8953497 w 12191997"/>
              <a:gd name="connsiteY20" fmla="*/ 3619498 h 6857998"/>
              <a:gd name="connsiteX21" fmla="*/ 8953497 w 12191997"/>
              <a:gd name="connsiteY21" fmla="*/ 4762498 h 6857998"/>
              <a:gd name="connsiteX22" fmla="*/ 10096497 w 12191997"/>
              <a:gd name="connsiteY22" fmla="*/ 4762498 h 6857998"/>
              <a:gd name="connsiteX23" fmla="*/ 10096497 w 12191997"/>
              <a:gd name="connsiteY23" fmla="*/ 3619498 h 6857998"/>
              <a:gd name="connsiteX24" fmla="*/ 7429497 w 12191997"/>
              <a:gd name="connsiteY24" fmla="*/ 3619498 h 6857998"/>
              <a:gd name="connsiteX25" fmla="*/ 7429497 w 12191997"/>
              <a:gd name="connsiteY25" fmla="*/ 4762498 h 6857998"/>
              <a:gd name="connsiteX26" fmla="*/ 8572497 w 12191997"/>
              <a:gd name="connsiteY26" fmla="*/ 4762498 h 6857998"/>
              <a:gd name="connsiteX27" fmla="*/ 8572497 w 12191997"/>
              <a:gd name="connsiteY27" fmla="*/ 3619498 h 6857998"/>
              <a:gd name="connsiteX28" fmla="*/ 5905497 w 12191997"/>
              <a:gd name="connsiteY28" fmla="*/ 3619498 h 6857998"/>
              <a:gd name="connsiteX29" fmla="*/ 5905497 w 12191997"/>
              <a:gd name="connsiteY29" fmla="*/ 4762498 h 6857998"/>
              <a:gd name="connsiteX30" fmla="*/ 7048497 w 12191997"/>
              <a:gd name="connsiteY30" fmla="*/ 4762498 h 6857998"/>
              <a:gd name="connsiteX31" fmla="*/ 7048497 w 12191997"/>
              <a:gd name="connsiteY31" fmla="*/ 3619498 h 6857998"/>
              <a:gd name="connsiteX32" fmla="*/ 7429497 w 12191997"/>
              <a:gd name="connsiteY32" fmla="*/ 2095500 h 6857998"/>
              <a:gd name="connsiteX33" fmla="*/ 7429497 w 12191997"/>
              <a:gd name="connsiteY33" fmla="*/ 3238499 h 6857998"/>
              <a:gd name="connsiteX34" fmla="*/ 8572497 w 12191997"/>
              <a:gd name="connsiteY34" fmla="*/ 3238499 h 6857998"/>
              <a:gd name="connsiteX35" fmla="*/ 8572497 w 12191997"/>
              <a:gd name="connsiteY35" fmla="*/ 2095500 h 6857998"/>
              <a:gd name="connsiteX36" fmla="*/ 5905497 w 12191997"/>
              <a:gd name="connsiteY36" fmla="*/ 2095500 h 6857998"/>
              <a:gd name="connsiteX37" fmla="*/ 5905497 w 12191997"/>
              <a:gd name="connsiteY37" fmla="*/ 3238499 h 6857998"/>
              <a:gd name="connsiteX38" fmla="*/ 7048497 w 12191997"/>
              <a:gd name="connsiteY38" fmla="*/ 3238499 h 6857998"/>
              <a:gd name="connsiteX39" fmla="*/ 7048497 w 12191997"/>
              <a:gd name="connsiteY39" fmla="*/ 2095500 h 6857998"/>
              <a:gd name="connsiteX40" fmla="*/ 10477497 w 12191997"/>
              <a:gd name="connsiteY40" fmla="*/ 2095498 h 6857998"/>
              <a:gd name="connsiteX41" fmla="*/ 10477497 w 12191997"/>
              <a:gd name="connsiteY41" fmla="*/ 3238498 h 6857998"/>
              <a:gd name="connsiteX42" fmla="*/ 11620497 w 12191997"/>
              <a:gd name="connsiteY42" fmla="*/ 3238498 h 6857998"/>
              <a:gd name="connsiteX43" fmla="*/ 11620497 w 12191997"/>
              <a:gd name="connsiteY43" fmla="*/ 2095498 h 6857998"/>
              <a:gd name="connsiteX44" fmla="*/ 8953497 w 12191997"/>
              <a:gd name="connsiteY44" fmla="*/ 2095498 h 6857998"/>
              <a:gd name="connsiteX45" fmla="*/ 8953497 w 12191997"/>
              <a:gd name="connsiteY45" fmla="*/ 3238498 h 6857998"/>
              <a:gd name="connsiteX46" fmla="*/ 10096497 w 12191997"/>
              <a:gd name="connsiteY46" fmla="*/ 3238498 h 6857998"/>
              <a:gd name="connsiteX47" fmla="*/ 10096497 w 12191997"/>
              <a:gd name="connsiteY47" fmla="*/ 2095498 h 6857998"/>
              <a:gd name="connsiteX48" fmla="*/ 5905497 w 12191997"/>
              <a:gd name="connsiteY48" fmla="*/ 571500 h 6857998"/>
              <a:gd name="connsiteX49" fmla="*/ 5905497 w 12191997"/>
              <a:gd name="connsiteY49" fmla="*/ 1714500 h 6857998"/>
              <a:gd name="connsiteX50" fmla="*/ 7048497 w 12191997"/>
              <a:gd name="connsiteY50" fmla="*/ 1714500 h 6857998"/>
              <a:gd name="connsiteX51" fmla="*/ 7048497 w 12191997"/>
              <a:gd name="connsiteY51" fmla="*/ 571500 h 6857998"/>
              <a:gd name="connsiteX52" fmla="*/ 7429497 w 12191997"/>
              <a:gd name="connsiteY52" fmla="*/ 571499 h 6857998"/>
              <a:gd name="connsiteX53" fmla="*/ 7429497 w 12191997"/>
              <a:gd name="connsiteY53" fmla="*/ 1714500 h 6857998"/>
              <a:gd name="connsiteX54" fmla="*/ 8572497 w 12191997"/>
              <a:gd name="connsiteY54" fmla="*/ 1714500 h 6857998"/>
              <a:gd name="connsiteX55" fmla="*/ 8572497 w 12191997"/>
              <a:gd name="connsiteY55" fmla="*/ 571499 h 6857998"/>
              <a:gd name="connsiteX56" fmla="*/ 10477497 w 12191997"/>
              <a:gd name="connsiteY56" fmla="*/ 571498 h 6857998"/>
              <a:gd name="connsiteX57" fmla="*/ 10477497 w 12191997"/>
              <a:gd name="connsiteY57" fmla="*/ 1714498 h 6857998"/>
              <a:gd name="connsiteX58" fmla="*/ 11620497 w 12191997"/>
              <a:gd name="connsiteY58" fmla="*/ 1714498 h 6857998"/>
              <a:gd name="connsiteX59" fmla="*/ 11620497 w 12191997"/>
              <a:gd name="connsiteY59" fmla="*/ 571498 h 6857998"/>
              <a:gd name="connsiteX60" fmla="*/ 8953497 w 12191997"/>
              <a:gd name="connsiteY60" fmla="*/ 571498 h 6857998"/>
              <a:gd name="connsiteX61" fmla="*/ 8953497 w 12191997"/>
              <a:gd name="connsiteY61" fmla="*/ 1714498 h 6857998"/>
              <a:gd name="connsiteX62" fmla="*/ 10096497 w 12191997"/>
              <a:gd name="connsiteY62" fmla="*/ 1714498 h 6857998"/>
              <a:gd name="connsiteX63" fmla="*/ 10096497 w 12191997"/>
              <a:gd name="connsiteY63" fmla="*/ 571498 h 6857998"/>
              <a:gd name="connsiteX64" fmla="*/ 0 w 12191997"/>
              <a:gd name="connsiteY64" fmla="*/ 0 h 6857998"/>
              <a:gd name="connsiteX65" fmla="*/ 12191997 w 12191997"/>
              <a:gd name="connsiteY65" fmla="*/ 0 h 6857998"/>
              <a:gd name="connsiteX66" fmla="*/ 12191997 w 12191997"/>
              <a:gd name="connsiteY66" fmla="*/ 6857998 h 6857998"/>
              <a:gd name="connsiteX67" fmla="*/ 0 w 12191997"/>
              <a:gd name="connsiteY67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2191997" h="6857998">
                <a:moveTo>
                  <a:pt x="10477497" y="5143498"/>
                </a:moveTo>
                <a:lnTo>
                  <a:pt x="10477497" y="6286498"/>
                </a:lnTo>
                <a:lnTo>
                  <a:pt x="11620497" y="6286498"/>
                </a:lnTo>
                <a:lnTo>
                  <a:pt x="11620497" y="5143498"/>
                </a:lnTo>
                <a:close/>
                <a:moveTo>
                  <a:pt x="8953497" y="5143498"/>
                </a:moveTo>
                <a:lnTo>
                  <a:pt x="8953497" y="6286498"/>
                </a:lnTo>
                <a:lnTo>
                  <a:pt x="10096497" y="6286498"/>
                </a:lnTo>
                <a:lnTo>
                  <a:pt x="10096497" y="5143498"/>
                </a:lnTo>
                <a:close/>
                <a:moveTo>
                  <a:pt x="7429497" y="5143498"/>
                </a:moveTo>
                <a:lnTo>
                  <a:pt x="7429497" y="6286498"/>
                </a:lnTo>
                <a:lnTo>
                  <a:pt x="8572497" y="6286498"/>
                </a:lnTo>
                <a:lnTo>
                  <a:pt x="8572497" y="5143498"/>
                </a:lnTo>
                <a:close/>
                <a:moveTo>
                  <a:pt x="5905497" y="5143498"/>
                </a:moveTo>
                <a:lnTo>
                  <a:pt x="5905497" y="6286498"/>
                </a:lnTo>
                <a:lnTo>
                  <a:pt x="7048497" y="6286498"/>
                </a:lnTo>
                <a:lnTo>
                  <a:pt x="7048497" y="5143498"/>
                </a:lnTo>
                <a:close/>
                <a:moveTo>
                  <a:pt x="10477497" y="3619498"/>
                </a:moveTo>
                <a:lnTo>
                  <a:pt x="10477497" y="4762498"/>
                </a:lnTo>
                <a:lnTo>
                  <a:pt x="11620497" y="4762498"/>
                </a:lnTo>
                <a:lnTo>
                  <a:pt x="11620497" y="3619498"/>
                </a:lnTo>
                <a:close/>
                <a:moveTo>
                  <a:pt x="8953497" y="3619498"/>
                </a:moveTo>
                <a:lnTo>
                  <a:pt x="8953497" y="4762498"/>
                </a:lnTo>
                <a:lnTo>
                  <a:pt x="10096497" y="4762498"/>
                </a:lnTo>
                <a:lnTo>
                  <a:pt x="10096497" y="3619498"/>
                </a:lnTo>
                <a:close/>
                <a:moveTo>
                  <a:pt x="7429497" y="3619498"/>
                </a:moveTo>
                <a:lnTo>
                  <a:pt x="7429497" y="4762498"/>
                </a:lnTo>
                <a:lnTo>
                  <a:pt x="8572497" y="4762498"/>
                </a:lnTo>
                <a:lnTo>
                  <a:pt x="8572497" y="3619498"/>
                </a:lnTo>
                <a:close/>
                <a:moveTo>
                  <a:pt x="5905497" y="3619498"/>
                </a:moveTo>
                <a:lnTo>
                  <a:pt x="5905497" y="4762498"/>
                </a:lnTo>
                <a:lnTo>
                  <a:pt x="7048497" y="4762498"/>
                </a:lnTo>
                <a:lnTo>
                  <a:pt x="7048497" y="3619498"/>
                </a:lnTo>
                <a:close/>
                <a:moveTo>
                  <a:pt x="7429497" y="2095500"/>
                </a:moveTo>
                <a:lnTo>
                  <a:pt x="7429497" y="3238499"/>
                </a:lnTo>
                <a:lnTo>
                  <a:pt x="8572497" y="3238499"/>
                </a:lnTo>
                <a:lnTo>
                  <a:pt x="8572497" y="2095500"/>
                </a:lnTo>
                <a:close/>
                <a:moveTo>
                  <a:pt x="5905497" y="2095500"/>
                </a:moveTo>
                <a:lnTo>
                  <a:pt x="5905497" y="3238499"/>
                </a:lnTo>
                <a:lnTo>
                  <a:pt x="7048497" y="3238499"/>
                </a:lnTo>
                <a:lnTo>
                  <a:pt x="7048497" y="2095500"/>
                </a:lnTo>
                <a:close/>
                <a:moveTo>
                  <a:pt x="10477497" y="2095498"/>
                </a:moveTo>
                <a:lnTo>
                  <a:pt x="10477497" y="3238498"/>
                </a:lnTo>
                <a:lnTo>
                  <a:pt x="11620497" y="3238498"/>
                </a:lnTo>
                <a:lnTo>
                  <a:pt x="11620497" y="2095498"/>
                </a:lnTo>
                <a:close/>
                <a:moveTo>
                  <a:pt x="8953497" y="2095498"/>
                </a:moveTo>
                <a:lnTo>
                  <a:pt x="8953497" y="3238498"/>
                </a:lnTo>
                <a:lnTo>
                  <a:pt x="10096497" y="3238498"/>
                </a:lnTo>
                <a:lnTo>
                  <a:pt x="10096497" y="2095498"/>
                </a:lnTo>
                <a:close/>
                <a:moveTo>
                  <a:pt x="5905497" y="571500"/>
                </a:moveTo>
                <a:lnTo>
                  <a:pt x="5905497" y="1714500"/>
                </a:lnTo>
                <a:lnTo>
                  <a:pt x="7048497" y="1714500"/>
                </a:lnTo>
                <a:lnTo>
                  <a:pt x="7048497" y="571500"/>
                </a:lnTo>
                <a:close/>
                <a:moveTo>
                  <a:pt x="7429497" y="571499"/>
                </a:moveTo>
                <a:lnTo>
                  <a:pt x="7429497" y="1714500"/>
                </a:lnTo>
                <a:lnTo>
                  <a:pt x="8572497" y="1714500"/>
                </a:lnTo>
                <a:lnTo>
                  <a:pt x="8572497" y="571499"/>
                </a:lnTo>
                <a:close/>
                <a:moveTo>
                  <a:pt x="10477497" y="571498"/>
                </a:moveTo>
                <a:lnTo>
                  <a:pt x="10477497" y="1714498"/>
                </a:lnTo>
                <a:lnTo>
                  <a:pt x="11620497" y="1714498"/>
                </a:lnTo>
                <a:lnTo>
                  <a:pt x="11620497" y="571498"/>
                </a:lnTo>
                <a:close/>
                <a:moveTo>
                  <a:pt x="8953497" y="571498"/>
                </a:moveTo>
                <a:lnTo>
                  <a:pt x="8953497" y="1714498"/>
                </a:lnTo>
                <a:lnTo>
                  <a:pt x="10096497" y="1714498"/>
                </a:lnTo>
                <a:lnTo>
                  <a:pt x="10096497" y="571498"/>
                </a:lnTo>
                <a:close/>
                <a:moveTo>
                  <a:pt x="0" y="0"/>
                </a:moveTo>
                <a:lnTo>
                  <a:pt x="12191997" y="0"/>
                </a:lnTo>
                <a:lnTo>
                  <a:pt x="12191997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600"/>
              </a:lnSpc>
            </a:pPr>
            <a:endParaRPr lang="fr-FR" sz="1600" err="1">
              <a:solidFill>
                <a:schemeClr val="tx2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71500" y="1333500"/>
            <a:ext cx="4572000" cy="254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571499" y="1778000"/>
            <a:ext cx="4572000" cy="952500"/>
          </a:xfrm>
        </p:spPr>
        <p:txBody>
          <a:bodyPr anchor="t" anchorCtr="0"/>
          <a:lstStyle>
            <a:lvl1pPr marL="0" indent="0">
              <a:lnSpc>
                <a:spcPts val="2500"/>
              </a:lnSpc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Notes"/>
          <p:cNvSpPr>
            <a:spLocks noGrp="1"/>
          </p:cNvSpPr>
          <p:nvPr>
            <p:ph type="body" sz="quarter" idx="3"/>
          </p:nvPr>
        </p:nvSpPr>
        <p:spPr>
          <a:xfrm>
            <a:off x="571500" y="5715000"/>
            <a:ext cx="4572000" cy="571500"/>
          </a:xfrm>
        </p:spPr>
        <p:txBody>
          <a:bodyPr anchor="b"/>
          <a:lstStyle>
            <a:lvl1pPr marL="0" indent="0">
              <a:lnSpc>
                <a:spcPts val="1500"/>
              </a:lnSpc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3" name="MainText"/>
          <p:cNvSpPr>
            <a:spLocks noGrp="1"/>
          </p:cNvSpPr>
          <p:nvPr>
            <p:ph type="body" sz="quarter" idx="13"/>
          </p:nvPr>
        </p:nvSpPr>
        <p:spPr>
          <a:xfrm>
            <a:off x="571500" y="2921000"/>
            <a:ext cx="4572000" cy="2603500"/>
          </a:xfrm>
        </p:spPr>
        <p:txBody>
          <a:bodyPr anchor="ctr" anchorCtr="0"/>
          <a:lstStyle>
            <a:lvl1pPr>
              <a:spcAft>
                <a:spcPts val="800"/>
              </a:spcAft>
              <a:defRPr/>
            </a:lvl1pPr>
            <a:lvl2pPr>
              <a:spcAft>
                <a:spcPts val="400"/>
              </a:spcAft>
              <a:defRPr/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>
          <a:xfrm>
            <a:off x="10287000" y="6477000"/>
            <a:ext cx="889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82397E-AFE7-4657-AB71-C4ABB3E99274}" type="datetimeFigureOut">
              <a:rPr lang="fr-FR" smtClean="0"/>
              <a:pPr/>
              <a:t>07/04/2025</a:t>
            </a:fld>
            <a:endParaRPr lang="fr-FR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>
          <a:xfrm>
            <a:off x="6477000" y="6477000"/>
            <a:ext cx="3746500" cy="190500"/>
          </a:xfrm>
        </p:spPr>
        <p:txBody>
          <a:bodyPr/>
          <a:lstStyle>
            <a:lvl1pPr algn="l">
              <a:lnSpc>
                <a:spcPts val="1500"/>
              </a:lnSpc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Page"/>
          <p:cNvSpPr>
            <a:spLocks noGrp="1"/>
          </p:cNvSpPr>
          <p:nvPr>
            <p:ph type="sldNum" sz="quarter" idx="12"/>
          </p:nvPr>
        </p:nvSpPr>
        <p:spPr>
          <a:xfrm>
            <a:off x="11239500" y="6477000"/>
            <a:ext cx="381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1FB91-DA79-4D9B-AC2E-F7D9C4833BB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Dash"/>
          <p:cNvSpPr/>
          <p:nvPr userDrawn="1"/>
        </p:nvSpPr>
        <p:spPr>
          <a:xfrm>
            <a:off x="571499" y="1651000"/>
            <a:ext cx="1270000" cy="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ogo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571500" y="6477000"/>
            <a:ext cx="882209" cy="190500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30" name="Espace réservé du contenu 29"/>
          <p:cNvSpPr>
            <a:spLocks noGrp="1"/>
          </p:cNvSpPr>
          <p:nvPr>
            <p:ph sz="quarter" idx="14" hasCustomPrompt="1"/>
          </p:nvPr>
        </p:nvSpPr>
        <p:spPr>
          <a:xfrm>
            <a:off x="5905500" y="571500"/>
            <a:ext cx="1143000" cy="1143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err="1"/>
              <a:t>Text</a:t>
            </a:r>
            <a:endParaRPr lang="fr-FR"/>
          </a:p>
        </p:txBody>
      </p:sp>
      <p:sp>
        <p:nvSpPr>
          <p:cNvPr id="32" name="Espace réservé du contenu 31"/>
          <p:cNvSpPr>
            <a:spLocks noGrp="1"/>
          </p:cNvSpPr>
          <p:nvPr>
            <p:ph sz="quarter" idx="15" hasCustomPrompt="1"/>
          </p:nvPr>
        </p:nvSpPr>
        <p:spPr>
          <a:xfrm>
            <a:off x="5905500" y="2095500"/>
            <a:ext cx="1143000" cy="1143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err="1"/>
              <a:t>Text</a:t>
            </a:r>
            <a:endParaRPr lang="fr-FR"/>
          </a:p>
        </p:txBody>
      </p:sp>
      <p:sp>
        <p:nvSpPr>
          <p:cNvPr id="34" name="Espace réservé du contenu 33"/>
          <p:cNvSpPr>
            <a:spLocks noGrp="1"/>
          </p:cNvSpPr>
          <p:nvPr>
            <p:ph sz="quarter" idx="16" hasCustomPrompt="1"/>
          </p:nvPr>
        </p:nvSpPr>
        <p:spPr>
          <a:xfrm>
            <a:off x="5905500" y="3619500"/>
            <a:ext cx="1143000" cy="1143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err="1"/>
              <a:t>Text</a:t>
            </a:r>
            <a:endParaRPr lang="fr-FR"/>
          </a:p>
        </p:txBody>
      </p:sp>
      <p:sp>
        <p:nvSpPr>
          <p:cNvPr id="36" name="Espace réservé du contenu 35"/>
          <p:cNvSpPr>
            <a:spLocks noGrp="1"/>
          </p:cNvSpPr>
          <p:nvPr>
            <p:ph sz="quarter" idx="17" hasCustomPrompt="1"/>
          </p:nvPr>
        </p:nvSpPr>
        <p:spPr>
          <a:xfrm>
            <a:off x="5905500" y="5143500"/>
            <a:ext cx="1143000" cy="1143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err="1"/>
              <a:t>Text</a:t>
            </a:r>
            <a:endParaRPr lang="fr-FR"/>
          </a:p>
        </p:txBody>
      </p:sp>
      <p:sp>
        <p:nvSpPr>
          <p:cNvPr id="38" name="Espace réservé du contenu 37"/>
          <p:cNvSpPr>
            <a:spLocks noGrp="1"/>
          </p:cNvSpPr>
          <p:nvPr>
            <p:ph sz="quarter" idx="18" hasCustomPrompt="1"/>
          </p:nvPr>
        </p:nvSpPr>
        <p:spPr>
          <a:xfrm>
            <a:off x="7429500" y="571500"/>
            <a:ext cx="1143000" cy="1143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err="1"/>
              <a:t>Text</a:t>
            </a:r>
            <a:endParaRPr lang="fr-FR"/>
          </a:p>
        </p:txBody>
      </p:sp>
      <p:sp>
        <p:nvSpPr>
          <p:cNvPr id="40" name="Espace réservé du contenu 39"/>
          <p:cNvSpPr>
            <a:spLocks noGrp="1"/>
          </p:cNvSpPr>
          <p:nvPr>
            <p:ph sz="quarter" idx="19" hasCustomPrompt="1"/>
          </p:nvPr>
        </p:nvSpPr>
        <p:spPr>
          <a:xfrm>
            <a:off x="7429500" y="2095500"/>
            <a:ext cx="1143000" cy="1143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err="1"/>
              <a:t>Text</a:t>
            </a:r>
            <a:endParaRPr lang="fr-FR"/>
          </a:p>
        </p:txBody>
      </p:sp>
      <p:sp>
        <p:nvSpPr>
          <p:cNvPr id="42" name="Espace réservé du contenu 41"/>
          <p:cNvSpPr>
            <a:spLocks noGrp="1"/>
          </p:cNvSpPr>
          <p:nvPr>
            <p:ph sz="quarter" idx="20" hasCustomPrompt="1"/>
          </p:nvPr>
        </p:nvSpPr>
        <p:spPr>
          <a:xfrm>
            <a:off x="7429500" y="3619500"/>
            <a:ext cx="1143000" cy="1143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err="1"/>
              <a:t>Text</a:t>
            </a:r>
            <a:endParaRPr lang="fr-FR"/>
          </a:p>
        </p:txBody>
      </p:sp>
      <p:sp>
        <p:nvSpPr>
          <p:cNvPr id="44" name="Espace réservé du contenu 43"/>
          <p:cNvSpPr>
            <a:spLocks noGrp="1"/>
          </p:cNvSpPr>
          <p:nvPr>
            <p:ph sz="quarter" idx="21" hasCustomPrompt="1"/>
          </p:nvPr>
        </p:nvSpPr>
        <p:spPr>
          <a:xfrm>
            <a:off x="7429500" y="5143500"/>
            <a:ext cx="1143000" cy="1143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err="1"/>
              <a:t>Text</a:t>
            </a:r>
            <a:endParaRPr lang="fr-FR"/>
          </a:p>
        </p:txBody>
      </p:sp>
      <p:sp>
        <p:nvSpPr>
          <p:cNvPr id="46" name="Espace réservé du contenu 45"/>
          <p:cNvSpPr>
            <a:spLocks noGrp="1"/>
          </p:cNvSpPr>
          <p:nvPr>
            <p:ph sz="quarter" idx="22" hasCustomPrompt="1"/>
          </p:nvPr>
        </p:nvSpPr>
        <p:spPr>
          <a:xfrm>
            <a:off x="8953500" y="571500"/>
            <a:ext cx="1143000" cy="1143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err="1"/>
              <a:t>Text</a:t>
            </a:r>
            <a:endParaRPr lang="fr-FR"/>
          </a:p>
        </p:txBody>
      </p:sp>
      <p:sp>
        <p:nvSpPr>
          <p:cNvPr id="48" name="Espace réservé du contenu 47"/>
          <p:cNvSpPr>
            <a:spLocks noGrp="1"/>
          </p:cNvSpPr>
          <p:nvPr>
            <p:ph sz="quarter" idx="23" hasCustomPrompt="1"/>
          </p:nvPr>
        </p:nvSpPr>
        <p:spPr>
          <a:xfrm>
            <a:off x="8953500" y="2095500"/>
            <a:ext cx="1143000" cy="1143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err="1"/>
              <a:t>Text</a:t>
            </a:r>
            <a:endParaRPr lang="fr-FR"/>
          </a:p>
        </p:txBody>
      </p:sp>
      <p:sp>
        <p:nvSpPr>
          <p:cNvPr id="50" name="Espace réservé du contenu 49"/>
          <p:cNvSpPr>
            <a:spLocks noGrp="1"/>
          </p:cNvSpPr>
          <p:nvPr>
            <p:ph sz="quarter" idx="24" hasCustomPrompt="1"/>
          </p:nvPr>
        </p:nvSpPr>
        <p:spPr>
          <a:xfrm>
            <a:off x="8953500" y="3619500"/>
            <a:ext cx="1143000" cy="1143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err="1"/>
              <a:t>Text</a:t>
            </a:r>
            <a:endParaRPr lang="fr-FR"/>
          </a:p>
        </p:txBody>
      </p:sp>
      <p:sp>
        <p:nvSpPr>
          <p:cNvPr id="52" name="Espace réservé du contenu 51"/>
          <p:cNvSpPr>
            <a:spLocks noGrp="1"/>
          </p:cNvSpPr>
          <p:nvPr>
            <p:ph sz="quarter" idx="25" hasCustomPrompt="1"/>
          </p:nvPr>
        </p:nvSpPr>
        <p:spPr>
          <a:xfrm>
            <a:off x="8953500" y="5143500"/>
            <a:ext cx="1143000" cy="1143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err="1"/>
              <a:t>Text</a:t>
            </a:r>
            <a:endParaRPr lang="fr-FR"/>
          </a:p>
        </p:txBody>
      </p:sp>
      <p:sp>
        <p:nvSpPr>
          <p:cNvPr id="54" name="Espace réservé du contenu 53"/>
          <p:cNvSpPr>
            <a:spLocks noGrp="1"/>
          </p:cNvSpPr>
          <p:nvPr>
            <p:ph sz="quarter" idx="26" hasCustomPrompt="1"/>
          </p:nvPr>
        </p:nvSpPr>
        <p:spPr>
          <a:xfrm>
            <a:off x="10477500" y="571500"/>
            <a:ext cx="1143000" cy="1143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err="1"/>
              <a:t>Text</a:t>
            </a:r>
            <a:endParaRPr lang="fr-FR"/>
          </a:p>
        </p:txBody>
      </p:sp>
      <p:sp>
        <p:nvSpPr>
          <p:cNvPr id="56" name="Espace réservé du contenu 55"/>
          <p:cNvSpPr>
            <a:spLocks noGrp="1"/>
          </p:cNvSpPr>
          <p:nvPr>
            <p:ph sz="quarter" idx="27" hasCustomPrompt="1"/>
          </p:nvPr>
        </p:nvSpPr>
        <p:spPr>
          <a:xfrm>
            <a:off x="10477500" y="2095500"/>
            <a:ext cx="1143000" cy="1143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err="1"/>
              <a:t>Text</a:t>
            </a:r>
            <a:endParaRPr lang="fr-FR"/>
          </a:p>
        </p:txBody>
      </p:sp>
      <p:sp>
        <p:nvSpPr>
          <p:cNvPr id="58" name="Espace réservé du contenu 57"/>
          <p:cNvSpPr>
            <a:spLocks noGrp="1"/>
          </p:cNvSpPr>
          <p:nvPr>
            <p:ph sz="quarter" idx="28" hasCustomPrompt="1"/>
          </p:nvPr>
        </p:nvSpPr>
        <p:spPr>
          <a:xfrm>
            <a:off x="10477500" y="3619500"/>
            <a:ext cx="1143000" cy="1143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err="1"/>
              <a:t>Text</a:t>
            </a:r>
            <a:endParaRPr lang="fr-FR"/>
          </a:p>
        </p:txBody>
      </p:sp>
      <p:sp>
        <p:nvSpPr>
          <p:cNvPr id="60" name="Espace réservé du contenu 59"/>
          <p:cNvSpPr>
            <a:spLocks noGrp="1"/>
          </p:cNvSpPr>
          <p:nvPr>
            <p:ph sz="quarter" idx="29" hasCustomPrompt="1"/>
          </p:nvPr>
        </p:nvSpPr>
        <p:spPr>
          <a:xfrm>
            <a:off x="10477500" y="5143500"/>
            <a:ext cx="1143000" cy="1143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err="1"/>
              <a:t>Text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8224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3720">
          <p15:clr>
            <a:srgbClr val="FBAE40"/>
          </p15:clr>
        </p15:guide>
        <p15:guide id="5" pos="5520">
          <p15:clr>
            <a:srgbClr val="FBAE40"/>
          </p15:clr>
        </p15:guide>
        <p15:guide id="6" pos="73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_16c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71500" y="2730500"/>
            <a:ext cx="4572000" cy="254000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571499" y="3175000"/>
            <a:ext cx="4572000" cy="952500"/>
          </a:xfrm>
        </p:spPr>
        <p:txBody>
          <a:bodyPr anchor="t" anchorCtr="0"/>
          <a:lstStyle>
            <a:lvl1pPr marL="0" indent="0">
              <a:lnSpc>
                <a:spcPts val="2500"/>
              </a:lnSpc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>
          <a:xfrm>
            <a:off x="10287000" y="6477000"/>
            <a:ext cx="889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82397E-AFE7-4657-AB71-C4ABB3E99274}" type="datetimeFigureOut">
              <a:rPr lang="fr-FR" smtClean="0"/>
              <a:pPr/>
              <a:t>07/04/2025</a:t>
            </a:fld>
            <a:endParaRPr lang="fr-FR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>
          <a:xfrm>
            <a:off x="6477000" y="6477000"/>
            <a:ext cx="3746500" cy="190500"/>
          </a:xfrm>
        </p:spPr>
        <p:txBody>
          <a:bodyPr/>
          <a:lstStyle>
            <a:lvl1pPr algn="l">
              <a:lnSpc>
                <a:spcPts val="1500"/>
              </a:lnSpc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Page"/>
          <p:cNvSpPr>
            <a:spLocks noGrp="1"/>
          </p:cNvSpPr>
          <p:nvPr>
            <p:ph type="sldNum" sz="quarter" idx="12"/>
          </p:nvPr>
        </p:nvSpPr>
        <p:spPr>
          <a:xfrm>
            <a:off x="11239500" y="6477000"/>
            <a:ext cx="381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1FB91-DA79-4D9B-AC2E-F7D9C4833BB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Dash"/>
          <p:cNvSpPr/>
          <p:nvPr userDrawn="1"/>
        </p:nvSpPr>
        <p:spPr>
          <a:xfrm>
            <a:off x="571499" y="3048000"/>
            <a:ext cx="1270000" cy="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ogo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571500" y="6477000"/>
            <a:ext cx="882209" cy="190500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30" name="Espace réservé du contenu 29"/>
          <p:cNvSpPr>
            <a:spLocks noGrp="1"/>
          </p:cNvSpPr>
          <p:nvPr>
            <p:ph sz="quarter" idx="14" hasCustomPrompt="1"/>
          </p:nvPr>
        </p:nvSpPr>
        <p:spPr>
          <a:xfrm>
            <a:off x="5905500" y="571500"/>
            <a:ext cx="1143000" cy="1143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err="1"/>
              <a:t>Text</a:t>
            </a:r>
            <a:endParaRPr lang="fr-FR"/>
          </a:p>
        </p:txBody>
      </p:sp>
      <p:sp>
        <p:nvSpPr>
          <p:cNvPr id="32" name="Espace réservé du contenu 31"/>
          <p:cNvSpPr>
            <a:spLocks noGrp="1"/>
          </p:cNvSpPr>
          <p:nvPr>
            <p:ph sz="quarter" idx="15" hasCustomPrompt="1"/>
          </p:nvPr>
        </p:nvSpPr>
        <p:spPr>
          <a:xfrm>
            <a:off x="5905500" y="2095500"/>
            <a:ext cx="1143000" cy="1143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err="1"/>
              <a:t>Text</a:t>
            </a:r>
            <a:endParaRPr lang="fr-FR"/>
          </a:p>
        </p:txBody>
      </p:sp>
      <p:sp>
        <p:nvSpPr>
          <p:cNvPr id="34" name="Espace réservé du contenu 33"/>
          <p:cNvSpPr>
            <a:spLocks noGrp="1"/>
          </p:cNvSpPr>
          <p:nvPr>
            <p:ph sz="quarter" idx="16" hasCustomPrompt="1"/>
          </p:nvPr>
        </p:nvSpPr>
        <p:spPr>
          <a:xfrm>
            <a:off x="5905500" y="3619500"/>
            <a:ext cx="1143000" cy="1143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err="1"/>
              <a:t>Text</a:t>
            </a:r>
            <a:endParaRPr lang="fr-FR"/>
          </a:p>
        </p:txBody>
      </p:sp>
      <p:sp>
        <p:nvSpPr>
          <p:cNvPr id="36" name="Espace réservé du contenu 35"/>
          <p:cNvSpPr>
            <a:spLocks noGrp="1"/>
          </p:cNvSpPr>
          <p:nvPr>
            <p:ph sz="quarter" idx="17" hasCustomPrompt="1"/>
          </p:nvPr>
        </p:nvSpPr>
        <p:spPr>
          <a:xfrm>
            <a:off x="5905500" y="5143500"/>
            <a:ext cx="1143000" cy="1143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err="1"/>
              <a:t>Text</a:t>
            </a:r>
            <a:endParaRPr lang="fr-FR"/>
          </a:p>
        </p:txBody>
      </p:sp>
      <p:sp>
        <p:nvSpPr>
          <p:cNvPr id="38" name="Espace réservé du contenu 37"/>
          <p:cNvSpPr>
            <a:spLocks noGrp="1"/>
          </p:cNvSpPr>
          <p:nvPr>
            <p:ph sz="quarter" idx="18" hasCustomPrompt="1"/>
          </p:nvPr>
        </p:nvSpPr>
        <p:spPr>
          <a:xfrm>
            <a:off x="7429500" y="571500"/>
            <a:ext cx="1143000" cy="1143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err="1"/>
              <a:t>Text</a:t>
            </a:r>
            <a:endParaRPr lang="fr-FR"/>
          </a:p>
        </p:txBody>
      </p:sp>
      <p:sp>
        <p:nvSpPr>
          <p:cNvPr id="40" name="Espace réservé du contenu 39"/>
          <p:cNvSpPr>
            <a:spLocks noGrp="1"/>
          </p:cNvSpPr>
          <p:nvPr>
            <p:ph sz="quarter" idx="19" hasCustomPrompt="1"/>
          </p:nvPr>
        </p:nvSpPr>
        <p:spPr>
          <a:xfrm>
            <a:off x="7429500" y="2095500"/>
            <a:ext cx="1143000" cy="1143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err="1"/>
              <a:t>Text</a:t>
            </a:r>
            <a:endParaRPr lang="fr-FR"/>
          </a:p>
        </p:txBody>
      </p:sp>
      <p:sp>
        <p:nvSpPr>
          <p:cNvPr id="42" name="Espace réservé du contenu 41"/>
          <p:cNvSpPr>
            <a:spLocks noGrp="1"/>
          </p:cNvSpPr>
          <p:nvPr>
            <p:ph sz="quarter" idx="20" hasCustomPrompt="1"/>
          </p:nvPr>
        </p:nvSpPr>
        <p:spPr>
          <a:xfrm>
            <a:off x="7429500" y="3619500"/>
            <a:ext cx="1143000" cy="1143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err="1"/>
              <a:t>Text</a:t>
            </a:r>
            <a:endParaRPr lang="fr-FR"/>
          </a:p>
        </p:txBody>
      </p:sp>
      <p:sp>
        <p:nvSpPr>
          <p:cNvPr id="44" name="Espace réservé du contenu 43"/>
          <p:cNvSpPr>
            <a:spLocks noGrp="1"/>
          </p:cNvSpPr>
          <p:nvPr>
            <p:ph sz="quarter" idx="21" hasCustomPrompt="1"/>
          </p:nvPr>
        </p:nvSpPr>
        <p:spPr>
          <a:xfrm>
            <a:off x="7429500" y="5143500"/>
            <a:ext cx="1143000" cy="1143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err="1"/>
              <a:t>Text</a:t>
            </a:r>
            <a:endParaRPr lang="fr-FR"/>
          </a:p>
        </p:txBody>
      </p:sp>
      <p:sp>
        <p:nvSpPr>
          <p:cNvPr id="46" name="Espace réservé du contenu 45"/>
          <p:cNvSpPr>
            <a:spLocks noGrp="1"/>
          </p:cNvSpPr>
          <p:nvPr>
            <p:ph sz="quarter" idx="22" hasCustomPrompt="1"/>
          </p:nvPr>
        </p:nvSpPr>
        <p:spPr>
          <a:xfrm>
            <a:off x="8953500" y="571500"/>
            <a:ext cx="1143000" cy="1143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err="1"/>
              <a:t>Text</a:t>
            </a:r>
            <a:endParaRPr lang="fr-FR"/>
          </a:p>
        </p:txBody>
      </p:sp>
      <p:sp>
        <p:nvSpPr>
          <p:cNvPr id="48" name="Espace réservé du contenu 47"/>
          <p:cNvSpPr>
            <a:spLocks noGrp="1"/>
          </p:cNvSpPr>
          <p:nvPr>
            <p:ph sz="quarter" idx="23" hasCustomPrompt="1"/>
          </p:nvPr>
        </p:nvSpPr>
        <p:spPr>
          <a:xfrm>
            <a:off x="8953500" y="2095500"/>
            <a:ext cx="1143000" cy="1143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err="1"/>
              <a:t>Text</a:t>
            </a:r>
            <a:endParaRPr lang="fr-FR"/>
          </a:p>
        </p:txBody>
      </p:sp>
      <p:sp>
        <p:nvSpPr>
          <p:cNvPr id="50" name="Espace réservé du contenu 49"/>
          <p:cNvSpPr>
            <a:spLocks noGrp="1"/>
          </p:cNvSpPr>
          <p:nvPr>
            <p:ph sz="quarter" idx="24" hasCustomPrompt="1"/>
          </p:nvPr>
        </p:nvSpPr>
        <p:spPr>
          <a:xfrm>
            <a:off x="8953500" y="3619500"/>
            <a:ext cx="1143000" cy="1143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err="1"/>
              <a:t>Text</a:t>
            </a:r>
            <a:endParaRPr lang="fr-FR"/>
          </a:p>
        </p:txBody>
      </p:sp>
      <p:sp>
        <p:nvSpPr>
          <p:cNvPr id="52" name="Espace réservé du contenu 51"/>
          <p:cNvSpPr>
            <a:spLocks noGrp="1"/>
          </p:cNvSpPr>
          <p:nvPr>
            <p:ph sz="quarter" idx="25" hasCustomPrompt="1"/>
          </p:nvPr>
        </p:nvSpPr>
        <p:spPr>
          <a:xfrm>
            <a:off x="8953500" y="5143500"/>
            <a:ext cx="1143000" cy="1143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err="1"/>
              <a:t>Text</a:t>
            </a:r>
            <a:endParaRPr lang="fr-FR"/>
          </a:p>
        </p:txBody>
      </p:sp>
      <p:sp>
        <p:nvSpPr>
          <p:cNvPr id="54" name="Espace réservé du contenu 53"/>
          <p:cNvSpPr>
            <a:spLocks noGrp="1"/>
          </p:cNvSpPr>
          <p:nvPr>
            <p:ph sz="quarter" idx="26" hasCustomPrompt="1"/>
          </p:nvPr>
        </p:nvSpPr>
        <p:spPr>
          <a:xfrm>
            <a:off x="10477500" y="571500"/>
            <a:ext cx="1143000" cy="1143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err="1"/>
              <a:t>Text</a:t>
            </a:r>
            <a:endParaRPr lang="fr-FR"/>
          </a:p>
        </p:txBody>
      </p:sp>
      <p:sp>
        <p:nvSpPr>
          <p:cNvPr id="56" name="Espace réservé du contenu 55"/>
          <p:cNvSpPr>
            <a:spLocks noGrp="1"/>
          </p:cNvSpPr>
          <p:nvPr>
            <p:ph sz="quarter" idx="27" hasCustomPrompt="1"/>
          </p:nvPr>
        </p:nvSpPr>
        <p:spPr>
          <a:xfrm>
            <a:off x="10477500" y="2095500"/>
            <a:ext cx="1143000" cy="1143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err="1"/>
              <a:t>Text</a:t>
            </a:r>
            <a:endParaRPr lang="fr-FR"/>
          </a:p>
        </p:txBody>
      </p:sp>
      <p:sp>
        <p:nvSpPr>
          <p:cNvPr id="58" name="Espace réservé du contenu 57"/>
          <p:cNvSpPr>
            <a:spLocks noGrp="1"/>
          </p:cNvSpPr>
          <p:nvPr>
            <p:ph sz="quarter" idx="28" hasCustomPrompt="1"/>
          </p:nvPr>
        </p:nvSpPr>
        <p:spPr>
          <a:xfrm>
            <a:off x="10477500" y="3619500"/>
            <a:ext cx="1143000" cy="1143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err="1"/>
              <a:t>Text</a:t>
            </a:r>
            <a:endParaRPr lang="fr-FR"/>
          </a:p>
        </p:txBody>
      </p:sp>
      <p:sp>
        <p:nvSpPr>
          <p:cNvPr id="60" name="Espace réservé du contenu 59"/>
          <p:cNvSpPr>
            <a:spLocks noGrp="1"/>
          </p:cNvSpPr>
          <p:nvPr>
            <p:ph sz="quarter" idx="29" hasCustomPrompt="1"/>
          </p:nvPr>
        </p:nvSpPr>
        <p:spPr>
          <a:xfrm>
            <a:off x="10477500" y="5143500"/>
            <a:ext cx="1143000" cy="1143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err="1"/>
              <a:t>Text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232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3720">
          <p15:clr>
            <a:srgbClr val="FBAE40"/>
          </p15:clr>
        </p15:guide>
        <p15:guide id="5" pos="5520">
          <p15:clr>
            <a:srgbClr val="FBAE40"/>
          </p15:clr>
        </p15:guide>
        <p15:guide id="6" pos="73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_9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orme libre 61"/>
          <p:cNvSpPr/>
          <p:nvPr userDrawn="1"/>
        </p:nvSpPr>
        <p:spPr>
          <a:xfrm>
            <a:off x="2" y="2"/>
            <a:ext cx="12191998" cy="6857999"/>
          </a:xfrm>
          <a:custGeom>
            <a:avLst/>
            <a:gdLst>
              <a:gd name="connsiteX0" fmla="*/ 9969498 w 12191998"/>
              <a:gd name="connsiteY0" fmla="*/ 4635499 h 6857999"/>
              <a:gd name="connsiteX1" fmla="*/ 9969498 w 12191998"/>
              <a:gd name="connsiteY1" fmla="*/ 6286499 h 6857999"/>
              <a:gd name="connsiteX2" fmla="*/ 11620498 w 12191998"/>
              <a:gd name="connsiteY2" fmla="*/ 6286499 h 6857999"/>
              <a:gd name="connsiteX3" fmla="*/ 11620498 w 12191998"/>
              <a:gd name="connsiteY3" fmla="*/ 4635499 h 6857999"/>
              <a:gd name="connsiteX4" fmla="*/ 7937498 w 12191998"/>
              <a:gd name="connsiteY4" fmla="*/ 4635499 h 6857999"/>
              <a:gd name="connsiteX5" fmla="*/ 7937498 w 12191998"/>
              <a:gd name="connsiteY5" fmla="*/ 6286499 h 6857999"/>
              <a:gd name="connsiteX6" fmla="*/ 9588498 w 12191998"/>
              <a:gd name="connsiteY6" fmla="*/ 6286499 h 6857999"/>
              <a:gd name="connsiteX7" fmla="*/ 9588498 w 12191998"/>
              <a:gd name="connsiteY7" fmla="*/ 4635499 h 6857999"/>
              <a:gd name="connsiteX8" fmla="*/ 5905498 w 12191998"/>
              <a:gd name="connsiteY8" fmla="*/ 4635499 h 6857999"/>
              <a:gd name="connsiteX9" fmla="*/ 5905498 w 12191998"/>
              <a:gd name="connsiteY9" fmla="*/ 6286499 h 6857999"/>
              <a:gd name="connsiteX10" fmla="*/ 7556498 w 12191998"/>
              <a:gd name="connsiteY10" fmla="*/ 6286499 h 6857999"/>
              <a:gd name="connsiteX11" fmla="*/ 7556498 w 12191998"/>
              <a:gd name="connsiteY11" fmla="*/ 4635499 h 6857999"/>
              <a:gd name="connsiteX12" fmla="*/ 7937498 w 12191998"/>
              <a:gd name="connsiteY12" fmla="*/ 2603500 h 6857999"/>
              <a:gd name="connsiteX13" fmla="*/ 7937498 w 12191998"/>
              <a:gd name="connsiteY13" fmla="*/ 4254499 h 6857999"/>
              <a:gd name="connsiteX14" fmla="*/ 9588498 w 12191998"/>
              <a:gd name="connsiteY14" fmla="*/ 4254499 h 6857999"/>
              <a:gd name="connsiteX15" fmla="*/ 9588498 w 12191998"/>
              <a:gd name="connsiteY15" fmla="*/ 2603500 h 6857999"/>
              <a:gd name="connsiteX16" fmla="*/ 5905498 w 12191998"/>
              <a:gd name="connsiteY16" fmla="*/ 2603500 h 6857999"/>
              <a:gd name="connsiteX17" fmla="*/ 5905498 w 12191998"/>
              <a:gd name="connsiteY17" fmla="*/ 4254499 h 6857999"/>
              <a:gd name="connsiteX18" fmla="*/ 7556498 w 12191998"/>
              <a:gd name="connsiteY18" fmla="*/ 4254499 h 6857999"/>
              <a:gd name="connsiteX19" fmla="*/ 7556498 w 12191998"/>
              <a:gd name="connsiteY19" fmla="*/ 2603500 h 6857999"/>
              <a:gd name="connsiteX20" fmla="*/ 9969498 w 12191998"/>
              <a:gd name="connsiteY20" fmla="*/ 2603499 h 6857999"/>
              <a:gd name="connsiteX21" fmla="*/ 9969498 w 12191998"/>
              <a:gd name="connsiteY21" fmla="*/ 4254499 h 6857999"/>
              <a:gd name="connsiteX22" fmla="*/ 11620498 w 12191998"/>
              <a:gd name="connsiteY22" fmla="*/ 4254499 h 6857999"/>
              <a:gd name="connsiteX23" fmla="*/ 11620498 w 12191998"/>
              <a:gd name="connsiteY23" fmla="*/ 2603499 h 6857999"/>
              <a:gd name="connsiteX24" fmla="*/ 5905498 w 12191998"/>
              <a:gd name="connsiteY24" fmla="*/ 571500 h 6857999"/>
              <a:gd name="connsiteX25" fmla="*/ 5905498 w 12191998"/>
              <a:gd name="connsiteY25" fmla="*/ 2222500 h 6857999"/>
              <a:gd name="connsiteX26" fmla="*/ 7556498 w 12191998"/>
              <a:gd name="connsiteY26" fmla="*/ 2222500 h 6857999"/>
              <a:gd name="connsiteX27" fmla="*/ 7556498 w 12191998"/>
              <a:gd name="connsiteY27" fmla="*/ 571500 h 6857999"/>
              <a:gd name="connsiteX28" fmla="*/ 9969498 w 12191998"/>
              <a:gd name="connsiteY28" fmla="*/ 571500 h 6857999"/>
              <a:gd name="connsiteX29" fmla="*/ 9969498 w 12191998"/>
              <a:gd name="connsiteY29" fmla="*/ 2222500 h 6857999"/>
              <a:gd name="connsiteX30" fmla="*/ 11620498 w 12191998"/>
              <a:gd name="connsiteY30" fmla="*/ 2222500 h 6857999"/>
              <a:gd name="connsiteX31" fmla="*/ 11620498 w 12191998"/>
              <a:gd name="connsiteY31" fmla="*/ 571500 h 6857999"/>
              <a:gd name="connsiteX32" fmla="*/ 7937498 w 12191998"/>
              <a:gd name="connsiteY32" fmla="*/ 571500 h 6857999"/>
              <a:gd name="connsiteX33" fmla="*/ 7937498 w 12191998"/>
              <a:gd name="connsiteY33" fmla="*/ 2222500 h 6857999"/>
              <a:gd name="connsiteX34" fmla="*/ 9588498 w 12191998"/>
              <a:gd name="connsiteY34" fmla="*/ 2222500 h 6857999"/>
              <a:gd name="connsiteX35" fmla="*/ 9588498 w 12191998"/>
              <a:gd name="connsiteY35" fmla="*/ 571500 h 6857999"/>
              <a:gd name="connsiteX36" fmla="*/ 0 w 12191998"/>
              <a:gd name="connsiteY36" fmla="*/ 0 h 6857999"/>
              <a:gd name="connsiteX37" fmla="*/ 12191998 w 12191998"/>
              <a:gd name="connsiteY37" fmla="*/ 0 h 6857999"/>
              <a:gd name="connsiteX38" fmla="*/ 12191998 w 12191998"/>
              <a:gd name="connsiteY38" fmla="*/ 6857999 h 6857999"/>
              <a:gd name="connsiteX39" fmla="*/ 0 w 12191998"/>
              <a:gd name="connsiteY3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191998" h="6857999">
                <a:moveTo>
                  <a:pt x="9969498" y="4635499"/>
                </a:moveTo>
                <a:lnTo>
                  <a:pt x="9969498" y="6286499"/>
                </a:lnTo>
                <a:lnTo>
                  <a:pt x="11620498" y="6286499"/>
                </a:lnTo>
                <a:lnTo>
                  <a:pt x="11620498" y="4635499"/>
                </a:lnTo>
                <a:close/>
                <a:moveTo>
                  <a:pt x="7937498" y="4635499"/>
                </a:moveTo>
                <a:lnTo>
                  <a:pt x="7937498" y="6286499"/>
                </a:lnTo>
                <a:lnTo>
                  <a:pt x="9588498" y="6286499"/>
                </a:lnTo>
                <a:lnTo>
                  <a:pt x="9588498" y="4635499"/>
                </a:lnTo>
                <a:close/>
                <a:moveTo>
                  <a:pt x="5905498" y="4635499"/>
                </a:moveTo>
                <a:lnTo>
                  <a:pt x="5905498" y="6286499"/>
                </a:lnTo>
                <a:lnTo>
                  <a:pt x="7556498" y="6286499"/>
                </a:lnTo>
                <a:lnTo>
                  <a:pt x="7556498" y="4635499"/>
                </a:lnTo>
                <a:close/>
                <a:moveTo>
                  <a:pt x="7937498" y="2603500"/>
                </a:moveTo>
                <a:lnTo>
                  <a:pt x="7937498" y="4254499"/>
                </a:lnTo>
                <a:lnTo>
                  <a:pt x="9588498" y="4254499"/>
                </a:lnTo>
                <a:lnTo>
                  <a:pt x="9588498" y="2603500"/>
                </a:lnTo>
                <a:close/>
                <a:moveTo>
                  <a:pt x="5905498" y="2603500"/>
                </a:moveTo>
                <a:lnTo>
                  <a:pt x="5905498" y="4254499"/>
                </a:lnTo>
                <a:lnTo>
                  <a:pt x="7556498" y="4254499"/>
                </a:lnTo>
                <a:lnTo>
                  <a:pt x="7556498" y="2603500"/>
                </a:lnTo>
                <a:close/>
                <a:moveTo>
                  <a:pt x="9969498" y="2603499"/>
                </a:moveTo>
                <a:lnTo>
                  <a:pt x="9969498" y="4254499"/>
                </a:lnTo>
                <a:lnTo>
                  <a:pt x="11620498" y="4254499"/>
                </a:lnTo>
                <a:lnTo>
                  <a:pt x="11620498" y="2603499"/>
                </a:lnTo>
                <a:close/>
                <a:moveTo>
                  <a:pt x="5905498" y="571500"/>
                </a:moveTo>
                <a:lnTo>
                  <a:pt x="5905498" y="2222500"/>
                </a:lnTo>
                <a:lnTo>
                  <a:pt x="7556498" y="2222500"/>
                </a:lnTo>
                <a:lnTo>
                  <a:pt x="7556498" y="571500"/>
                </a:lnTo>
                <a:close/>
                <a:moveTo>
                  <a:pt x="9969498" y="571500"/>
                </a:moveTo>
                <a:lnTo>
                  <a:pt x="9969498" y="2222500"/>
                </a:lnTo>
                <a:lnTo>
                  <a:pt x="11620498" y="2222500"/>
                </a:lnTo>
                <a:lnTo>
                  <a:pt x="11620498" y="571500"/>
                </a:lnTo>
                <a:close/>
                <a:moveTo>
                  <a:pt x="7937498" y="571500"/>
                </a:moveTo>
                <a:lnTo>
                  <a:pt x="7937498" y="2222500"/>
                </a:lnTo>
                <a:lnTo>
                  <a:pt x="9588498" y="2222500"/>
                </a:lnTo>
                <a:lnTo>
                  <a:pt x="9588498" y="571500"/>
                </a:ln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600"/>
              </a:lnSpc>
            </a:pPr>
            <a:endParaRPr lang="fr-FR" sz="1600" err="1">
              <a:solidFill>
                <a:schemeClr val="tx2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71500" y="1333500"/>
            <a:ext cx="4572000" cy="254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571499" y="1778000"/>
            <a:ext cx="4572000" cy="952500"/>
          </a:xfrm>
        </p:spPr>
        <p:txBody>
          <a:bodyPr anchor="t" anchorCtr="0"/>
          <a:lstStyle>
            <a:lvl1pPr marL="0" indent="0">
              <a:lnSpc>
                <a:spcPts val="2500"/>
              </a:lnSpc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Notes"/>
          <p:cNvSpPr>
            <a:spLocks noGrp="1"/>
          </p:cNvSpPr>
          <p:nvPr>
            <p:ph type="body" sz="quarter" idx="3"/>
          </p:nvPr>
        </p:nvSpPr>
        <p:spPr>
          <a:xfrm>
            <a:off x="571500" y="5715000"/>
            <a:ext cx="4572000" cy="571500"/>
          </a:xfrm>
        </p:spPr>
        <p:txBody>
          <a:bodyPr anchor="b"/>
          <a:lstStyle>
            <a:lvl1pPr marL="0" indent="0">
              <a:lnSpc>
                <a:spcPts val="1500"/>
              </a:lnSpc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3" name="MainText"/>
          <p:cNvSpPr>
            <a:spLocks noGrp="1"/>
          </p:cNvSpPr>
          <p:nvPr>
            <p:ph type="body" sz="quarter" idx="13"/>
          </p:nvPr>
        </p:nvSpPr>
        <p:spPr>
          <a:xfrm>
            <a:off x="571500" y="2921000"/>
            <a:ext cx="4572000" cy="2603500"/>
          </a:xfrm>
        </p:spPr>
        <p:txBody>
          <a:bodyPr anchor="ctr" anchorCtr="0"/>
          <a:lstStyle>
            <a:lvl1pPr>
              <a:spcAft>
                <a:spcPts val="800"/>
              </a:spcAft>
              <a:defRPr/>
            </a:lvl1pPr>
            <a:lvl2pPr>
              <a:spcAft>
                <a:spcPts val="400"/>
              </a:spcAft>
              <a:defRPr/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>
          <a:xfrm>
            <a:off x="10287000" y="6477000"/>
            <a:ext cx="889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82397E-AFE7-4657-AB71-C4ABB3E99274}" type="datetimeFigureOut">
              <a:rPr lang="fr-FR" smtClean="0"/>
              <a:pPr/>
              <a:t>07/04/2025</a:t>
            </a:fld>
            <a:endParaRPr lang="fr-FR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>
          <a:xfrm>
            <a:off x="6477000" y="6477000"/>
            <a:ext cx="3746500" cy="190500"/>
          </a:xfrm>
        </p:spPr>
        <p:txBody>
          <a:bodyPr/>
          <a:lstStyle>
            <a:lvl1pPr algn="l">
              <a:lnSpc>
                <a:spcPts val="1500"/>
              </a:lnSpc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Page"/>
          <p:cNvSpPr>
            <a:spLocks noGrp="1"/>
          </p:cNvSpPr>
          <p:nvPr>
            <p:ph type="sldNum" sz="quarter" idx="12"/>
          </p:nvPr>
        </p:nvSpPr>
        <p:spPr>
          <a:xfrm>
            <a:off x="11239500" y="6477000"/>
            <a:ext cx="381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1FB91-DA79-4D9B-AC2E-F7D9C4833BB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Dash"/>
          <p:cNvSpPr/>
          <p:nvPr userDrawn="1"/>
        </p:nvSpPr>
        <p:spPr>
          <a:xfrm>
            <a:off x="571499" y="1651000"/>
            <a:ext cx="1270000" cy="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ogo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571500" y="6477000"/>
            <a:ext cx="882209" cy="190500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44" name="Espace réservé du contenu 43"/>
          <p:cNvSpPr>
            <a:spLocks noGrp="1"/>
          </p:cNvSpPr>
          <p:nvPr>
            <p:ph sz="quarter" idx="14" hasCustomPrompt="1"/>
          </p:nvPr>
        </p:nvSpPr>
        <p:spPr>
          <a:xfrm>
            <a:off x="5905500" y="571500"/>
            <a:ext cx="1651000" cy="165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5000"/>
              </a:lnSpc>
              <a:defRPr sz="5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 err="1"/>
              <a:t>Text</a:t>
            </a:r>
            <a:endParaRPr lang="fr-FR"/>
          </a:p>
        </p:txBody>
      </p:sp>
      <p:sp>
        <p:nvSpPr>
          <p:cNvPr id="46" name="Espace réservé du contenu 45"/>
          <p:cNvSpPr>
            <a:spLocks noGrp="1"/>
          </p:cNvSpPr>
          <p:nvPr>
            <p:ph sz="quarter" idx="15" hasCustomPrompt="1"/>
          </p:nvPr>
        </p:nvSpPr>
        <p:spPr>
          <a:xfrm>
            <a:off x="5905500" y="2603500"/>
            <a:ext cx="1651000" cy="165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5000"/>
              </a:lnSpc>
              <a:defRPr sz="5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48" name="Espace réservé du contenu 47"/>
          <p:cNvSpPr>
            <a:spLocks noGrp="1"/>
          </p:cNvSpPr>
          <p:nvPr>
            <p:ph sz="quarter" idx="16" hasCustomPrompt="1"/>
          </p:nvPr>
        </p:nvSpPr>
        <p:spPr>
          <a:xfrm>
            <a:off x="5905500" y="4635500"/>
            <a:ext cx="1651000" cy="165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5000"/>
              </a:lnSpc>
              <a:defRPr sz="5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50" name="Espace réservé du contenu 49"/>
          <p:cNvSpPr>
            <a:spLocks noGrp="1"/>
          </p:cNvSpPr>
          <p:nvPr>
            <p:ph sz="quarter" idx="17" hasCustomPrompt="1"/>
          </p:nvPr>
        </p:nvSpPr>
        <p:spPr>
          <a:xfrm>
            <a:off x="7937500" y="571500"/>
            <a:ext cx="1651000" cy="165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5000"/>
              </a:lnSpc>
              <a:defRPr sz="5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52" name="Espace réservé du contenu 51"/>
          <p:cNvSpPr>
            <a:spLocks noGrp="1"/>
          </p:cNvSpPr>
          <p:nvPr>
            <p:ph sz="quarter" idx="18" hasCustomPrompt="1"/>
          </p:nvPr>
        </p:nvSpPr>
        <p:spPr>
          <a:xfrm>
            <a:off x="7937500" y="2603500"/>
            <a:ext cx="1651000" cy="165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5000"/>
              </a:lnSpc>
              <a:defRPr sz="5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54" name="Espace réservé du contenu 53"/>
          <p:cNvSpPr>
            <a:spLocks noGrp="1"/>
          </p:cNvSpPr>
          <p:nvPr>
            <p:ph sz="quarter" idx="19" hasCustomPrompt="1"/>
          </p:nvPr>
        </p:nvSpPr>
        <p:spPr>
          <a:xfrm>
            <a:off x="7937500" y="4635500"/>
            <a:ext cx="1651000" cy="165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5000"/>
              </a:lnSpc>
              <a:defRPr sz="5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56" name="Espace réservé du contenu 55"/>
          <p:cNvSpPr>
            <a:spLocks noGrp="1"/>
          </p:cNvSpPr>
          <p:nvPr>
            <p:ph sz="quarter" idx="20" hasCustomPrompt="1"/>
          </p:nvPr>
        </p:nvSpPr>
        <p:spPr>
          <a:xfrm>
            <a:off x="9969500" y="571500"/>
            <a:ext cx="1651000" cy="165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5000"/>
              </a:lnSpc>
              <a:defRPr sz="5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58" name="Espace réservé du contenu 57"/>
          <p:cNvSpPr>
            <a:spLocks noGrp="1"/>
          </p:cNvSpPr>
          <p:nvPr>
            <p:ph sz="quarter" idx="21" hasCustomPrompt="1"/>
          </p:nvPr>
        </p:nvSpPr>
        <p:spPr>
          <a:xfrm>
            <a:off x="9969500" y="2603500"/>
            <a:ext cx="1651000" cy="165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5000"/>
              </a:lnSpc>
              <a:defRPr sz="5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60" name="Espace réservé du contenu 59"/>
          <p:cNvSpPr>
            <a:spLocks noGrp="1"/>
          </p:cNvSpPr>
          <p:nvPr>
            <p:ph sz="quarter" idx="22" hasCustomPrompt="1"/>
          </p:nvPr>
        </p:nvSpPr>
        <p:spPr>
          <a:xfrm>
            <a:off x="9969500" y="4635500"/>
            <a:ext cx="1651000" cy="165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5000"/>
              </a:lnSpc>
              <a:defRPr sz="5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524991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3720">
          <p15:clr>
            <a:srgbClr val="FBAE40"/>
          </p15:clr>
        </p15:guide>
        <p15:guide id="5" pos="5520">
          <p15:clr>
            <a:srgbClr val="FBAE40"/>
          </p15:clr>
        </p15:guide>
        <p15:guide id="6" pos="73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_9c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71500" y="2730500"/>
            <a:ext cx="4572000" cy="254000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571499" y="3302000"/>
            <a:ext cx="4572000" cy="952500"/>
          </a:xfrm>
        </p:spPr>
        <p:txBody>
          <a:bodyPr anchor="t" anchorCtr="0"/>
          <a:lstStyle>
            <a:lvl1pPr marL="0" indent="0">
              <a:lnSpc>
                <a:spcPts val="2500"/>
              </a:lnSpc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>
          <a:xfrm>
            <a:off x="10287000" y="6477000"/>
            <a:ext cx="889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82397E-AFE7-4657-AB71-C4ABB3E99274}" type="datetimeFigureOut">
              <a:rPr lang="fr-FR" smtClean="0"/>
              <a:pPr/>
              <a:t>07/04/2025</a:t>
            </a:fld>
            <a:endParaRPr lang="fr-FR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>
          <a:xfrm>
            <a:off x="6477000" y="6477000"/>
            <a:ext cx="3746500" cy="190500"/>
          </a:xfrm>
        </p:spPr>
        <p:txBody>
          <a:bodyPr/>
          <a:lstStyle>
            <a:lvl1pPr algn="l">
              <a:lnSpc>
                <a:spcPts val="1500"/>
              </a:lnSpc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Page"/>
          <p:cNvSpPr>
            <a:spLocks noGrp="1"/>
          </p:cNvSpPr>
          <p:nvPr>
            <p:ph type="sldNum" sz="quarter" idx="12"/>
          </p:nvPr>
        </p:nvSpPr>
        <p:spPr>
          <a:xfrm>
            <a:off x="11239500" y="6477000"/>
            <a:ext cx="381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1FB91-DA79-4D9B-AC2E-F7D9C4833BB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Dash"/>
          <p:cNvSpPr/>
          <p:nvPr userDrawn="1"/>
        </p:nvSpPr>
        <p:spPr>
          <a:xfrm>
            <a:off x="571499" y="3048000"/>
            <a:ext cx="1270000" cy="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ogo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571500" y="6477000"/>
            <a:ext cx="882209" cy="190500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44" name="Espace réservé du contenu 43"/>
          <p:cNvSpPr>
            <a:spLocks noGrp="1"/>
          </p:cNvSpPr>
          <p:nvPr>
            <p:ph sz="quarter" idx="14" hasCustomPrompt="1"/>
          </p:nvPr>
        </p:nvSpPr>
        <p:spPr>
          <a:xfrm>
            <a:off x="5905500" y="571500"/>
            <a:ext cx="1651000" cy="165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5000"/>
              </a:lnSpc>
              <a:defRPr sz="5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 err="1"/>
              <a:t>Text</a:t>
            </a:r>
            <a:endParaRPr lang="fr-FR"/>
          </a:p>
        </p:txBody>
      </p:sp>
      <p:sp>
        <p:nvSpPr>
          <p:cNvPr id="46" name="Espace réservé du contenu 45"/>
          <p:cNvSpPr>
            <a:spLocks noGrp="1"/>
          </p:cNvSpPr>
          <p:nvPr>
            <p:ph sz="quarter" idx="15" hasCustomPrompt="1"/>
          </p:nvPr>
        </p:nvSpPr>
        <p:spPr>
          <a:xfrm>
            <a:off x="5905500" y="2603500"/>
            <a:ext cx="1651000" cy="165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5000"/>
              </a:lnSpc>
              <a:defRPr sz="5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48" name="Espace réservé du contenu 47"/>
          <p:cNvSpPr>
            <a:spLocks noGrp="1"/>
          </p:cNvSpPr>
          <p:nvPr>
            <p:ph sz="quarter" idx="16" hasCustomPrompt="1"/>
          </p:nvPr>
        </p:nvSpPr>
        <p:spPr>
          <a:xfrm>
            <a:off x="5905500" y="4635500"/>
            <a:ext cx="1651000" cy="165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5000"/>
              </a:lnSpc>
              <a:defRPr sz="5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50" name="Espace réservé du contenu 49"/>
          <p:cNvSpPr>
            <a:spLocks noGrp="1"/>
          </p:cNvSpPr>
          <p:nvPr>
            <p:ph sz="quarter" idx="17" hasCustomPrompt="1"/>
          </p:nvPr>
        </p:nvSpPr>
        <p:spPr>
          <a:xfrm>
            <a:off x="7937500" y="571500"/>
            <a:ext cx="1651000" cy="165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5000"/>
              </a:lnSpc>
              <a:defRPr sz="5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52" name="Espace réservé du contenu 51"/>
          <p:cNvSpPr>
            <a:spLocks noGrp="1"/>
          </p:cNvSpPr>
          <p:nvPr>
            <p:ph sz="quarter" idx="18" hasCustomPrompt="1"/>
          </p:nvPr>
        </p:nvSpPr>
        <p:spPr>
          <a:xfrm>
            <a:off x="7937500" y="2603500"/>
            <a:ext cx="1651000" cy="165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5000"/>
              </a:lnSpc>
              <a:defRPr sz="5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54" name="Espace réservé du contenu 53"/>
          <p:cNvSpPr>
            <a:spLocks noGrp="1"/>
          </p:cNvSpPr>
          <p:nvPr>
            <p:ph sz="quarter" idx="19" hasCustomPrompt="1"/>
          </p:nvPr>
        </p:nvSpPr>
        <p:spPr>
          <a:xfrm>
            <a:off x="7937500" y="4635500"/>
            <a:ext cx="1651000" cy="165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5000"/>
              </a:lnSpc>
              <a:defRPr sz="5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56" name="Espace réservé du contenu 55"/>
          <p:cNvSpPr>
            <a:spLocks noGrp="1"/>
          </p:cNvSpPr>
          <p:nvPr>
            <p:ph sz="quarter" idx="20" hasCustomPrompt="1"/>
          </p:nvPr>
        </p:nvSpPr>
        <p:spPr>
          <a:xfrm>
            <a:off x="9969500" y="571500"/>
            <a:ext cx="1651000" cy="165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5000"/>
              </a:lnSpc>
              <a:defRPr sz="5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58" name="Espace réservé du contenu 57"/>
          <p:cNvSpPr>
            <a:spLocks noGrp="1"/>
          </p:cNvSpPr>
          <p:nvPr>
            <p:ph sz="quarter" idx="21" hasCustomPrompt="1"/>
          </p:nvPr>
        </p:nvSpPr>
        <p:spPr>
          <a:xfrm>
            <a:off x="9969500" y="2603500"/>
            <a:ext cx="1651000" cy="165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5000"/>
              </a:lnSpc>
              <a:defRPr sz="5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60" name="Espace réservé du contenu 59"/>
          <p:cNvSpPr>
            <a:spLocks noGrp="1"/>
          </p:cNvSpPr>
          <p:nvPr>
            <p:ph sz="quarter" idx="22" hasCustomPrompt="1"/>
          </p:nvPr>
        </p:nvSpPr>
        <p:spPr>
          <a:xfrm>
            <a:off x="9969500" y="4635500"/>
            <a:ext cx="1651000" cy="165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5000"/>
              </a:lnSpc>
              <a:defRPr sz="5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897304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3720">
          <p15:clr>
            <a:srgbClr val="FBAE40"/>
          </p15:clr>
        </p15:guide>
        <p15:guide id="5" pos="5520">
          <p15:clr>
            <a:srgbClr val="FBAE40"/>
          </p15:clr>
        </p15:guide>
        <p15:guide id="6" pos="73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_8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71500" y="1333500"/>
            <a:ext cx="4572000" cy="254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571499" y="1778000"/>
            <a:ext cx="4572000" cy="952500"/>
          </a:xfrm>
        </p:spPr>
        <p:txBody>
          <a:bodyPr anchor="t" anchorCtr="0"/>
          <a:lstStyle>
            <a:lvl1pPr marL="0" indent="0">
              <a:lnSpc>
                <a:spcPts val="2500"/>
              </a:lnSpc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Notes"/>
          <p:cNvSpPr>
            <a:spLocks noGrp="1"/>
          </p:cNvSpPr>
          <p:nvPr>
            <p:ph type="body" sz="quarter" idx="3"/>
          </p:nvPr>
        </p:nvSpPr>
        <p:spPr>
          <a:xfrm>
            <a:off x="571500" y="5715000"/>
            <a:ext cx="4572000" cy="571500"/>
          </a:xfrm>
        </p:spPr>
        <p:txBody>
          <a:bodyPr anchor="b"/>
          <a:lstStyle>
            <a:lvl1pPr marL="0" indent="0">
              <a:lnSpc>
                <a:spcPts val="1500"/>
              </a:lnSpc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3" name="MainText"/>
          <p:cNvSpPr>
            <a:spLocks noGrp="1"/>
          </p:cNvSpPr>
          <p:nvPr>
            <p:ph type="body" sz="quarter" idx="13"/>
          </p:nvPr>
        </p:nvSpPr>
        <p:spPr>
          <a:xfrm>
            <a:off x="571500" y="2921000"/>
            <a:ext cx="4572000" cy="2603500"/>
          </a:xfrm>
        </p:spPr>
        <p:txBody>
          <a:bodyPr anchor="ctr" anchorCtr="0"/>
          <a:lstStyle>
            <a:lvl1pPr>
              <a:spcAft>
                <a:spcPts val="800"/>
              </a:spcAft>
              <a:defRPr/>
            </a:lvl1pPr>
            <a:lvl2pPr>
              <a:spcAft>
                <a:spcPts val="400"/>
              </a:spcAft>
              <a:defRPr/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>
          <a:xfrm>
            <a:off x="10287000" y="6477000"/>
            <a:ext cx="889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82397E-AFE7-4657-AB71-C4ABB3E99274}" type="datetimeFigureOut">
              <a:rPr lang="fr-FR" smtClean="0"/>
              <a:pPr/>
              <a:t>07/04/2025</a:t>
            </a:fld>
            <a:endParaRPr lang="fr-FR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>
          <a:xfrm>
            <a:off x="6477000" y="6477000"/>
            <a:ext cx="3746500" cy="190500"/>
          </a:xfrm>
        </p:spPr>
        <p:txBody>
          <a:bodyPr/>
          <a:lstStyle>
            <a:lvl1pPr algn="l">
              <a:lnSpc>
                <a:spcPts val="1500"/>
              </a:lnSpc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Page"/>
          <p:cNvSpPr>
            <a:spLocks noGrp="1"/>
          </p:cNvSpPr>
          <p:nvPr>
            <p:ph type="sldNum" sz="quarter" idx="12"/>
          </p:nvPr>
        </p:nvSpPr>
        <p:spPr>
          <a:xfrm>
            <a:off x="11239500" y="6477000"/>
            <a:ext cx="381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1FB91-DA79-4D9B-AC2E-F7D9C4833BB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Dash"/>
          <p:cNvSpPr/>
          <p:nvPr userDrawn="1"/>
        </p:nvSpPr>
        <p:spPr>
          <a:xfrm>
            <a:off x="571499" y="1651000"/>
            <a:ext cx="1270000" cy="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ogo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571500" y="6477000"/>
            <a:ext cx="882209" cy="190500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38" name="Espace réservé du texte 37"/>
          <p:cNvSpPr>
            <a:spLocks noGrp="1"/>
          </p:cNvSpPr>
          <p:nvPr>
            <p:ph type="body" sz="quarter" idx="14" hasCustomPrompt="1"/>
          </p:nvPr>
        </p:nvSpPr>
        <p:spPr>
          <a:xfrm>
            <a:off x="6159500" y="571500"/>
            <a:ext cx="2476500" cy="635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ts val="5000"/>
              </a:lnSpc>
              <a:defRPr sz="48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fr-FR"/>
              <a:t>0'000</a:t>
            </a:r>
          </a:p>
        </p:txBody>
      </p:sp>
      <p:sp>
        <p:nvSpPr>
          <p:cNvPr id="40" name="Espace réservé du texte 39"/>
          <p:cNvSpPr>
            <a:spLocks noGrp="1"/>
          </p:cNvSpPr>
          <p:nvPr>
            <p:ph type="body" sz="quarter" idx="15" hasCustomPrompt="1"/>
          </p:nvPr>
        </p:nvSpPr>
        <p:spPr>
          <a:xfrm>
            <a:off x="6159500" y="1308100"/>
            <a:ext cx="2476500" cy="406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cap="all" baseline="0"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 err="1"/>
              <a:t>Text</a:t>
            </a:r>
            <a:endParaRPr lang="fr-FR"/>
          </a:p>
        </p:txBody>
      </p:sp>
      <p:sp>
        <p:nvSpPr>
          <p:cNvPr id="41" name="Espace réservé du texte 40"/>
          <p:cNvSpPr>
            <a:spLocks noGrp="1"/>
          </p:cNvSpPr>
          <p:nvPr>
            <p:ph type="body" sz="quarter" idx="16" hasCustomPrompt="1"/>
          </p:nvPr>
        </p:nvSpPr>
        <p:spPr>
          <a:xfrm>
            <a:off x="8890000" y="571500"/>
            <a:ext cx="2476500" cy="635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ts val="5000"/>
              </a:lnSpc>
              <a:defRPr sz="48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fr-FR"/>
              <a:t>0'000</a:t>
            </a:r>
          </a:p>
        </p:txBody>
      </p:sp>
      <p:sp>
        <p:nvSpPr>
          <p:cNvPr id="43" name="Espace réservé du texte 42"/>
          <p:cNvSpPr>
            <a:spLocks noGrp="1"/>
          </p:cNvSpPr>
          <p:nvPr>
            <p:ph type="body" sz="quarter" idx="17" hasCustomPrompt="1"/>
          </p:nvPr>
        </p:nvSpPr>
        <p:spPr>
          <a:xfrm>
            <a:off x="8890000" y="1308100"/>
            <a:ext cx="2476500" cy="406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cap="all" baseline="0"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44" name="Espace réservé du texte 43"/>
          <p:cNvSpPr>
            <a:spLocks noGrp="1"/>
          </p:cNvSpPr>
          <p:nvPr>
            <p:ph type="body" sz="quarter" idx="18" hasCustomPrompt="1"/>
          </p:nvPr>
        </p:nvSpPr>
        <p:spPr>
          <a:xfrm>
            <a:off x="6159500" y="2095500"/>
            <a:ext cx="2476500" cy="635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ts val="5000"/>
              </a:lnSpc>
              <a:defRPr sz="48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fr-FR"/>
              <a:t>0'000</a:t>
            </a:r>
          </a:p>
        </p:txBody>
      </p:sp>
      <p:sp>
        <p:nvSpPr>
          <p:cNvPr id="46" name="Espace réservé du texte 45"/>
          <p:cNvSpPr>
            <a:spLocks noGrp="1"/>
          </p:cNvSpPr>
          <p:nvPr>
            <p:ph type="body" sz="quarter" idx="19" hasCustomPrompt="1"/>
          </p:nvPr>
        </p:nvSpPr>
        <p:spPr>
          <a:xfrm>
            <a:off x="6159500" y="2832100"/>
            <a:ext cx="2476500" cy="406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cap="all" baseline="0"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47" name="Espace réservé du texte 46"/>
          <p:cNvSpPr>
            <a:spLocks noGrp="1"/>
          </p:cNvSpPr>
          <p:nvPr>
            <p:ph type="body" sz="quarter" idx="20" hasCustomPrompt="1"/>
          </p:nvPr>
        </p:nvSpPr>
        <p:spPr>
          <a:xfrm>
            <a:off x="8890000" y="2095500"/>
            <a:ext cx="2476500" cy="635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ts val="5000"/>
              </a:lnSpc>
              <a:defRPr sz="48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fr-FR"/>
              <a:t>0'000</a:t>
            </a:r>
          </a:p>
        </p:txBody>
      </p:sp>
      <p:sp>
        <p:nvSpPr>
          <p:cNvPr id="49" name="Espace réservé du texte 48"/>
          <p:cNvSpPr>
            <a:spLocks noGrp="1"/>
          </p:cNvSpPr>
          <p:nvPr>
            <p:ph type="body" sz="quarter" idx="21" hasCustomPrompt="1"/>
          </p:nvPr>
        </p:nvSpPr>
        <p:spPr>
          <a:xfrm>
            <a:off x="8890000" y="2832100"/>
            <a:ext cx="2476500" cy="406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cap="all" baseline="0"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50" name="Espace réservé du texte 49"/>
          <p:cNvSpPr>
            <a:spLocks noGrp="1"/>
          </p:cNvSpPr>
          <p:nvPr>
            <p:ph type="body" sz="quarter" idx="22" hasCustomPrompt="1"/>
          </p:nvPr>
        </p:nvSpPr>
        <p:spPr>
          <a:xfrm>
            <a:off x="6159500" y="3619500"/>
            <a:ext cx="2476500" cy="635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ts val="5000"/>
              </a:lnSpc>
              <a:defRPr sz="48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fr-FR"/>
              <a:t>0'000</a:t>
            </a:r>
          </a:p>
        </p:txBody>
      </p:sp>
      <p:sp>
        <p:nvSpPr>
          <p:cNvPr id="52" name="Espace réservé du texte 51"/>
          <p:cNvSpPr>
            <a:spLocks noGrp="1"/>
          </p:cNvSpPr>
          <p:nvPr>
            <p:ph type="body" sz="quarter" idx="23" hasCustomPrompt="1"/>
          </p:nvPr>
        </p:nvSpPr>
        <p:spPr>
          <a:xfrm>
            <a:off x="6159500" y="4356100"/>
            <a:ext cx="2476500" cy="406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cap="all" baseline="0"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53" name="Espace réservé du texte 52"/>
          <p:cNvSpPr>
            <a:spLocks noGrp="1"/>
          </p:cNvSpPr>
          <p:nvPr>
            <p:ph type="body" sz="quarter" idx="24" hasCustomPrompt="1"/>
          </p:nvPr>
        </p:nvSpPr>
        <p:spPr>
          <a:xfrm>
            <a:off x="8890000" y="3619500"/>
            <a:ext cx="2476500" cy="635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ts val="5000"/>
              </a:lnSpc>
              <a:defRPr sz="48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fr-FR"/>
              <a:t>0'000</a:t>
            </a:r>
          </a:p>
        </p:txBody>
      </p:sp>
      <p:sp>
        <p:nvSpPr>
          <p:cNvPr id="55" name="Espace réservé du texte 54"/>
          <p:cNvSpPr>
            <a:spLocks noGrp="1"/>
          </p:cNvSpPr>
          <p:nvPr>
            <p:ph type="body" sz="quarter" idx="25" hasCustomPrompt="1"/>
          </p:nvPr>
        </p:nvSpPr>
        <p:spPr>
          <a:xfrm>
            <a:off x="8890000" y="4356100"/>
            <a:ext cx="2476500" cy="406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cap="all" baseline="0"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56" name="Espace réservé du texte 55"/>
          <p:cNvSpPr>
            <a:spLocks noGrp="1"/>
          </p:cNvSpPr>
          <p:nvPr>
            <p:ph type="body" sz="quarter" idx="26" hasCustomPrompt="1"/>
          </p:nvPr>
        </p:nvSpPr>
        <p:spPr>
          <a:xfrm>
            <a:off x="6159500" y="5143500"/>
            <a:ext cx="2476500" cy="635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ts val="5000"/>
              </a:lnSpc>
              <a:defRPr sz="48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fr-FR"/>
              <a:t>0'000</a:t>
            </a:r>
          </a:p>
        </p:txBody>
      </p:sp>
      <p:sp>
        <p:nvSpPr>
          <p:cNvPr id="58" name="Espace réservé du texte 57"/>
          <p:cNvSpPr>
            <a:spLocks noGrp="1"/>
          </p:cNvSpPr>
          <p:nvPr>
            <p:ph type="body" sz="quarter" idx="27" hasCustomPrompt="1"/>
          </p:nvPr>
        </p:nvSpPr>
        <p:spPr>
          <a:xfrm>
            <a:off x="6159500" y="5880100"/>
            <a:ext cx="2476500" cy="406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cap="all" baseline="0"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59" name="Espace réservé du texte 58"/>
          <p:cNvSpPr>
            <a:spLocks noGrp="1"/>
          </p:cNvSpPr>
          <p:nvPr>
            <p:ph type="body" sz="quarter" idx="28" hasCustomPrompt="1"/>
          </p:nvPr>
        </p:nvSpPr>
        <p:spPr>
          <a:xfrm>
            <a:off x="8890000" y="5143500"/>
            <a:ext cx="2476500" cy="635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ts val="5000"/>
              </a:lnSpc>
              <a:defRPr sz="48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fr-FR"/>
              <a:t>0'000</a:t>
            </a:r>
          </a:p>
        </p:txBody>
      </p:sp>
      <p:sp>
        <p:nvSpPr>
          <p:cNvPr id="61" name="Espace réservé du texte 60"/>
          <p:cNvSpPr>
            <a:spLocks noGrp="1"/>
          </p:cNvSpPr>
          <p:nvPr>
            <p:ph type="body" sz="quarter" idx="29" hasCustomPrompt="1"/>
          </p:nvPr>
        </p:nvSpPr>
        <p:spPr>
          <a:xfrm>
            <a:off x="8890000" y="5880100"/>
            <a:ext cx="2476500" cy="406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cap="all" baseline="0"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852239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_6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71500" y="1333500"/>
            <a:ext cx="4572000" cy="254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571499" y="1778000"/>
            <a:ext cx="4572000" cy="952500"/>
          </a:xfrm>
        </p:spPr>
        <p:txBody>
          <a:bodyPr anchor="t" anchorCtr="0"/>
          <a:lstStyle>
            <a:lvl1pPr marL="0" indent="0">
              <a:lnSpc>
                <a:spcPts val="2500"/>
              </a:lnSpc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Notes"/>
          <p:cNvSpPr>
            <a:spLocks noGrp="1"/>
          </p:cNvSpPr>
          <p:nvPr>
            <p:ph type="body" sz="quarter" idx="3"/>
          </p:nvPr>
        </p:nvSpPr>
        <p:spPr>
          <a:xfrm>
            <a:off x="571500" y="5715000"/>
            <a:ext cx="4572000" cy="571500"/>
          </a:xfrm>
        </p:spPr>
        <p:txBody>
          <a:bodyPr anchor="b"/>
          <a:lstStyle>
            <a:lvl1pPr marL="0" indent="0">
              <a:lnSpc>
                <a:spcPts val="1500"/>
              </a:lnSpc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3" name="MainText"/>
          <p:cNvSpPr>
            <a:spLocks noGrp="1"/>
          </p:cNvSpPr>
          <p:nvPr>
            <p:ph type="body" sz="quarter" idx="13"/>
          </p:nvPr>
        </p:nvSpPr>
        <p:spPr>
          <a:xfrm>
            <a:off x="571500" y="2921000"/>
            <a:ext cx="4572000" cy="2603500"/>
          </a:xfrm>
        </p:spPr>
        <p:txBody>
          <a:bodyPr anchor="ctr" anchorCtr="0"/>
          <a:lstStyle>
            <a:lvl1pPr>
              <a:spcAft>
                <a:spcPts val="800"/>
              </a:spcAft>
              <a:defRPr/>
            </a:lvl1pPr>
            <a:lvl2pPr>
              <a:spcAft>
                <a:spcPts val="400"/>
              </a:spcAft>
              <a:defRPr/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>
          <a:xfrm>
            <a:off x="10287000" y="6477000"/>
            <a:ext cx="889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82397E-AFE7-4657-AB71-C4ABB3E99274}" type="datetimeFigureOut">
              <a:rPr lang="fr-FR" smtClean="0"/>
              <a:pPr/>
              <a:t>07/04/2025</a:t>
            </a:fld>
            <a:endParaRPr lang="fr-FR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>
          <a:xfrm>
            <a:off x="6477000" y="6477000"/>
            <a:ext cx="3746500" cy="190500"/>
          </a:xfrm>
        </p:spPr>
        <p:txBody>
          <a:bodyPr/>
          <a:lstStyle>
            <a:lvl1pPr algn="l">
              <a:lnSpc>
                <a:spcPts val="1500"/>
              </a:lnSpc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Page"/>
          <p:cNvSpPr>
            <a:spLocks noGrp="1"/>
          </p:cNvSpPr>
          <p:nvPr>
            <p:ph type="sldNum" sz="quarter" idx="12"/>
          </p:nvPr>
        </p:nvSpPr>
        <p:spPr>
          <a:xfrm>
            <a:off x="11239500" y="6477000"/>
            <a:ext cx="381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1FB91-DA79-4D9B-AC2E-F7D9C4833BB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Dash"/>
          <p:cNvSpPr/>
          <p:nvPr userDrawn="1"/>
        </p:nvSpPr>
        <p:spPr>
          <a:xfrm>
            <a:off x="571499" y="1651000"/>
            <a:ext cx="1270000" cy="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ogo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571500" y="6477000"/>
            <a:ext cx="882209" cy="190500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38" name="Espace réservé du texte 37"/>
          <p:cNvSpPr>
            <a:spLocks noGrp="1"/>
          </p:cNvSpPr>
          <p:nvPr>
            <p:ph type="body" sz="quarter" idx="14" hasCustomPrompt="1"/>
          </p:nvPr>
        </p:nvSpPr>
        <p:spPr>
          <a:xfrm>
            <a:off x="6159500" y="1334547"/>
            <a:ext cx="2476500" cy="635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ts val="5000"/>
              </a:lnSpc>
              <a:defRPr sz="48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fr-FR"/>
              <a:t>0'000</a:t>
            </a:r>
          </a:p>
        </p:txBody>
      </p:sp>
      <p:sp>
        <p:nvSpPr>
          <p:cNvPr id="40" name="Espace réservé du texte 39"/>
          <p:cNvSpPr>
            <a:spLocks noGrp="1"/>
          </p:cNvSpPr>
          <p:nvPr>
            <p:ph type="body" sz="quarter" idx="15" hasCustomPrompt="1"/>
          </p:nvPr>
        </p:nvSpPr>
        <p:spPr>
          <a:xfrm>
            <a:off x="6159500" y="2071147"/>
            <a:ext cx="2476500" cy="406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cap="all" baseline="0"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41" name="Espace réservé du texte 40"/>
          <p:cNvSpPr>
            <a:spLocks noGrp="1"/>
          </p:cNvSpPr>
          <p:nvPr>
            <p:ph type="body" sz="quarter" idx="16" hasCustomPrompt="1"/>
          </p:nvPr>
        </p:nvSpPr>
        <p:spPr>
          <a:xfrm>
            <a:off x="8890000" y="1334547"/>
            <a:ext cx="2476500" cy="635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ts val="5000"/>
              </a:lnSpc>
              <a:defRPr sz="48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fr-FR"/>
              <a:t>0'000</a:t>
            </a:r>
          </a:p>
        </p:txBody>
      </p:sp>
      <p:sp>
        <p:nvSpPr>
          <p:cNvPr id="43" name="Espace réservé du texte 42"/>
          <p:cNvSpPr>
            <a:spLocks noGrp="1"/>
          </p:cNvSpPr>
          <p:nvPr>
            <p:ph type="body" sz="quarter" idx="17" hasCustomPrompt="1"/>
          </p:nvPr>
        </p:nvSpPr>
        <p:spPr>
          <a:xfrm>
            <a:off x="8890000" y="2071147"/>
            <a:ext cx="2476500" cy="406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cap="all" baseline="0"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44" name="Espace réservé du texte 43"/>
          <p:cNvSpPr>
            <a:spLocks noGrp="1"/>
          </p:cNvSpPr>
          <p:nvPr>
            <p:ph type="body" sz="quarter" idx="18" hasCustomPrompt="1"/>
          </p:nvPr>
        </p:nvSpPr>
        <p:spPr>
          <a:xfrm>
            <a:off x="6159500" y="2858547"/>
            <a:ext cx="2476500" cy="635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ts val="5000"/>
              </a:lnSpc>
              <a:defRPr sz="48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fr-FR"/>
              <a:t>0'000</a:t>
            </a:r>
          </a:p>
        </p:txBody>
      </p:sp>
      <p:sp>
        <p:nvSpPr>
          <p:cNvPr id="46" name="Espace réservé du texte 45"/>
          <p:cNvSpPr>
            <a:spLocks noGrp="1"/>
          </p:cNvSpPr>
          <p:nvPr>
            <p:ph type="body" sz="quarter" idx="19" hasCustomPrompt="1"/>
          </p:nvPr>
        </p:nvSpPr>
        <p:spPr>
          <a:xfrm>
            <a:off x="6159500" y="3595147"/>
            <a:ext cx="2476500" cy="406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cap="all" baseline="0"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47" name="Espace réservé du texte 46"/>
          <p:cNvSpPr>
            <a:spLocks noGrp="1"/>
          </p:cNvSpPr>
          <p:nvPr>
            <p:ph type="body" sz="quarter" idx="20" hasCustomPrompt="1"/>
          </p:nvPr>
        </p:nvSpPr>
        <p:spPr>
          <a:xfrm>
            <a:off x="8890000" y="2858547"/>
            <a:ext cx="2476500" cy="635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ts val="5000"/>
              </a:lnSpc>
              <a:defRPr sz="48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fr-FR"/>
              <a:t>0'000</a:t>
            </a:r>
          </a:p>
        </p:txBody>
      </p:sp>
      <p:sp>
        <p:nvSpPr>
          <p:cNvPr id="49" name="Espace réservé du texte 48"/>
          <p:cNvSpPr>
            <a:spLocks noGrp="1"/>
          </p:cNvSpPr>
          <p:nvPr>
            <p:ph type="body" sz="quarter" idx="21" hasCustomPrompt="1"/>
          </p:nvPr>
        </p:nvSpPr>
        <p:spPr>
          <a:xfrm>
            <a:off x="8890000" y="3595147"/>
            <a:ext cx="2476500" cy="406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cap="all" baseline="0"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50" name="Espace réservé du texte 49"/>
          <p:cNvSpPr>
            <a:spLocks noGrp="1"/>
          </p:cNvSpPr>
          <p:nvPr>
            <p:ph type="body" sz="quarter" idx="22" hasCustomPrompt="1"/>
          </p:nvPr>
        </p:nvSpPr>
        <p:spPr>
          <a:xfrm>
            <a:off x="6159500" y="4382547"/>
            <a:ext cx="2476500" cy="635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ts val="5000"/>
              </a:lnSpc>
              <a:defRPr sz="48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fr-FR"/>
              <a:t>0'000</a:t>
            </a:r>
          </a:p>
        </p:txBody>
      </p:sp>
      <p:sp>
        <p:nvSpPr>
          <p:cNvPr id="52" name="Espace réservé du texte 51"/>
          <p:cNvSpPr>
            <a:spLocks noGrp="1"/>
          </p:cNvSpPr>
          <p:nvPr>
            <p:ph type="body" sz="quarter" idx="23" hasCustomPrompt="1"/>
          </p:nvPr>
        </p:nvSpPr>
        <p:spPr>
          <a:xfrm>
            <a:off x="6159500" y="5119147"/>
            <a:ext cx="2476500" cy="406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cap="all" baseline="0"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53" name="Espace réservé du texte 52"/>
          <p:cNvSpPr>
            <a:spLocks noGrp="1"/>
          </p:cNvSpPr>
          <p:nvPr>
            <p:ph type="body" sz="quarter" idx="24" hasCustomPrompt="1"/>
          </p:nvPr>
        </p:nvSpPr>
        <p:spPr>
          <a:xfrm>
            <a:off x="8890000" y="4382547"/>
            <a:ext cx="2476500" cy="635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ts val="5000"/>
              </a:lnSpc>
              <a:defRPr sz="48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fr-FR"/>
              <a:t>0'000</a:t>
            </a:r>
          </a:p>
        </p:txBody>
      </p:sp>
      <p:sp>
        <p:nvSpPr>
          <p:cNvPr id="55" name="Espace réservé du texte 54"/>
          <p:cNvSpPr>
            <a:spLocks noGrp="1"/>
          </p:cNvSpPr>
          <p:nvPr>
            <p:ph type="body" sz="quarter" idx="25" hasCustomPrompt="1"/>
          </p:nvPr>
        </p:nvSpPr>
        <p:spPr>
          <a:xfrm>
            <a:off x="8890000" y="5119147"/>
            <a:ext cx="2476500" cy="406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cap="all" baseline="0"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09308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3720">
          <p15:clr>
            <a:srgbClr val="FBAE40"/>
          </p15:clr>
        </p15:guide>
        <p15:guide id="5" pos="5520">
          <p15:clr>
            <a:srgbClr val="FBAE40"/>
          </p15:clr>
        </p15:guide>
        <p15:guide id="6" pos="733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_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71500" y="2730500"/>
            <a:ext cx="4572000" cy="254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571500" y="3175000"/>
            <a:ext cx="4572000" cy="952500"/>
          </a:xfrm>
        </p:spPr>
        <p:txBody>
          <a:bodyPr anchor="t" anchorCtr="0"/>
          <a:lstStyle>
            <a:lvl1pPr marL="0" indent="0">
              <a:lnSpc>
                <a:spcPts val="2500"/>
              </a:lnSpc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Notes"/>
          <p:cNvSpPr>
            <a:spLocks noGrp="1"/>
          </p:cNvSpPr>
          <p:nvPr>
            <p:ph type="body" sz="quarter" idx="3"/>
          </p:nvPr>
        </p:nvSpPr>
        <p:spPr>
          <a:xfrm>
            <a:off x="571499" y="5524500"/>
            <a:ext cx="4572000" cy="762000"/>
          </a:xfrm>
        </p:spPr>
        <p:txBody>
          <a:bodyPr anchor="b"/>
          <a:lstStyle>
            <a:lvl1pPr marL="0" indent="0">
              <a:lnSpc>
                <a:spcPts val="1500"/>
              </a:lnSpc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>
          <a:xfrm>
            <a:off x="10287000" y="6477000"/>
            <a:ext cx="889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82397E-AFE7-4657-AB71-C4ABB3E99274}" type="datetimeFigureOut">
              <a:rPr lang="fr-FR" smtClean="0"/>
              <a:pPr/>
              <a:t>07/04/2025</a:t>
            </a:fld>
            <a:endParaRPr lang="fr-FR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>
          <a:xfrm>
            <a:off x="6477000" y="6477000"/>
            <a:ext cx="3746500" cy="190500"/>
          </a:xfrm>
        </p:spPr>
        <p:txBody>
          <a:bodyPr/>
          <a:lstStyle>
            <a:lvl1pPr algn="l">
              <a:lnSpc>
                <a:spcPts val="1500"/>
              </a:lnSpc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Page"/>
          <p:cNvSpPr>
            <a:spLocks noGrp="1"/>
          </p:cNvSpPr>
          <p:nvPr>
            <p:ph type="sldNum" sz="quarter" idx="12"/>
          </p:nvPr>
        </p:nvSpPr>
        <p:spPr>
          <a:xfrm>
            <a:off x="11239500" y="6477000"/>
            <a:ext cx="381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1FB91-DA79-4D9B-AC2E-F7D9C4833BB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Dash"/>
          <p:cNvSpPr/>
          <p:nvPr userDrawn="1"/>
        </p:nvSpPr>
        <p:spPr>
          <a:xfrm>
            <a:off x="571500" y="3048000"/>
            <a:ext cx="1270000" cy="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ogo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571500" y="6477000"/>
            <a:ext cx="882209" cy="190500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80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3720">
          <p15:clr>
            <a:srgbClr val="FBAE40"/>
          </p15:clr>
        </p15:guide>
        <p15:guide id="5" pos="5520">
          <p15:clr>
            <a:srgbClr val="FBAE40"/>
          </p15:clr>
        </p15:guide>
        <p15:guide id="6" pos="732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_4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71500" y="2095500"/>
            <a:ext cx="4572000" cy="254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571499" y="2540000"/>
            <a:ext cx="4572000" cy="952500"/>
          </a:xfrm>
        </p:spPr>
        <p:txBody>
          <a:bodyPr anchor="t" anchorCtr="0"/>
          <a:lstStyle>
            <a:lvl1pPr marL="0" indent="0">
              <a:lnSpc>
                <a:spcPts val="2500"/>
              </a:lnSpc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Notes"/>
          <p:cNvSpPr>
            <a:spLocks noGrp="1"/>
          </p:cNvSpPr>
          <p:nvPr>
            <p:ph type="body" sz="quarter" idx="3"/>
          </p:nvPr>
        </p:nvSpPr>
        <p:spPr>
          <a:xfrm>
            <a:off x="571499" y="5524500"/>
            <a:ext cx="4572000" cy="762000"/>
          </a:xfrm>
        </p:spPr>
        <p:txBody>
          <a:bodyPr anchor="b"/>
          <a:lstStyle>
            <a:lvl1pPr marL="0" indent="0">
              <a:lnSpc>
                <a:spcPts val="1500"/>
              </a:lnSpc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3" name="MainText"/>
          <p:cNvSpPr>
            <a:spLocks noGrp="1"/>
          </p:cNvSpPr>
          <p:nvPr>
            <p:ph type="body" sz="quarter" idx="13"/>
          </p:nvPr>
        </p:nvSpPr>
        <p:spPr>
          <a:xfrm>
            <a:off x="571500" y="3683000"/>
            <a:ext cx="4572000" cy="1079500"/>
          </a:xfrm>
        </p:spPr>
        <p:txBody>
          <a:bodyPr anchor="ctr" anchorCtr="0"/>
          <a:lstStyle>
            <a:lvl1pPr>
              <a:spcAft>
                <a:spcPts val="800"/>
              </a:spcAft>
              <a:defRPr/>
            </a:lvl1pPr>
            <a:lvl2pPr>
              <a:spcAft>
                <a:spcPts val="400"/>
              </a:spcAft>
              <a:defRPr/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>
          <a:xfrm>
            <a:off x="10287000" y="6477000"/>
            <a:ext cx="889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82397E-AFE7-4657-AB71-C4ABB3E99274}" type="datetimeFigureOut">
              <a:rPr lang="fr-FR" smtClean="0"/>
              <a:pPr/>
              <a:t>07/04/2025</a:t>
            </a:fld>
            <a:endParaRPr lang="fr-FR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>
          <a:xfrm>
            <a:off x="6477000" y="6477000"/>
            <a:ext cx="3746500" cy="190500"/>
          </a:xfrm>
        </p:spPr>
        <p:txBody>
          <a:bodyPr/>
          <a:lstStyle>
            <a:lvl1pPr algn="l">
              <a:lnSpc>
                <a:spcPts val="1500"/>
              </a:lnSpc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Page"/>
          <p:cNvSpPr>
            <a:spLocks noGrp="1"/>
          </p:cNvSpPr>
          <p:nvPr>
            <p:ph type="sldNum" sz="quarter" idx="12"/>
          </p:nvPr>
        </p:nvSpPr>
        <p:spPr>
          <a:xfrm>
            <a:off x="11239500" y="6477000"/>
            <a:ext cx="381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1FB91-DA79-4D9B-AC2E-F7D9C4833BB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Dash"/>
          <p:cNvSpPr/>
          <p:nvPr userDrawn="1"/>
        </p:nvSpPr>
        <p:spPr>
          <a:xfrm>
            <a:off x="571499" y="2413000"/>
            <a:ext cx="1270000" cy="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ogo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571500" y="6477000"/>
            <a:ext cx="882209" cy="190500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 hasCustomPrompt="1"/>
          </p:nvPr>
        </p:nvSpPr>
        <p:spPr>
          <a:xfrm>
            <a:off x="6159500" y="2095500"/>
            <a:ext cx="2476500" cy="635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ts val="5000"/>
              </a:lnSpc>
              <a:defRPr sz="48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fr-FR"/>
              <a:t>0'000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6159500" y="2832100"/>
            <a:ext cx="2476500" cy="406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cap="all" baseline="0"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 err="1"/>
              <a:t>Text</a:t>
            </a:r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6" hasCustomPrompt="1"/>
          </p:nvPr>
        </p:nvSpPr>
        <p:spPr>
          <a:xfrm>
            <a:off x="8890000" y="2095500"/>
            <a:ext cx="2476500" cy="635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ts val="5000"/>
              </a:lnSpc>
              <a:defRPr sz="48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fr-FR"/>
              <a:t>0'000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8890000" y="2832100"/>
            <a:ext cx="2476500" cy="406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cap="all" baseline="0"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8" hasCustomPrompt="1"/>
          </p:nvPr>
        </p:nvSpPr>
        <p:spPr>
          <a:xfrm>
            <a:off x="6159500" y="3619500"/>
            <a:ext cx="2476500" cy="635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ts val="5000"/>
              </a:lnSpc>
              <a:defRPr sz="48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fr-FR"/>
              <a:t>0'000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9" hasCustomPrompt="1"/>
          </p:nvPr>
        </p:nvSpPr>
        <p:spPr>
          <a:xfrm>
            <a:off x="6159500" y="4356100"/>
            <a:ext cx="2476500" cy="406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cap="all" baseline="0"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20" hasCustomPrompt="1"/>
          </p:nvPr>
        </p:nvSpPr>
        <p:spPr>
          <a:xfrm>
            <a:off x="8890000" y="3619500"/>
            <a:ext cx="2476500" cy="635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ts val="5000"/>
              </a:lnSpc>
              <a:defRPr sz="48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fr-FR"/>
              <a:t>0'000</a:t>
            </a:r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21" hasCustomPrompt="1"/>
          </p:nvPr>
        </p:nvSpPr>
        <p:spPr>
          <a:xfrm>
            <a:off x="8890000" y="4356100"/>
            <a:ext cx="2476500" cy="406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cap="all" baseline="0"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551518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3720">
          <p15:clr>
            <a:srgbClr val="FBAE40"/>
          </p15:clr>
        </p15:guide>
        <p15:guide id="5" pos="5520">
          <p15:clr>
            <a:srgbClr val="FBAE40"/>
          </p15:clr>
        </p15:guide>
        <p15:guide id="6" pos="731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_2ph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rme libre 20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667500 w 12192000"/>
              <a:gd name="connsiteY0" fmla="*/ 2095500 h 6858000"/>
              <a:gd name="connsiteX1" fmla="*/ 6159500 w 12192000"/>
              <a:gd name="connsiteY1" fmla="*/ 2603500 h 6858000"/>
              <a:gd name="connsiteX2" fmla="*/ 6667500 w 12192000"/>
              <a:gd name="connsiteY2" fmla="*/ 3111500 h 6858000"/>
              <a:gd name="connsiteX3" fmla="*/ 7175500 w 12192000"/>
              <a:gd name="connsiteY3" fmla="*/ 2603500 h 6858000"/>
              <a:gd name="connsiteX4" fmla="*/ 6667500 w 12192000"/>
              <a:gd name="connsiteY4" fmla="*/ 2095500 h 6858000"/>
              <a:gd name="connsiteX5" fmla="*/ 9398000 w 12192000"/>
              <a:gd name="connsiteY5" fmla="*/ 2095500 h 6858000"/>
              <a:gd name="connsiteX6" fmla="*/ 8890000 w 12192000"/>
              <a:gd name="connsiteY6" fmla="*/ 2603500 h 6858000"/>
              <a:gd name="connsiteX7" fmla="*/ 9398000 w 12192000"/>
              <a:gd name="connsiteY7" fmla="*/ 3111500 h 6858000"/>
              <a:gd name="connsiteX8" fmla="*/ 9906000 w 12192000"/>
              <a:gd name="connsiteY8" fmla="*/ 2603500 h 6858000"/>
              <a:gd name="connsiteX9" fmla="*/ 9398000 w 12192000"/>
              <a:gd name="connsiteY9" fmla="*/ 2095500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6667500" y="2095500"/>
                </a:moveTo>
                <a:cubicBezTo>
                  <a:pt x="6386939" y="2095500"/>
                  <a:pt x="6159500" y="2322939"/>
                  <a:pt x="6159500" y="2603500"/>
                </a:cubicBezTo>
                <a:cubicBezTo>
                  <a:pt x="6159500" y="2884061"/>
                  <a:pt x="6386939" y="3111500"/>
                  <a:pt x="6667500" y="3111500"/>
                </a:cubicBezTo>
                <a:cubicBezTo>
                  <a:pt x="6948061" y="3111500"/>
                  <a:pt x="7175500" y="2884061"/>
                  <a:pt x="7175500" y="2603500"/>
                </a:cubicBezTo>
                <a:cubicBezTo>
                  <a:pt x="7175500" y="2322939"/>
                  <a:pt x="6948061" y="2095500"/>
                  <a:pt x="6667500" y="2095500"/>
                </a:cubicBezTo>
                <a:close/>
                <a:moveTo>
                  <a:pt x="9398000" y="2095500"/>
                </a:moveTo>
                <a:cubicBezTo>
                  <a:pt x="9117439" y="2095500"/>
                  <a:pt x="8890000" y="2322939"/>
                  <a:pt x="8890000" y="2603500"/>
                </a:cubicBezTo>
                <a:cubicBezTo>
                  <a:pt x="8890000" y="2884061"/>
                  <a:pt x="9117439" y="3111500"/>
                  <a:pt x="9398000" y="3111500"/>
                </a:cubicBezTo>
                <a:cubicBezTo>
                  <a:pt x="9678561" y="3111500"/>
                  <a:pt x="9906000" y="2884061"/>
                  <a:pt x="9906000" y="2603500"/>
                </a:cubicBezTo>
                <a:cubicBezTo>
                  <a:pt x="9906000" y="2322939"/>
                  <a:pt x="9678561" y="2095500"/>
                  <a:pt x="9398000" y="209550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600"/>
              </a:lnSpc>
            </a:pPr>
            <a:endParaRPr lang="fr-FR" sz="1600" err="1">
              <a:solidFill>
                <a:schemeClr val="tx2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71500" y="2095500"/>
            <a:ext cx="4572000" cy="254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571499" y="2540000"/>
            <a:ext cx="4572000" cy="952500"/>
          </a:xfrm>
        </p:spPr>
        <p:txBody>
          <a:bodyPr anchor="t" anchorCtr="0"/>
          <a:lstStyle>
            <a:lvl1pPr marL="0" indent="0">
              <a:lnSpc>
                <a:spcPts val="2500"/>
              </a:lnSpc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Notes"/>
          <p:cNvSpPr>
            <a:spLocks noGrp="1"/>
          </p:cNvSpPr>
          <p:nvPr>
            <p:ph type="body" sz="quarter" idx="3"/>
          </p:nvPr>
        </p:nvSpPr>
        <p:spPr>
          <a:xfrm>
            <a:off x="571499" y="5524500"/>
            <a:ext cx="4572000" cy="762000"/>
          </a:xfrm>
        </p:spPr>
        <p:txBody>
          <a:bodyPr anchor="b"/>
          <a:lstStyle>
            <a:lvl1pPr marL="0" indent="0">
              <a:lnSpc>
                <a:spcPts val="1500"/>
              </a:lnSpc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3" name="MainText"/>
          <p:cNvSpPr>
            <a:spLocks noGrp="1"/>
          </p:cNvSpPr>
          <p:nvPr>
            <p:ph type="body" sz="quarter" idx="13"/>
          </p:nvPr>
        </p:nvSpPr>
        <p:spPr>
          <a:xfrm>
            <a:off x="571500" y="3683000"/>
            <a:ext cx="4572000" cy="1079500"/>
          </a:xfrm>
        </p:spPr>
        <p:txBody>
          <a:bodyPr anchor="ctr" anchorCtr="0"/>
          <a:lstStyle>
            <a:lvl1pPr>
              <a:spcAft>
                <a:spcPts val="800"/>
              </a:spcAft>
              <a:defRPr/>
            </a:lvl1pPr>
            <a:lvl2pPr>
              <a:spcAft>
                <a:spcPts val="400"/>
              </a:spcAft>
              <a:defRPr/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>
          <a:xfrm>
            <a:off x="10287000" y="6477000"/>
            <a:ext cx="889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82397E-AFE7-4657-AB71-C4ABB3E99274}" type="datetimeFigureOut">
              <a:rPr lang="fr-FR" smtClean="0"/>
              <a:pPr/>
              <a:t>07/04/2025</a:t>
            </a:fld>
            <a:endParaRPr lang="fr-FR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>
          <a:xfrm>
            <a:off x="6477000" y="6477000"/>
            <a:ext cx="3746500" cy="190500"/>
          </a:xfrm>
        </p:spPr>
        <p:txBody>
          <a:bodyPr/>
          <a:lstStyle>
            <a:lvl1pPr algn="l">
              <a:lnSpc>
                <a:spcPts val="1500"/>
              </a:lnSpc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Page"/>
          <p:cNvSpPr>
            <a:spLocks noGrp="1"/>
          </p:cNvSpPr>
          <p:nvPr>
            <p:ph type="sldNum" sz="quarter" idx="12"/>
          </p:nvPr>
        </p:nvSpPr>
        <p:spPr>
          <a:xfrm>
            <a:off x="11239500" y="6477000"/>
            <a:ext cx="381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1FB91-DA79-4D9B-AC2E-F7D9C4833BB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Dash"/>
          <p:cNvSpPr/>
          <p:nvPr userDrawn="1"/>
        </p:nvSpPr>
        <p:spPr>
          <a:xfrm>
            <a:off x="571499" y="2413000"/>
            <a:ext cx="1270000" cy="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ogo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571500" y="6477000"/>
            <a:ext cx="882209" cy="190500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4" hasCustomPrompt="1"/>
          </p:nvPr>
        </p:nvSpPr>
        <p:spPr>
          <a:xfrm>
            <a:off x="6159500" y="2095500"/>
            <a:ext cx="1016000" cy="1016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5" hasCustomPrompt="1"/>
          </p:nvPr>
        </p:nvSpPr>
        <p:spPr>
          <a:xfrm>
            <a:off x="6159500" y="3238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59500" y="3492500"/>
            <a:ext cx="2476500" cy="12700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fr-FR"/>
              <a:t>Text</a:t>
            </a:r>
          </a:p>
        </p:txBody>
      </p:sp>
      <p:sp>
        <p:nvSpPr>
          <p:cNvPr id="16" name="Espace réservé du contenu 15"/>
          <p:cNvSpPr>
            <a:spLocks noGrp="1"/>
          </p:cNvSpPr>
          <p:nvPr>
            <p:ph sz="quarter" idx="17" hasCustomPrompt="1"/>
          </p:nvPr>
        </p:nvSpPr>
        <p:spPr>
          <a:xfrm>
            <a:off x="8890000" y="2095500"/>
            <a:ext cx="1016000" cy="1016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8" hasCustomPrompt="1"/>
          </p:nvPr>
        </p:nvSpPr>
        <p:spPr>
          <a:xfrm>
            <a:off x="8890000" y="3238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9" hasCustomPrompt="1"/>
          </p:nvPr>
        </p:nvSpPr>
        <p:spPr>
          <a:xfrm>
            <a:off x="8890000" y="3492500"/>
            <a:ext cx="2476500" cy="12700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fr-FR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521006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3720">
          <p15:clr>
            <a:srgbClr val="FBAE40"/>
          </p15:clr>
        </p15:guide>
        <p15:guide id="5" pos="5520">
          <p15:clr>
            <a:srgbClr val="FBAE40"/>
          </p15:clr>
        </p15:guide>
        <p15:guide id="6" pos="73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_4ph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rme libre 27"/>
          <p:cNvSpPr/>
          <p:nvPr userDrawn="1"/>
        </p:nvSpPr>
        <p:spPr>
          <a:xfrm>
            <a:off x="2" y="0"/>
            <a:ext cx="12191999" cy="6858000"/>
          </a:xfrm>
          <a:custGeom>
            <a:avLst/>
            <a:gdLst>
              <a:gd name="connsiteX0" fmla="*/ 9397999 w 12191999"/>
              <a:gd name="connsiteY0" fmla="*/ 3746500 h 6858000"/>
              <a:gd name="connsiteX1" fmla="*/ 8889999 w 12191999"/>
              <a:gd name="connsiteY1" fmla="*/ 4254500 h 6858000"/>
              <a:gd name="connsiteX2" fmla="*/ 9397999 w 12191999"/>
              <a:gd name="connsiteY2" fmla="*/ 4762500 h 6858000"/>
              <a:gd name="connsiteX3" fmla="*/ 9905999 w 12191999"/>
              <a:gd name="connsiteY3" fmla="*/ 4254500 h 6858000"/>
              <a:gd name="connsiteX4" fmla="*/ 9397999 w 12191999"/>
              <a:gd name="connsiteY4" fmla="*/ 3746500 h 6858000"/>
              <a:gd name="connsiteX5" fmla="*/ 6667499 w 12191999"/>
              <a:gd name="connsiteY5" fmla="*/ 3746500 h 6858000"/>
              <a:gd name="connsiteX6" fmla="*/ 6159499 w 12191999"/>
              <a:gd name="connsiteY6" fmla="*/ 4254500 h 6858000"/>
              <a:gd name="connsiteX7" fmla="*/ 6667499 w 12191999"/>
              <a:gd name="connsiteY7" fmla="*/ 4762500 h 6858000"/>
              <a:gd name="connsiteX8" fmla="*/ 7175499 w 12191999"/>
              <a:gd name="connsiteY8" fmla="*/ 4254500 h 6858000"/>
              <a:gd name="connsiteX9" fmla="*/ 6667499 w 12191999"/>
              <a:gd name="connsiteY9" fmla="*/ 3746500 h 6858000"/>
              <a:gd name="connsiteX10" fmla="*/ 6667499 w 12191999"/>
              <a:gd name="connsiteY10" fmla="*/ 571500 h 6858000"/>
              <a:gd name="connsiteX11" fmla="*/ 6159499 w 12191999"/>
              <a:gd name="connsiteY11" fmla="*/ 1079500 h 6858000"/>
              <a:gd name="connsiteX12" fmla="*/ 6667499 w 12191999"/>
              <a:gd name="connsiteY12" fmla="*/ 1587501 h 6858000"/>
              <a:gd name="connsiteX13" fmla="*/ 7175499 w 12191999"/>
              <a:gd name="connsiteY13" fmla="*/ 1079500 h 6858000"/>
              <a:gd name="connsiteX14" fmla="*/ 6667499 w 12191999"/>
              <a:gd name="connsiteY14" fmla="*/ 571500 h 6858000"/>
              <a:gd name="connsiteX15" fmla="*/ 9397999 w 12191999"/>
              <a:gd name="connsiteY15" fmla="*/ 571500 h 6858000"/>
              <a:gd name="connsiteX16" fmla="*/ 8889999 w 12191999"/>
              <a:gd name="connsiteY16" fmla="*/ 1079500 h 6858000"/>
              <a:gd name="connsiteX17" fmla="*/ 9397999 w 12191999"/>
              <a:gd name="connsiteY17" fmla="*/ 1587500 h 6858000"/>
              <a:gd name="connsiteX18" fmla="*/ 9905999 w 12191999"/>
              <a:gd name="connsiteY18" fmla="*/ 1079500 h 6858000"/>
              <a:gd name="connsiteX19" fmla="*/ 9397999 w 12191999"/>
              <a:gd name="connsiteY19" fmla="*/ 571500 h 6858000"/>
              <a:gd name="connsiteX20" fmla="*/ 0 w 12191999"/>
              <a:gd name="connsiteY20" fmla="*/ 0 h 6858000"/>
              <a:gd name="connsiteX21" fmla="*/ 12191999 w 12191999"/>
              <a:gd name="connsiteY21" fmla="*/ 0 h 6858000"/>
              <a:gd name="connsiteX22" fmla="*/ 12191999 w 12191999"/>
              <a:gd name="connsiteY22" fmla="*/ 6858000 h 6858000"/>
              <a:gd name="connsiteX23" fmla="*/ 0 w 12191999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1999" h="6858000">
                <a:moveTo>
                  <a:pt x="9397999" y="3746500"/>
                </a:moveTo>
                <a:cubicBezTo>
                  <a:pt x="9117438" y="3746500"/>
                  <a:pt x="8889999" y="3973939"/>
                  <a:pt x="8889999" y="4254500"/>
                </a:cubicBezTo>
                <a:cubicBezTo>
                  <a:pt x="8889999" y="4535061"/>
                  <a:pt x="9117438" y="4762500"/>
                  <a:pt x="9397999" y="4762500"/>
                </a:cubicBezTo>
                <a:cubicBezTo>
                  <a:pt x="9678560" y="4762500"/>
                  <a:pt x="9905999" y="4535061"/>
                  <a:pt x="9905999" y="4254500"/>
                </a:cubicBezTo>
                <a:cubicBezTo>
                  <a:pt x="9905999" y="3973939"/>
                  <a:pt x="9678560" y="3746500"/>
                  <a:pt x="9397999" y="3746500"/>
                </a:cubicBezTo>
                <a:close/>
                <a:moveTo>
                  <a:pt x="6667499" y="3746500"/>
                </a:moveTo>
                <a:cubicBezTo>
                  <a:pt x="6386938" y="3746500"/>
                  <a:pt x="6159499" y="3973939"/>
                  <a:pt x="6159499" y="4254500"/>
                </a:cubicBezTo>
                <a:cubicBezTo>
                  <a:pt x="6159499" y="4535061"/>
                  <a:pt x="6386938" y="4762500"/>
                  <a:pt x="6667499" y="4762500"/>
                </a:cubicBezTo>
                <a:cubicBezTo>
                  <a:pt x="6948060" y="4762500"/>
                  <a:pt x="7175499" y="4535061"/>
                  <a:pt x="7175499" y="4254500"/>
                </a:cubicBezTo>
                <a:cubicBezTo>
                  <a:pt x="7175499" y="3973939"/>
                  <a:pt x="6948060" y="3746500"/>
                  <a:pt x="6667499" y="3746500"/>
                </a:cubicBezTo>
                <a:close/>
                <a:moveTo>
                  <a:pt x="6667499" y="571500"/>
                </a:moveTo>
                <a:cubicBezTo>
                  <a:pt x="6386938" y="571500"/>
                  <a:pt x="6159499" y="798939"/>
                  <a:pt x="6159499" y="1079500"/>
                </a:cubicBezTo>
                <a:cubicBezTo>
                  <a:pt x="6159499" y="1360061"/>
                  <a:pt x="6386938" y="1587501"/>
                  <a:pt x="6667499" y="1587501"/>
                </a:cubicBezTo>
                <a:cubicBezTo>
                  <a:pt x="6948060" y="1587501"/>
                  <a:pt x="7175499" y="1360061"/>
                  <a:pt x="7175499" y="1079500"/>
                </a:cubicBezTo>
                <a:cubicBezTo>
                  <a:pt x="7175499" y="798939"/>
                  <a:pt x="6948060" y="571500"/>
                  <a:pt x="6667499" y="571500"/>
                </a:cubicBezTo>
                <a:close/>
                <a:moveTo>
                  <a:pt x="9397999" y="571500"/>
                </a:moveTo>
                <a:cubicBezTo>
                  <a:pt x="9117438" y="571500"/>
                  <a:pt x="8889999" y="798939"/>
                  <a:pt x="8889999" y="1079500"/>
                </a:cubicBezTo>
                <a:cubicBezTo>
                  <a:pt x="8889999" y="1360061"/>
                  <a:pt x="9117438" y="1587500"/>
                  <a:pt x="9397999" y="1587500"/>
                </a:cubicBezTo>
                <a:cubicBezTo>
                  <a:pt x="9678560" y="1587500"/>
                  <a:pt x="9905999" y="1360061"/>
                  <a:pt x="9905999" y="1079500"/>
                </a:cubicBezTo>
                <a:cubicBezTo>
                  <a:pt x="9905999" y="798939"/>
                  <a:pt x="9678560" y="571500"/>
                  <a:pt x="9397999" y="571500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600"/>
              </a:lnSpc>
            </a:pPr>
            <a:endParaRPr lang="fr-FR" sz="1600" err="1">
              <a:solidFill>
                <a:schemeClr val="tx2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71500" y="2095500"/>
            <a:ext cx="4572000" cy="254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571499" y="2540000"/>
            <a:ext cx="4572000" cy="952500"/>
          </a:xfrm>
        </p:spPr>
        <p:txBody>
          <a:bodyPr anchor="t" anchorCtr="0"/>
          <a:lstStyle>
            <a:lvl1pPr marL="0" indent="0">
              <a:lnSpc>
                <a:spcPts val="2500"/>
              </a:lnSpc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Notes"/>
          <p:cNvSpPr>
            <a:spLocks noGrp="1"/>
          </p:cNvSpPr>
          <p:nvPr>
            <p:ph type="body" sz="quarter" idx="3"/>
          </p:nvPr>
        </p:nvSpPr>
        <p:spPr>
          <a:xfrm>
            <a:off x="571499" y="5524500"/>
            <a:ext cx="4572000" cy="762000"/>
          </a:xfrm>
        </p:spPr>
        <p:txBody>
          <a:bodyPr anchor="b"/>
          <a:lstStyle>
            <a:lvl1pPr marL="0" indent="0">
              <a:lnSpc>
                <a:spcPts val="1500"/>
              </a:lnSpc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3" name="MainText"/>
          <p:cNvSpPr>
            <a:spLocks noGrp="1"/>
          </p:cNvSpPr>
          <p:nvPr>
            <p:ph type="body" sz="quarter" idx="13"/>
          </p:nvPr>
        </p:nvSpPr>
        <p:spPr>
          <a:xfrm>
            <a:off x="571500" y="3683000"/>
            <a:ext cx="4572000" cy="1079500"/>
          </a:xfrm>
        </p:spPr>
        <p:txBody>
          <a:bodyPr anchor="ctr" anchorCtr="0"/>
          <a:lstStyle>
            <a:lvl1pPr>
              <a:spcAft>
                <a:spcPts val="800"/>
              </a:spcAft>
              <a:defRPr/>
            </a:lvl1pPr>
            <a:lvl2pPr>
              <a:spcAft>
                <a:spcPts val="400"/>
              </a:spcAft>
              <a:defRPr/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>
          <a:xfrm>
            <a:off x="10287000" y="6477000"/>
            <a:ext cx="889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82397E-AFE7-4657-AB71-C4ABB3E99274}" type="datetimeFigureOut">
              <a:rPr lang="fr-FR" smtClean="0"/>
              <a:pPr/>
              <a:t>07/04/2025</a:t>
            </a:fld>
            <a:endParaRPr lang="fr-FR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>
          <a:xfrm>
            <a:off x="6477000" y="6477000"/>
            <a:ext cx="3746500" cy="190500"/>
          </a:xfrm>
        </p:spPr>
        <p:txBody>
          <a:bodyPr/>
          <a:lstStyle>
            <a:lvl1pPr algn="l">
              <a:lnSpc>
                <a:spcPts val="1500"/>
              </a:lnSpc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Page"/>
          <p:cNvSpPr>
            <a:spLocks noGrp="1"/>
          </p:cNvSpPr>
          <p:nvPr>
            <p:ph type="sldNum" sz="quarter" idx="12"/>
          </p:nvPr>
        </p:nvSpPr>
        <p:spPr>
          <a:xfrm>
            <a:off x="11239500" y="6477000"/>
            <a:ext cx="381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1FB91-DA79-4D9B-AC2E-F7D9C4833BB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Dash"/>
          <p:cNvSpPr/>
          <p:nvPr userDrawn="1"/>
        </p:nvSpPr>
        <p:spPr>
          <a:xfrm>
            <a:off x="571499" y="2413000"/>
            <a:ext cx="1270000" cy="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ogo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571500" y="6477000"/>
            <a:ext cx="882209" cy="190500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77" name="Espace réservé du contenu 76"/>
          <p:cNvSpPr>
            <a:spLocks noGrp="1"/>
          </p:cNvSpPr>
          <p:nvPr>
            <p:ph sz="quarter" idx="14" hasCustomPrompt="1"/>
          </p:nvPr>
        </p:nvSpPr>
        <p:spPr>
          <a:xfrm>
            <a:off x="6159500" y="571500"/>
            <a:ext cx="1016000" cy="1016000"/>
          </a:xfrm>
          <a:prstGeom prst="ellipse">
            <a:avLst/>
          </a:prstGeom>
        </p:spPr>
        <p:txBody>
          <a:bodyPr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79" name="Espace réservé du texte 78"/>
          <p:cNvSpPr>
            <a:spLocks noGrp="1"/>
          </p:cNvSpPr>
          <p:nvPr>
            <p:ph type="body" sz="quarter" idx="15" hasCustomPrompt="1"/>
          </p:nvPr>
        </p:nvSpPr>
        <p:spPr>
          <a:xfrm>
            <a:off x="6159500" y="1714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80" name="Espace réservé du texte 79"/>
          <p:cNvSpPr>
            <a:spLocks noGrp="1"/>
          </p:cNvSpPr>
          <p:nvPr>
            <p:ph type="body" sz="quarter" idx="16" hasCustomPrompt="1"/>
          </p:nvPr>
        </p:nvSpPr>
        <p:spPr>
          <a:xfrm>
            <a:off x="6159500" y="1968500"/>
            <a:ext cx="2476500" cy="11430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fr-FR"/>
              <a:t>Text</a:t>
            </a:r>
          </a:p>
        </p:txBody>
      </p:sp>
      <p:sp>
        <p:nvSpPr>
          <p:cNvPr id="81" name="Espace réservé du contenu 80"/>
          <p:cNvSpPr>
            <a:spLocks noGrp="1"/>
          </p:cNvSpPr>
          <p:nvPr>
            <p:ph sz="quarter" idx="17" hasCustomPrompt="1"/>
          </p:nvPr>
        </p:nvSpPr>
        <p:spPr>
          <a:xfrm>
            <a:off x="8890000" y="571500"/>
            <a:ext cx="1016000" cy="1016000"/>
          </a:xfrm>
          <a:prstGeom prst="ellipse">
            <a:avLst/>
          </a:prstGeom>
        </p:spPr>
        <p:txBody>
          <a:bodyPr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83" name="Espace réservé du texte 82"/>
          <p:cNvSpPr>
            <a:spLocks noGrp="1"/>
          </p:cNvSpPr>
          <p:nvPr>
            <p:ph type="body" sz="quarter" idx="18" hasCustomPrompt="1"/>
          </p:nvPr>
        </p:nvSpPr>
        <p:spPr>
          <a:xfrm>
            <a:off x="8890000" y="1714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84" name="Espace réservé du texte 83"/>
          <p:cNvSpPr>
            <a:spLocks noGrp="1"/>
          </p:cNvSpPr>
          <p:nvPr>
            <p:ph type="body" sz="quarter" idx="19" hasCustomPrompt="1"/>
          </p:nvPr>
        </p:nvSpPr>
        <p:spPr>
          <a:xfrm>
            <a:off x="8890000" y="1968500"/>
            <a:ext cx="2476500" cy="11430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fr-FR"/>
              <a:t>Text</a:t>
            </a:r>
          </a:p>
        </p:txBody>
      </p:sp>
      <p:sp>
        <p:nvSpPr>
          <p:cNvPr id="85" name="Espace réservé du contenu 84"/>
          <p:cNvSpPr>
            <a:spLocks noGrp="1"/>
          </p:cNvSpPr>
          <p:nvPr>
            <p:ph sz="quarter" idx="20" hasCustomPrompt="1"/>
          </p:nvPr>
        </p:nvSpPr>
        <p:spPr>
          <a:xfrm>
            <a:off x="6159500" y="3746500"/>
            <a:ext cx="1016000" cy="1016000"/>
          </a:xfrm>
          <a:prstGeom prst="ellipse">
            <a:avLst/>
          </a:prstGeom>
        </p:spPr>
        <p:txBody>
          <a:bodyPr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87" name="Espace réservé du texte 86"/>
          <p:cNvSpPr>
            <a:spLocks noGrp="1"/>
          </p:cNvSpPr>
          <p:nvPr>
            <p:ph type="body" sz="quarter" idx="21" hasCustomPrompt="1"/>
          </p:nvPr>
        </p:nvSpPr>
        <p:spPr>
          <a:xfrm>
            <a:off x="6159500" y="4889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88" name="Espace réservé du texte 87"/>
          <p:cNvSpPr>
            <a:spLocks noGrp="1"/>
          </p:cNvSpPr>
          <p:nvPr>
            <p:ph type="body" sz="quarter" idx="22" hasCustomPrompt="1"/>
          </p:nvPr>
        </p:nvSpPr>
        <p:spPr>
          <a:xfrm>
            <a:off x="6159500" y="5143500"/>
            <a:ext cx="2476500" cy="11430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fr-FR"/>
              <a:t>Text</a:t>
            </a:r>
          </a:p>
        </p:txBody>
      </p:sp>
      <p:sp>
        <p:nvSpPr>
          <p:cNvPr id="89" name="Espace réservé du contenu 88"/>
          <p:cNvSpPr>
            <a:spLocks noGrp="1"/>
          </p:cNvSpPr>
          <p:nvPr>
            <p:ph sz="quarter" idx="23" hasCustomPrompt="1"/>
          </p:nvPr>
        </p:nvSpPr>
        <p:spPr>
          <a:xfrm>
            <a:off x="8890000" y="3746500"/>
            <a:ext cx="1016000" cy="1016000"/>
          </a:xfrm>
          <a:prstGeom prst="ellipse">
            <a:avLst/>
          </a:prstGeom>
        </p:spPr>
        <p:txBody>
          <a:bodyPr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91" name="Espace réservé du texte 90"/>
          <p:cNvSpPr>
            <a:spLocks noGrp="1"/>
          </p:cNvSpPr>
          <p:nvPr>
            <p:ph type="body" sz="quarter" idx="24" hasCustomPrompt="1"/>
          </p:nvPr>
        </p:nvSpPr>
        <p:spPr>
          <a:xfrm>
            <a:off x="8890000" y="4889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92" name="Espace réservé du texte 91"/>
          <p:cNvSpPr>
            <a:spLocks noGrp="1"/>
          </p:cNvSpPr>
          <p:nvPr>
            <p:ph type="body" sz="quarter" idx="25" hasCustomPrompt="1"/>
          </p:nvPr>
        </p:nvSpPr>
        <p:spPr>
          <a:xfrm>
            <a:off x="8890000" y="5143500"/>
            <a:ext cx="2476500" cy="11430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fr-FR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823164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3720">
          <p15:clr>
            <a:srgbClr val="FBAE40"/>
          </p15:clr>
        </p15:guide>
        <p15:guide id="5" pos="5520">
          <p15:clr>
            <a:srgbClr val="FBAE40"/>
          </p15:clr>
        </p15:guide>
        <p15:guide id="6" pos="73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_2ph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rme libre 20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159500 w 12192000"/>
              <a:gd name="connsiteY0" fmla="*/ 2095500 h 6858000"/>
              <a:gd name="connsiteX1" fmla="*/ 6159500 w 12192000"/>
              <a:gd name="connsiteY1" fmla="*/ 3111500 h 6858000"/>
              <a:gd name="connsiteX2" fmla="*/ 7175500 w 12192000"/>
              <a:gd name="connsiteY2" fmla="*/ 3111500 h 6858000"/>
              <a:gd name="connsiteX3" fmla="*/ 7175500 w 12192000"/>
              <a:gd name="connsiteY3" fmla="*/ 2095500 h 6858000"/>
              <a:gd name="connsiteX4" fmla="*/ 8890000 w 12192000"/>
              <a:gd name="connsiteY4" fmla="*/ 2095500 h 6858000"/>
              <a:gd name="connsiteX5" fmla="*/ 8890000 w 12192000"/>
              <a:gd name="connsiteY5" fmla="*/ 3111500 h 6858000"/>
              <a:gd name="connsiteX6" fmla="*/ 9906000 w 12192000"/>
              <a:gd name="connsiteY6" fmla="*/ 3111500 h 6858000"/>
              <a:gd name="connsiteX7" fmla="*/ 9906000 w 12192000"/>
              <a:gd name="connsiteY7" fmla="*/ 209550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6159500" y="2095500"/>
                </a:moveTo>
                <a:lnTo>
                  <a:pt x="6159500" y="3111500"/>
                </a:lnTo>
                <a:lnTo>
                  <a:pt x="7175500" y="3111500"/>
                </a:lnTo>
                <a:lnTo>
                  <a:pt x="7175500" y="2095500"/>
                </a:lnTo>
                <a:close/>
                <a:moveTo>
                  <a:pt x="8890000" y="2095500"/>
                </a:moveTo>
                <a:lnTo>
                  <a:pt x="8890000" y="3111500"/>
                </a:lnTo>
                <a:lnTo>
                  <a:pt x="9906000" y="3111500"/>
                </a:lnTo>
                <a:lnTo>
                  <a:pt x="9906000" y="20955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600"/>
              </a:lnSpc>
            </a:pPr>
            <a:endParaRPr lang="fr-FR" sz="1600" err="1">
              <a:solidFill>
                <a:schemeClr val="tx2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71500" y="2095500"/>
            <a:ext cx="4572000" cy="254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571499" y="2540000"/>
            <a:ext cx="4572000" cy="952500"/>
          </a:xfrm>
        </p:spPr>
        <p:txBody>
          <a:bodyPr anchor="t" anchorCtr="0"/>
          <a:lstStyle>
            <a:lvl1pPr marL="0" indent="0">
              <a:lnSpc>
                <a:spcPts val="2500"/>
              </a:lnSpc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Notes"/>
          <p:cNvSpPr>
            <a:spLocks noGrp="1"/>
          </p:cNvSpPr>
          <p:nvPr>
            <p:ph type="body" sz="quarter" idx="3"/>
          </p:nvPr>
        </p:nvSpPr>
        <p:spPr>
          <a:xfrm>
            <a:off x="571499" y="5524500"/>
            <a:ext cx="4572000" cy="762000"/>
          </a:xfrm>
        </p:spPr>
        <p:txBody>
          <a:bodyPr anchor="b"/>
          <a:lstStyle>
            <a:lvl1pPr marL="0" indent="0">
              <a:lnSpc>
                <a:spcPts val="1500"/>
              </a:lnSpc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3" name="MainText"/>
          <p:cNvSpPr>
            <a:spLocks noGrp="1"/>
          </p:cNvSpPr>
          <p:nvPr>
            <p:ph type="body" sz="quarter" idx="13"/>
          </p:nvPr>
        </p:nvSpPr>
        <p:spPr>
          <a:xfrm>
            <a:off x="571500" y="3683000"/>
            <a:ext cx="4572000" cy="1079500"/>
          </a:xfrm>
        </p:spPr>
        <p:txBody>
          <a:bodyPr anchor="ctr" anchorCtr="0"/>
          <a:lstStyle>
            <a:lvl1pPr>
              <a:spcAft>
                <a:spcPts val="800"/>
              </a:spcAft>
              <a:defRPr/>
            </a:lvl1pPr>
            <a:lvl2pPr>
              <a:spcAft>
                <a:spcPts val="400"/>
              </a:spcAft>
              <a:defRPr/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>
          <a:xfrm>
            <a:off x="10287000" y="6477000"/>
            <a:ext cx="889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82397E-AFE7-4657-AB71-C4ABB3E99274}" type="datetimeFigureOut">
              <a:rPr lang="fr-FR" smtClean="0"/>
              <a:pPr/>
              <a:t>07/04/2025</a:t>
            </a:fld>
            <a:endParaRPr lang="fr-FR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>
          <a:xfrm>
            <a:off x="6477000" y="6477000"/>
            <a:ext cx="3746500" cy="190500"/>
          </a:xfrm>
        </p:spPr>
        <p:txBody>
          <a:bodyPr/>
          <a:lstStyle>
            <a:lvl1pPr algn="l">
              <a:lnSpc>
                <a:spcPts val="1500"/>
              </a:lnSpc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Page"/>
          <p:cNvSpPr>
            <a:spLocks noGrp="1"/>
          </p:cNvSpPr>
          <p:nvPr>
            <p:ph type="sldNum" sz="quarter" idx="12"/>
          </p:nvPr>
        </p:nvSpPr>
        <p:spPr>
          <a:xfrm>
            <a:off x="11239500" y="6477000"/>
            <a:ext cx="381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1FB91-DA79-4D9B-AC2E-F7D9C4833BB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Dash"/>
          <p:cNvSpPr/>
          <p:nvPr userDrawn="1"/>
        </p:nvSpPr>
        <p:spPr>
          <a:xfrm>
            <a:off x="571499" y="2413000"/>
            <a:ext cx="1270000" cy="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ogo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571500" y="6477000"/>
            <a:ext cx="882209" cy="190500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4" hasCustomPrompt="1"/>
          </p:nvPr>
        </p:nvSpPr>
        <p:spPr>
          <a:xfrm>
            <a:off x="6159500" y="2095500"/>
            <a:ext cx="1016000" cy="10160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5" hasCustomPrompt="1"/>
          </p:nvPr>
        </p:nvSpPr>
        <p:spPr>
          <a:xfrm>
            <a:off x="6159500" y="3238500"/>
            <a:ext cx="2476500" cy="254000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59500" y="3492500"/>
            <a:ext cx="2476500" cy="127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Text</a:t>
            </a:r>
          </a:p>
        </p:txBody>
      </p:sp>
      <p:sp>
        <p:nvSpPr>
          <p:cNvPr id="16" name="Espace réservé du contenu 15"/>
          <p:cNvSpPr>
            <a:spLocks noGrp="1"/>
          </p:cNvSpPr>
          <p:nvPr>
            <p:ph sz="quarter" idx="17" hasCustomPrompt="1"/>
          </p:nvPr>
        </p:nvSpPr>
        <p:spPr>
          <a:xfrm>
            <a:off x="8890000" y="2095500"/>
            <a:ext cx="1016000" cy="10160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8" hasCustomPrompt="1"/>
          </p:nvPr>
        </p:nvSpPr>
        <p:spPr>
          <a:xfrm>
            <a:off x="8890000" y="3238500"/>
            <a:ext cx="2476500" cy="254000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9" hasCustomPrompt="1"/>
          </p:nvPr>
        </p:nvSpPr>
        <p:spPr>
          <a:xfrm>
            <a:off x="8890000" y="3492500"/>
            <a:ext cx="2476500" cy="127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338451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3720">
          <p15:clr>
            <a:srgbClr val="FBAE40"/>
          </p15:clr>
        </p15:guide>
        <p15:guide id="5" pos="5520">
          <p15:clr>
            <a:srgbClr val="FBAE40"/>
          </p15:clr>
        </p15:guide>
        <p15:guide id="6" pos="73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_4ph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orme libre 93"/>
          <p:cNvSpPr/>
          <p:nvPr userDrawn="1"/>
        </p:nvSpPr>
        <p:spPr>
          <a:xfrm>
            <a:off x="2" y="0"/>
            <a:ext cx="12191999" cy="6858000"/>
          </a:xfrm>
          <a:custGeom>
            <a:avLst/>
            <a:gdLst>
              <a:gd name="connsiteX0" fmla="*/ 8889999 w 12191999"/>
              <a:gd name="connsiteY0" fmla="*/ 3746500 h 6858000"/>
              <a:gd name="connsiteX1" fmla="*/ 8889999 w 12191999"/>
              <a:gd name="connsiteY1" fmla="*/ 4762500 h 6858000"/>
              <a:gd name="connsiteX2" fmla="*/ 9905999 w 12191999"/>
              <a:gd name="connsiteY2" fmla="*/ 4762500 h 6858000"/>
              <a:gd name="connsiteX3" fmla="*/ 9905999 w 12191999"/>
              <a:gd name="connsiteY3" fmla="*/ 3746500 h 6858000"/>
              <a:gd name="connsiteX4" fmla="*/ 6159499 w 12191999"/>
              <a:gd name="connsiteY4" fmla="*/ 3746500 h 6858000"/>
              <a:gd name="connsiteX5" fmla="*/ 6159499 w 12191999"/>
              <a:gd name="connsiteY5" fmla="*/ 4762500 h 6858000"/>
              <a:gd name="connsiteX6" fmla="*/ 7175499 w 12191999"/>
              <a:gd name="connsiteY6" fmla="*/ 4762500 h 6858000"/>
              <a:gd name="connsiteX7" fmla="*/ 7175499 w 12191999"/>
              <a:gd name="connsiteY7" fmla="*/ 3746500 h 6858000"/>
              <a:gd name="connsiteX8" fmla="*/ 6159499 w 12191999"/>
              <a:gd name="connsiteY8" fmla="*/ 571500 h 6858000"/>
              <a:gd name="connsiteX9" fmla="*/ 6159499 w 12191999"/>
              <a:gd name="connsiteY9" fmla="*/ 1587501 h 6858000"/>
              <a:gd name="connsiteX10" fmla="*/ 7175499 w 12191999"/>
              <a:gd name="connsiteY10" fmla="*/ 1587501 h 6858000"/>
              <a:gd name="connsiteX11" fmla="*/ 7175499 w 12191999"/>
              <a:gd name="connsiteY11" fmla="*/ 571500 h 6858000"/>
              <a:gd name="connsiteX12" fmla="*/ 8889999 w 12191999"/>
              <a:gd name="connsiteY12" fmla="*/ 571500 h 6858000"/>
              <a:gd name="connsiteX13" fmla="*/ 8889999 w 12191999"/>
              <a:gd name="connsiteY13" fmla="*/ 1587500 h 6858000"/>
              <a:gd name="connsiteX14" fmla="*/ 9905999 w 12191999"/>
              <a:gd name="connsiteY14" fmla="*/ 1587500 h 6858000"/>
              <a:gd name="connsiteX15" fmla="*/ 9905999 w 12191999"/>
              <a:gd name="connsiteY15" fmla="*/ 571500 h 6858000"/>
              <a:gd name="connsiteX16" fmla="*/ 0 w 12191999"/>
              <a:gd name="connsiteY16" fmla="*/ 0 h 6858000"/>
              <a:gd name="connsiteX17" fmla="*/ 12191999 w 12191999"/>
              <a:gd name="connsiteY17" fmla="*/ 0 h 6858000"/>
              <a:gd name="connsiteX18" fmla="*/ 12191999 w 12191999"/>
              <a:gd name="connsiteY18" fmla="*/ 6858000 h 6858000"/>
              <a:gd name="connsiteX19" fmla="*/ 0 w 12191999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1999" h="6858000">
                <a:moveTo>
                  <a:pt x="8889999" y="3746500"/>
                </a:moveTo>
                <a:lnTo>
                  <a:pt x="8889999" y="4762500"/>
                </a:lnTo>
                <a:lnTo>
                  <a:pt x="9905999" y="4762500"/>
                </a:lnTo>
                <a:lnTo>
                  <a:pt x="9905999" y="3746500"/>
                </a:lnTo>
                <a:close/>
                <a:moveTo>
                  <a:pt x="6159499" y="3746500"/>
                </a:moveTo>
                <a:lnTo>
                  <a:pt x="6159499" y="4762500"/>
                </a:lnTo>
                <a:lnTo>
                  <a:pt x="7175499" y="4762500"/>
                </a:lnTo>
                <a:lnTo>
                  <a:pt x="7175499" y="3746500"/>
                </a:lnTo>
                <a:close/>
                <a:moveTo>
                  <a:pt x="6159499" y="571500"/>
                </a:moveTo>
                <a:lnTo>
                  <a:pt x="6159499" y="1587501"/>
                </a:lnTo>
                <a:lnTo>
                  <a:pt x="7175499" y="1587501"/>
                </a:lnTo>
                <a:lnTo>
                  <a:pt x="7175499" y="571500"/>
                </a:lnTo>
                <a:close/>
                <a:moveTo>
                  <a:pt x="8889999" y="571500"/>
                </a:moveTo>
                <a:lnTo>
                  <a:pt x="8889999" y="1587500"/>
                </a:lnTo>
                <a:lnTo>
                  <a:pt x="9905999" y="1587500"/>
                </a:lnTo>
                <a:lnTo>
                  <a:pt x="9905999" y="571500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600"/>
              </a:lnSpc>
            </a:pPr>
            <a:endParaRPr lang="fr-FR" sz="1600" err="1">
              <a:solidFill>
                <a:schemeClr val="tx2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71500" y="2095500"/>
            <a:ext cx="4572000" cy="254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571499" y="2540000"/>
            <a:ext cx="4572000" cy="952500"/>
          </a:xfrm>
        </p:spPr>
        <p:txBody>
          <a:bodyPr anchor="t" anchorCtr="0"/>
          <a:lstStyle>
            <a:lvl1pPr marL="0" indent="0">
              <a:lnSpc>
                <a:spcPts val="2500"/>
              </a:lnSpc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Notes"/>
          <p:cNvSpPr>
            <a:spLocks noGrp="1"/>
          </p:cNvSpPr>
          <p:nvPr>
            <p:ph type="body" sz="quarter" idx="3"/>
          </p:nvPr>
        </p:nvSpPr>
        <p:spPr>
          <a:xfrm>
            <a:off x="571499" y="5524500"/>
            <a:ext cx="4572000" cy="762000"/>
          </a:xfrm>
        </p:spPr>
        <p:txBody>
          <a:bodyPr anchor="b"/>
          <a:lstStyle>
            <a:lvl1pPr marL="0" indent="0">
              <a:lnSpc>
                <a:spcPts val="1500"/>
              </a:lnSpc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3" name="MainText"/>
          <p:cNvSpPr>
            <a:spLocks noGrp="1"/>
          </p:cNvSpPr>
          <p:nvPr>
            <p:ph type="body" sz="quarter" idx="13"/>
          </p:nvPr>
        </p:nvSpPr>
        <p:spPr>
          <a:xfrm>
            <a:off x="571500" y="3683000"/>
            <a:ext cx="4572000" cy="1079500"/>
          </a:xfrm>
        </p:spPr>
        <p:txBody>
          <a:bodyPr anchor="ctr" anchorCtr="0"/>
          <a:lstStyle>
            <a:lvl1pPr>
              <a:spcAft>
                <a:spcPts val="800"/>
              </a:spcAft>
              <a:defRPr/>
            </a:lvl1pPr>
            <a:lvl2pPr>
              <a:spcAft>
                <a:spcPts val="400"/>
              </a:spcAft>
              <a:defRPr/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>
          <a:xfrm>
            <a:off x="10287000" y="6477000"/>
            <a:ext cx="889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82397E-AFE7-4657-AB71-C4ABB3E99274}" type="datetimeFigureOut">
              <a:rPr lang="fr-FR" smtClean="0"/>
              <a:pPr/>
              <a:t>07/04/2025</a:t>
            </a:fld>
            <a:endParaRPr lang="fr-FR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>
          <a:xfrm>
            <a:off x="6477000" y="6477000"/>
            <a:ext cx="3746500" cy="190500"/>
          </a:xfrm>
        </p:spPr>
        <p:txBody>
          <a:bodyPr/>
          <a:lstStyle>
            <a:lvl1pPr algn="l">
              <a:lnSpc>
                <a:spcPts val="1500"/>
              </a:lnSpc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Page"/>
          <p:cNvSpPr>
            <a:spLocks noGrp="1"/>
          </p:cNvSpPr>
          <p:nvPr>
            <p:ph type="sldNum" sz="quarter" idx="12"/>
          </p:nvPr>
        </p:nvSpPr>
        <p:spPr>
          <a:xfrm>
            <a:off x="11239500" y="6477000"/>
            <a:ext cx="381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1FB91-DA79-4D9B-AC2E-F7D9C4833BB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Dash"/>
          <p:cNvSpPr/>
          <p:nvPr userDrawn="1"/>
        </p:nvSpPr>
        <p:spPr>
          <a:xfrm>
            <a:off x="571499" y="2413000"/>
            <a:ext cx="1270000" cy="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ogo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571500" y="6477000"/>
            <a:ext cx="882209" cy="190500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77" name="Espace réservé du contenu 76"/>
          <p:cNvSpPr>
            <a:spLocks noGrp="1"/>
          </p:cNvSpPr>
          <p:nvPr>
            <p:ph sz="quarter" idx="14" hasCustomPrompt="1"/>
          </p:nvPr>
        </p:nvSpPr>
        <p:spPr>
          <a:xfrm>
            <a:off x="6159500" y="571500"/>
            <a:ext cx="1016000" cy="1016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79" name="Espace réservé du texte 78"/>
          <p:cNvSpPr>
            <a:spLocks noGrp="1"/>
          </p:cNvSpPr>
          <p:nvPr>
            <p:ph type="body" sz="quarter" idx="15" hasCustomPrompt="1"/>
          </p:nvPr>
        </p:nvSpPr>
        <p:spPr>
          <a:xfrm>
            <a:off x="6159500" y="1714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80" name="Espace réservé du texte 79"/>
          <p:cNvSpPr>
            <a:spLocks noGrp="1"/>
          </p:cNvSpPr>
          <p:nvPr>
            <p:ph type="body" sz="quarter" idx="16" hasCustomPrompt="1"/>
          </p:nvPr>
        </p:nvSpPr>
        <p:spPr>
          <a:xfrm>
            <a:off x="6159500" y="1968500"/>
            <a:ext cx="2476500" cy="11430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fr-FR"/>
              <a:t>Text</a:t>
            </a:r>
          </a:p>
        </p:txBody>
      </p:sp>
      <p:sp>
        <p:nvSpPr>
          <p:cNvPr id="81" name="Espace réservé du contenu 80"/>
          <p:cNvSpPr>
            <a:spLocks noGrp="1"/>
          </p:cNvSpPr>
          <p:nvPr>
            <p:ph sz="quarter" idx="17" hasCustomPrompt="1"/>
          </p:nvPr>
        </p:nvSpPr>
        <p:spPr>
          <a:xfrm>
            <a:off x="8890000" y="571500"/>
            <a:ext cx="1016000" cy="1016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83" name="Espace réservé du texte 82"/>
          <p:cNvSpPr>
            <a:spLocks noGrp="1"/>
          </p:cNvSpPr>
          <p:nvPr>
            <p:ph type="body" sz="quarter" idx="18" hasCustomPrompt="1"/>
          </p:nvPr>
        </p:nvSpPr>
        <p:spPr>
          <a:xfrm>
            <a:off x="8890000" y="1714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84" name="Espace réservé du texte 83"/>
          <p:cNvSpPr>
            <a:spLocks noGrp="1"/>
          </p:cNvSpPr>
          <p:nvPr>
            <p:ph type="body" sz="quarter" idx="19" hasCustomPrompt="1"/>
          </p:nvPr>
        </p:nvSpPr>
        <p:spPr>
          <a:xfrm>
            <a:off x="8890000" y="1968500"/>
            <a:ext cx="2476500" cy="11430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fr-FR"/>
              <a:t>Text</a:t>
            </a:r>
          </a:p>
        </p:txBody>
      </p:sp>
      <p:sp>
        <p:nvSpPr>
          <p:cNvPr id="85" name="Espace réservé du contenu 84"/>
          <p:cNvSpPr>
            <a:spLocks noGrp="1"/>
          </p:cNvSpPr>
          <p:nvPr>
            <p:ph sz="quarter" idx="20" hasCustomPrompt="1"/>
          </p:nvPr>
        </p:nvSpPr>
        <p:spPr>
          <a:xfrm>
            <a:off x="6159500" y="3746500"/>
            <a:ext cx="1016000" cy="1016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87" name="Espace réservé du texte 86"/>
          <p:cNvSpPr>
            <a:spLocks noGrp="1"/>
          </p:cNvSpPr>
          <p:nvPr>
            <p:ph type="body" sz="quarter" idx="21" hasCustomPrompt="1"/>
          </p:nvPr>
        </p:nvSpPr>
        <p:spPr>
          <a:xfrm>
            <a:off x="6159500" y="4889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88" name="Espace réservé du texte 87"/>
          <p:cNvSpPr>
            <a:spLocks noGrp="1"/>
          </p:cNvSpPr>
          <p:nvPr>
            <p:ph type="body" sz="quarter" idx="22" hasCustomPrompt="1"/>
          </p:nvPr>
        </p:nvSpPr>
        <p:spPr>
          <a:xfrm>
            <a:off x="6159500" y="5143500"/>
            <a:ext cx="2476500" cy="11430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fr-FR"/>
              <a:t>Text</a:t>
            </a:r>
          </a:p>
        </p:txBody>
      </p:sp>
      <p:sp>
        <p:nvSpPr>
          <p:cNvPr id="89" name="Espace réservé du contenu 88"/>
          <p:cNvSpPr>
            <a:spLocks noGrp="1"/>
          </p:cNvSpPr>
          <p:nvPr>
            <p:ph sz="quarter" idx="23" hasCustomPrompt="1"/>
          </p:nvPr>
        </p:nvSpPr>
        <p:spPr>
          <a:xfrm>
            <a:off x="8890000" y="3746500"/>
            <a:ext cx="1016000" cy="1016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91" name="Espace réservé du texte 90"/>
          <p:cNvSpPr>
            <a:spLocks noGrp="1"/>
          </p:cNvSpPr>
          <p:nvPr>
            <p:ph type="body" sz="quarter" idx="24" hasCustomPrompt="1"/>
          </p:nvPr>
        </p:nvSpPr>
        <p:spPr>
          <a:xfrm>
            <a:off x="8890000" y="4889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92" name="Espace réservé du texte 91"/>
          <p:cNvSpPr>
            <a:spLocks noGrp="1"/>
          </p:cNvSpPr>
          <p:nvPr>
            <p:ph type="body" sz="quarter" idx="25" hasCustomPrompt="1"/>
          </p:nvPr>
        </p:nvSpPr>
        <p:spPr>
          <a:xfrm>
            <a:off x="8890000" y="5143500"/>
            <a:ext cx="2476500" cy="11430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fr-FR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886391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3720">
          <p15:clr>
            <a:srgbClr val="FBAE40"/>
          </p15:clr>
        </p15:guide>
        <p15:guide id="5" pos="5520">
          <p15:clr>
            <a:srgbClr val="FBAE40"/>
          </p15:clr>
        </p15:guide>
        <p15:guide id="6" pos="73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_3ph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e libre 22"/>
          <p:cNvSpPr/>
          <p:nvPr userDrawn="1"/>
        </p:nvSpPr>
        <p:spPr>
          <a:xfrm>
            <a:off x="2" y="0"/>
            <a:ext cx="12191999" cy="6858000"/>
          </a:xfrm>
          <a:custGeom>
            <a:avLst/>
            <a:gdLst>
              <a:gd name="connsiteX0" fmla="*/ 2714625 w 12191999"/>
              <a:gd name="connsiteY0" fmla="*/ 2159001 h 6858000"/>
              <a:gd name="connsiteX1" fmla="*/ 2206625 w 12191999"/>
              <a:gd name="connsiteY1" fmla="*/ 2667000 h 6858000"/>
              <a:gd name="connsiteX2" fmla="*/ 2714625 w 12191999"/>
              <a:gd name="connsiteY2" fmla="*/ 3175000 h 6858000"/>
              <a:gd name="connsiteX3" fmla="*/ 3222625 w 12191999"/>
              <a:gd name="connsiteY3" fmla="*/ 2667000 h 6858000"/>
              <a:gd name="connsiteX4" fmla="*/ 2714625 w 12191999"/>
              <a:gd name="connsiteY4" fmla="*/ 2159001 h 6858000"/>
              <a:gd name="connsiteX5" fmla="*/ 9477374 w 12191999"/>
              <a:gd name="connsiteY5" fmla="*/ 2159000 h 6858000"/>
              <a:gd name="connsiteX6" fmla="*/ 8969374 w 12191999"/>
              <a:gd name="connsiteY6" fmla="*/ 2667000 h 6858000"/>
              <a:gd name="connsiteX7" fmla="*/ 9477374 w 12191999"/>
              <a:gd name="connsiteY7" fmla="*/ 3175000 h 6858000"/>
              <a:gd name="connsiteX8" fmla="*/ 9985374 w 12191999"/>
              <a:gd name="connsiteY8" fmla="*/ 2667000 h 6858000"/>
              <a:gd name="connsiteX9" fmla="*/ 9477374 w 12191999"/>
              <a:gd name="connsiteY9" fmla="*/ 2159000 h 6858000"/>
              <a:gd name="connsiteX10" fmla="*/ 6095999 w 12191999"/>
              <a:gd name="connsiteY10" fmla="*/ 2159000 h 6858000"/>
              <a:gd name="connsiteX11" fmla="*/ 5587999 w 12191999"/>
              <a:gd name="connsiteY11" fmla="*/ 2667000 h 6858000"/>
              <a:gd name="connsiteX12" fmla="*/ 6095999 w 12191999"/>
              <a:gd name="connsiteY12" fmla="*/ 3175000 h 6858000"/>
              <a:gd name="connsiteX13" fmla="*/ 6603999 w 12191999"/>
              <a:gd name="connsiteY13" fmla="*/ 2667000 h 6858000"/>
              <a:gd name="connsiteX14" fmla="*/ 6095999 w 12191999"/>
              <a:gd name="connsiteY14" fmla="*/ 2159000 h 6858000"/>
              <a:gd name="connsiteX15" fmla="*/ 0 w 12191999"/>
              <a:gd name="connsiteY15" fmla="*/ 0 h 6858000"/>
              <a:gd name="connsiteX16" fmla="*/ 12191999 w 12191999"/>
              <a:gd name="connsiteY16" fmla="*/ 0 h 6858000"/>
              <a:gd name="connsiteX17" fmla="*/ 12191999 w 12191999"/>
              <a:gd name="connsiteY17" fmla="*/ 6858000 h 6858000"/>
              <a:gd name="connsiteX18" fmla="*/ 0 w 12191999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1999" h="6858000">
                <a:moveTo>
                  <a:pt x="2714625" y="2159001"/>
                </a:moveTo>
                <a:cubicBezTo>
                  <a:pt x="2434064" y="2159001"/>
                  <a:pt x="2206625" y="2386440"/>
                  <a:pt x="2206625" y="2667000"/>
                </a:cubicBezTo>
                <a:cubicBezTo>
                  <a:pt x="2206625" y="2947562"/>
                  <a:pt x="2434064" y="3175000"/>
                  <a:pt x="2714625" y="3175000"/>
                </a:cubicBezTo>
                <a:cubicBezTo>
                  <a:pt x="2995186" y="3175000"/>
                  <a:pt x="3222625" y="2947562"/>
                  <a:pt x="3222625" y="2667000"/>
                </a:cubicBezTo>
                <a:cubicBezTo>
                  <a:pt x="3222625" y="2386440"/>
                  <a:pt x="2995186" y="2159001"/>
                  <a:pt x="2714625" y="2159001"/>
                </a:cubicBezTo>
                <a:close/>
                <a:moveTo>
                  <a:pt x="9477374" y="2159000"/>
                </a:moveTo>
                <a:cubicBezTo>
                  <a:pt x="9196813" y="2159000"/>
                  <a:pt x="8969374" y="2386439"/>
                  <a:pt x="8969374" y="2667000"/>
                </a:cubicBezTo>
                <a:cubicBezTo>
                  <a:pt x="8969374" y="2947561"/>
                  <a:pt x="9196813" y="3175000"/>
                  <a:pt x="9477374" y="3175000"/>
                </a:cubicBezTo>
                <a:cubicBezTo>
                  <a:pt x="9757935" y="3175000"/>
                  <a:pt x="9985374" y="2947561"/>
                  <a:pt x="9985374" y="2667000"/>
                </a:cubicBezTo>
                <a:cubicBezTo>
                  <a:pt x="9985374" y="2386439"/>
                  <a:pt x="9757935" y="2159000"/>
                  <a:pt x="9477374" y="2159000"/>
                </a:cubicBezTo>
                <a:close/>
                <a:moveTo>
                  <a:pt x="6095999" y="2159000"/>
                </a:moveTo>
                <a:cubicBezTo>
                  <a:pt x="5815438" y="2159000"/>
                  <a:pt x="5587999" y="2386439"/>
                  <a:pt x="5587999" y="2667000"/>
                </a:cubicBezTo>
                <a:cubicBezTo>
                  <a:pt x="5587999" y="2947562"/>
                  <a:pt x="5815438" y="3175000"/>
                  <a:pt x="6095999" y="3175000"/>
                </a:cubicBezTo>
                <a:cubicBezTo>
                  <a:pt x="6376560" y="3175000"/>
                  <a:pt x="6603999" y="2947562"/>
                  <a:pt x="6603999" y="2667000"/>
                </a:cubicBezTo>
                <a:cubicBezTo>
                  <a:pt x="6603999" y="2386439"/>
                  <a:pt x="6376560" y="2159000"/>
                  <a:pt x="6095999" y="2159000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600"/>
              </a:lnSpc>
            </a:pPr>
            <a:endParaRPr lang="fr-FR" sz="1600" err="1">
              <a:solidFill>
                <a:schemeClr val="tx2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71500" y="190500"/>
            <a:ext cx="4572000" cy="254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571499" y="635000"/>
            <a:ext cx="11049000" cy="317500"/>
          </a:xfrm>
        </p:spPr>
        <p:txBody>
          <a:bodyPr anchor="t" anchorCtr="0"/>
          <a:lstStyle>
            <a:lvl1pPr marL="0" indent="0">
              <a:lnSpc>
                <a:spcPts val="2500"/>
              </a:lnSpc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Notes"/>
          <p:cNvSpPr>
            <a:spLocks noGrp="1"/>
          </p:cNvSpPr>
          <p:nvPr>
            <p:ph type="body" sz="quarter" idx="3"/>
          </p:nvPr>
        </p:nvSpPr>
        <p:spPr>
          <a:xfrm>
            <a:off x="571500" y="5905500"/>
            <a:ext cx="11049000" cy="381000"/>
          </a:xfrm>
        </p:spPr>
        <p:txBody>
          <a:bodyPr anchor="b"/>
          <a:lstStyle>
            <a:lvl1pPr marL="0" indent="0">
              <a:lnSpc>
                <a:spcPts val="1500"/>
              </a:lnSpc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>
          <a:xfrm>
            <a:off x="10287000" y="6477000"/>
            <a:ext cx="889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82397E-AFE7-4657-AB71-C4ABB3E99274}" type="datetimeFigureOut">
              <a:rPr lang="fr-FR" smtClean="0"/>
              <a:pPr/>
              <a:t>07/04/2025</a:t>
            </a:fld>
            <a:endParaRPr lang="fr-FR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>
          <a:xfrm>
            <a:off x="6477000" y="6477000"/>
            <a:ext cx="3746500" cy="190500"/>
          </a:xfrm>
        </p:spPr>
        <p:txBody>
          <a:bodyPr/>
          <a:lstStyle>
            <a:lvl1pPr algn="l">
              <a:lnSpc>
                <a:spcPts val="1500"/>
              </a:lnSpc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Page"/>
          <p:cNvSpPr>
            <a:spLocks noGrp="1"/>
          </p:cNvSpPr>
          <p:nvPr>
            <p:ph type="sldNum" sz="quarter" idx="12"/>
          </p:nvPr>
        </p:nvSpPr>
        <p:spPr>
          <a:xfrm>
            <a:off x="11239500" y="6477000"/>
            <a:ext cx="381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1FB91-DA79-4D9B-AC2E-F7D9C4833BB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Dash"/>
          <p:cNvSpPr/>
          <p:nvPr userDrawn="1"/>
        </p:nvSpPr>
        <p:spPr>
          <a:xfrm>
            <a:off x="571499" y="507999"/>
            <a:ext cx="1270000" cy="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ogo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571500" y="6477000"/>
            <a:ext cx="882209" cy="190500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3" hasCustomPrompt="1"/>
          </p:nvPr>
        </p:nvSpPr>
        <p:spPr>
          <a:xfrm>
            <a:off x="2206625" y="2159000"/>
            <a:ext cx="1016000" cy="1016000"/>
          </a:xfrm>
          <a:prstGeom prst="ellipse">
            <a:avLst/>
          </a:prstGeom>
        </p:spPr>
        <p:txBody>
          <a:bodyPr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476375" y="33020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5" hasCustomPrompt="1"/>
          </p:nvPr>
        </p:nvSpPr>
        <p:spPr>
          <a:xfrm>
            <a:off x="1476375" y="3556000"/>
            <a:ext cx="2476500" cy="1143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15" name="Espace réservé du contenu 14"/>
          <p:cNvSpPr>
            <a:spLocks noGrp="1"/>
          </p:cNvSpPr>
          <p:nvPr>
            <p:ph sz="quarter" idx="16" hasCustomPrompt="1"/>
          </p:nvPr>
        </p:nvSpPr>
        <p:spPr>
          <a:xfrm>
            <a:off x="5588000" y="2159000"/>
            <a:ext cx="1016000" cy="1016000"/>
          </a:xfrm>
          <a:prstGeom prst="ellipse">
            <a:avLst/>
          </a:prstGeom>
        </p:spPr>
        <p:txBody>
          <a:bodyPr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7" hasCustomPrompt="1"/>
          </p:nvPr>
        </p:nvSpPr>
        <p:spPr>
          <a:xfrm>
            <a:off x="4857750" y="33020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8" hasCustomPrompt="1"/>
          </p:nvPr>
        </p:nvSpPr>
        <p:spPr>
          <a:xfrm>
            <a:off x="4857750" y="3556000"/>
            <a:ext cx="2476500" cy="1143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9" hasCustomPrompt="1"/>
          </p:nvPr>
        </p:nvSpPr>
        <p:spPr>
          <a:xfrm>
            <a:off x="8969375" y="2159000"/>
            <a:ext cx="1016000" cy="1016000"/>
          </a:xfrm>
          <a:prstGeom prst="ellipse">
            <a:avLst/>
          </a:prstGeom>
        </p:spPr>
        <p:txBody>
          <a:bodyPr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20" hasCustomPrompt="1"/>
          </p:nvPr>
        </p:nvSpPr>
        <p:spPr>
          <a:xfrm>
            <a:off x="8239125" y="33020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21" hasCustomPrompt="1"/>
          </p:nvPr>
        </p:nvSpPr>
        <p:spPr>
          <a:xfrm>
            <a:off x="8239125" y="3556000"/>
            <a:ext cx="2476500" cy="1143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310010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600">
          <p15:clr>
            <a:srgbClr val="FBAE40"/>
          </p15:clr>
        </p15:guide>
        <p15:guide id="4" pos="360">
          <p15:clr>
            <a:srgbClr val="FBAE40"/>
          </p15:clr>
        </p15:guide>
        <p15:guide id="5" pos="3840">
          <p15:clr>
            <a:srgbClr val="FBAE40"/>
          </p15:clr>
        </p15:guide>
        <p15:guide id="6" pos="73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_4ph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rme libre 26"/>
          <p:cNvSpPr/>
          <p:nvPr userDrawn="1"/>
        </p:nvSpPr>
        <p:spPr>
          <a:xfrm>
            <a:off x="2" y="0"/>
            <a:ext cx="12191999" cy="6858000"/>
          </a:xfrm>
          <a:custGeom>
            <a:avLst/>
            <a:gdLst>
              <a:gd name="connsiteX0" fmla="*/ 2038350 w 12191999"/>
              <a:gd name="connsiteY0" fmla="*/ 2159001 h 6858000"/>
              <a:gd name="connsiteX1" fmla="*/ 1530350 w 12191999"/>
              <a:gd name="connsiteY1" fmla="*/ 2667000 h 6858000"/>
              <a:gd name="connsiteX2" fmla="*/ 2038350 w 12191999"/>
              <a:gd name="connsiteY2" fmla="*/ 3175000 h 6858000"/>
              <a:gd name="connsiteX3" fmla="*/ 2546350 w 12191999"/>
              <a:gd name="connsiteY3" fmla="*/ 2667000 h 6858000"/>
              <a:gd name="connsiteX4" fmla="*/ 2038350 w 12191999"/>
              <a:gd name="connsiteY4" fmla="*/ 2159001 h 6858000"/>
              <a:gd name="connsiteX5" fmla="*/ 10153649 w 12191999"/>
              <a:gd name="connsiteY5" fmla="*/ 2159000 h 6858000"/>
              <a:gd name="connsiteX6" fmla="*/ 9645649 w 12191999"/>
              <a:gd name="connsiteY6" fmla="*/ 2667000 h 6858000"/>
              <a:gd name="connsiteX7" fmla="*/ 10153649 w 12191999"/>
              <a:gd name="connsiteY7" fmla="*/ 3175000 h 6858000"/>
              <a:gd name="connsiteX8" fmla="*/ 10661649 w 12191999"/>
              <a:gd name="connsiteY8" fmla="*/ 2667000 h 6858000"/>
              <a:gd name="connsiteX9" fmla="*/ 10153649 w 12191999"/>
              <a:gd name="connsiteY9" fmla="*/ 2159000 h 6858000"/>
              <a:gd name="connsiteX10" fmla="*/ 7448549 w 12191999"/>
              <a:gd name="connsiteY10" fmla="*/ 2159000 h 6858000"/>
              <a:gd name="connsiteX11" fmla="*/ 6940549 w 12191999"/>
              <a:gd name="connsiteY11" fmla="*/ 2667000 h 6858000"/>
              <a:gd name="connsiteX12" fmla="*/ 7448549 w 12191999"/>
              <a:gd name="connsiteY12" fmla="*/ 3175000 h 6858000"/>
              <a:gd name="connsiteX13" fmla="*/ 7956549 w 12191999"/>
              <a:gd name="connsiteY13" fmla="*/ 2667000 h 6858000"/>
              <a:gd name="connsiteX14" fmla="*/ 7448549 w 12191999"/>
              <a:gd name="connsiteY14" fmla="*/ 2159000 h 6858000"/>
              <a:gd name="connsiteX15" fmla="*/ 4743450 w 12191999"/>
              <a:gd name="connsiteY15" fmla="*/ 2159000 h 6858000"/>
              <a:gd name="connsiteX16" fmla="*/ 4235449 w 12191999"/>
              <a:gd name="connsiteY16" fmla="*/ 2667000 h 6858000"/>
              <a:gd name="connsiteX17" fmla="*/ 4743450 w 12191999"/>
              <a:gd name="connsiteY17" fmla="*/ 3175000 h 6858000"/>
              <a:gd name="connsiteX18" fmla="*/ 5251449 w 12191999"/>
              <a:gd name="connsiteY18" fmla="*/ 2667000 h 6858000"/>
              <a:gd name="connsiteX19" fmla="*/ 4743450 w 12191999"/>
              <a:gd name="connsiteY19" fmla="*/ 2159000 h 6858000"/>
              <a:gd name="connsiteX20" fmla="*/ 0 w 12191999"/>
              <a:gd name="connsiteY20" fmla="*/ 0 h 6858000"/>
              <a:gd name="connsiteX21" fmla="*/ 12191999 w 12191999"/>
              <a:gd name="connsiteY21" fmla="*/ 0 h 6858000"/>
              <a:gd name="connsiteX22" fmla="*/ 12191999 w 12191999"/>
              <a:gd name="connsiteY22" fmla="*/ 6858000 h 6858000"/>
              <a:gd name="connsiteX23" fmla="*/ 0 w 12191999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1999" h="6858000">
                <a:moveTo>
                  <a:pt x="2038350" y="2159001"/>
                </a:moveTo>
                <a:cubicBezTo>
                  <a:pt x="1757789" y="2159001"/>
                  <a:pt x="1530350" y="2386440"/>
                  <a:pt x="1530350" y="2667000"/>
                </a:cubicBezTo>
                <a:cubicBezTo>
                  <a:pt x="1530350" y="2947562"/>
                  <a:pt x="1757789" y="3175000"/>
                  <a:pt x="2038350" y="3175000"/>
                </a:cubicBezTo>
                <a:cubicBezTo>
                  <a:pt x="2318911" y="3175000"/>
                  <a:pt x="2546350" y="2947562"/>
                  <a:pt x="2546350" y="2667000"/>
                </a:cubicBezTo>
                <a:cubicBezTo>
                  <a:pt x="2546350" y="2386440"/>
                  <a:pt x="2318911" y="2159001"/>
                  <a:pt x="2038350" y="2159001"/>
                </a:cubicBezTo>
                <a:close/>
                <a:moveTo>
                  <a:pt x="10153649" y="2159000"/>
                </a:moveTo>
                <a:cubicBezTo>
                  <a:pt x="9873088" y="2159000"/>
                  <a:pt x="9645649" y="2386439"/>
                  <a:pt x="9645649" y="2667000"/>
                </a:cubicBezTo>
                <a:cubicBezTo>
                  <a:pt x="9645649" y="2947561"/>
                  <a:pt x="9873088" y="3175000"/>
                  <a:pt x="10153649" y="3175000"/>
                </a:cubicBezTo>
                <a:cubicBezTo>
                  <a:pt x="10434210" y="3175000"/>
                  <a:pt x="10661649" y="2947561"/>
                  <a:pt x="10661649" y="2667000"/>
                </a:cubicBezTo>
                <a:cubicBezTo>
                  <a:pt x="10661649" y="2386439"/>
                  <a:pt x="10434210" y="2159000"/>
                  <a:pt x="10153649" y="2159000"/>
                </a:cubicBezTo>
                <a:close/>
                <a:moveTo>
                  <a:pt x="7448549" y="2159000"/>
                </a:moveTo>
                <a:cubicBezTo>
                  <a:pt x="7167988" y="2159000"/>
                  <a:pt x="6940549" y="2386439"/>
                  <a:pt x="6940549" y="2667000"/>
                </a:cubicBezTo>
                <a:cubicBezTo>
                  <a:pt x="6940549" y="2947561"/>
                  <a:pt x="7167988" y="3175000"/>
                  <a:pt x="7448549" y="3175000"/>
                </a:cubicBezTo>
                <a:cubicBezTo>
                  <a:pt x="7729110" y="3175000"/>
                  <a:pt x="7956549" y="2947561"/>
                  <a:pt x="7956549" y="2667000"/>
                </a:cubicBezTo>
                <a:cubicBezTo>
                  <a:pt x="7956549" y="2386439"/>
                  <a:pt x="7729110" y="2159000"/>
                  <a:pt x="7448549" y="2159000"/>
                </a:cubicBezTo>
                <a:close/>
                <a:moveTo>
                  <a:pt x="4743450" y="2159000"/>
                </a:moveTo>
                <a:cubicBezTo>
                  <a:pt x="4462888" y="2159000"/>
                  <a:pt x="4235449" y="2386439"/>
                  <a:pt x="4235449" y="2667000"/>
                </a:cubicBezTo>
                <a:cubicBezTo>
                  <a:pt x="4235449" y="2947562"/>
                  <a:pt x="4462888" y="3175000"/>
                  <a:pt x="4743450" y="3175000"/>
                </a:cubicBezTo>
                <a:cubicBezTo>
                  <a:pt x="5024010" y="3175000"/>
                  <a:pt x="5251449" y="2947562"/>
                  <a:pt x="5251449" y="2667000"/>
                </a:cubicBezTo>
                <a:cubicBezTo>
                  <a:pt x="5251449" y="2386439"/>
                  <a:pt x="5024010" y="2159000"/>
                  <a:pt x="4743450" y="2159000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600"/>
              </a:lnSpc>
            </a:pPr>
            <a:endParaRPr lang="fr-FR" sz="1600" err="1">
              <a:solidFill>
                <a:schemeClr val="tx2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71500" y="190500"/>
            <a:ext cx="4572000" cy="254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571499" y="635000"/>
            <a:ext cx="11049000" cy="317500"/>
          </a:xfrm>
        </p:spPr>
        <p:txBody>
          <a:bodyPr anchor="t" anchorCtr="0"/>
          <a:lstStyle>
            <a:lvl1pPr marL="0" indent="0">
              <a:lnSpc>
                <a:spcPts val="2500"/>
              </a:lnSpc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Notes"/>
          <p:cNvSpPr>
            <a:spLocks noGrp="1"/>
          </p:cNvSpPr>
          <p:nvPr>
            <p:ph type="body" sz="quarter" idx="3"/>
          </p:nvPr>
        </p:nvSpPr>
        <p:spPr>
          <a:xfrm>
            <a:off x="571500" y="5905500"/>
            <a:ext cx="11049000" cy="381000"/>
          </a:xfrm>
        </p:spPr>
        <p:txBody>
          <a:bodyPr anchor="b"/>
          <a:lstStyle>
            <a:lvl1pPr marL="0" indent="0">
              <a:lnSpc>
                <a:spcPts val="1500"/>
              </a:lnSpc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>
          <a:xfrm>
            <a:off x="10287000" y="6477000"/>
            <a:ext cx="889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82397E-AFE7-4657-AB71-C4ABB3E99274}" type="datetimeFigureOut">
              <a:rPr lang="fr-FR" smtClean="0"/>
              <a:pPr/>
              <a:t>07/04/2025</a:t>
            </a:fld>
            <a:endParaRPr lang="fr-FR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>
          <a:xfrm>
            <a:off x="6477000" y="6477000"/>
            <a:ext cx="3746500" cy="190500"/>
          </a:xfrm>
        </p:spPr>
        <p:txBody>
          <a:bodyPr/>
          <a:lstStyle>
            <a:lvl1pPr algn="l">
              <a:lnSpc>
                <a:spcPts val="1500"/>
              </a:lnSpc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Page"/>
          <p:cNvSpPr>
            <a:spLocks noGrp="1"/>
          </p:cNvSpPr>
          <p:nvPr>
            <p:ph type="sldNum" sz="quarter" idx="12"/>
          </p:nvPr>
        </p:nvSpPr>
        <p:spPr>
          <a:xfrm>
            <a:off x="11239500" y="6477000"/>
            <a:ext cx="381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1FB91-DA79-4D9B-AC2E-F7D9C4833BB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Dash"/>
          <p:cNvSpPr/>
          <p:nvPr userDrawn="1"/>
        </p:nvSpPr>
        <p:spPr>
          <a:xfrm>
            <a:off x="571499" y="507999"/>
            <a:ext cx="1270000" cy="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ogo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571500" y="6477000"/>
            <a:ext cx="882209" cy="190500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44" name="Espace réservé du contenu 43"/>
          <p:cNvSpPr>
            <a:spLocks noGrp="1"/>
          </p:cNvSpPr>
          <p:nvPr>
            <p:ph sz="quarter" idx="13" hasCustomPrompt="1"/>
          </p:nvPr>
        </p:nvSpPr>
        <p:spPr>
          <a:xfrm>
            <a:off x="1530350" y="2159000"/>
            <a:ext cx="1016000" cy="1016000"/>
          </a:xfrm>
          <a:prstGeom prst="ellipse">
            <a:avLst/>
          </a:prstGeom>
        </p:spPr>
        <p:txBody>
          <a:bodyPr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46" name="Espace réservé du texte 45"/>
          <p:cNvSpPr>
            <a:spLocks noGrp="1"/>
          </p:cNvSpPr>
          <p:nvPr>
            <p:ph type="body" sz="quarter" idx="14" hasCustomPrompt="1"/>
          </p:nvPr>
        </p:nvSpPr>
        <p:spPr>
          <a:xfrm>
            <a:off x="800100" y="33020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47" name="Espace réservé du texte 46"/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3556000"/>
            <a:ext cx="2476500" cy="1143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48" name="Espace réservé du contenu 47"/>
          <p:cNvSpPr>
            <a:spLocks noGrp="1"/>
          </p:cNvSpPr>
          <p:nvPr>
            <p:ph sz="quarter" idx="16" hasCustomPrompt="1"/>
          </p:nvPr>
        </p:nvSpPr>
        <p:spPr>
          <a:xfrm>
            <a:off x="4235450" y="2159000"/>
            <a:ext cx="1016000" cy="1016000"/>
          </a:xfrm>
          <a:prstGeom prst="ellipse">
            <a:avLst/>
          </a:prstGeom>
        </p:spPr>
        <p:txBody>
          <a:bodyPr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0" name="Espace réservé du texte 49"/>
          <p:cNvSpPr>
            <a:spLocks noGrp="1"/>
          </p:cNvSpPr>
          <p:nvPr>
            <p:ph type="body" sz="quarter" idx="17" hasCustomPrompt="1"/>
          </p:nvPr>
        </p:nvSpPr>
        <p:spPr>
          <a:xfrm>
            <a:off x="3505200" y="33020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51" name="Espace réservé du texte 50"/>
          <p:cNvSpPr>
            <a:spLocks noGrp="1"/>
          </p:cNvSpPr>
          <p:nvPr>
            <p:ph type="body" sz="quarter" idx="18" hasCustomPrompt="1"/>
          </p:nvPr>
        </p:nvSpPr>
        <p:spPr>
          <a:xfrm>
            <a:off x="3505200" y="3556000"/>
            <a:ext cx="2476500" cy="1143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52" name="Espace réservé du contenu 51"/>
          <p:cNvSpPr>
            <a:spLocks noGrp="1"/>
          </p:cNvSpPr>
          <p:nvPr>
            <p:ph sz="quarter" idx="19" hasCustomPrompt="1"/>
          </p:nvPr>
        </p:nvSpPr>
        <p:spPr>
          <a:xfrm>
            <a:off x="6940550" y="2159000"/>
            <a:ext cx="1016000" cy="1016000"/>
          </a:xfrm>
          <a:prstGeom prst="ellipse">
            <a:avLst/>
          </a:prstGeom>
        </p:spPr>
        <p:txBody>
          <a:bodyPr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4" name="Espace réservé du texte 53"/>
          <p:cNvSpPr>
            <a:spLocks noGrp="1"/>
          </p:cNvSpPr>
          <p:nvPr>
            <p:ph type="body" sz="quarter" idx="20" hasCustomPrompt="1"/>
          </p:nvPr>
        </p:nvSpPr>
        <p:spPr>
          <a:xfrm>
            <a:off x="6210300" y="33020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55" name="Espace réservé du texte 54"/>
          <p:cNvSpPr>
            <a:spLocks noGrp="1"/>
          </p:cNvSpPr>
          <p:nvPr>
            <p:ph type="body" sz="quarter" idx="21" hasCustomPrompt="1"/>
          </p:nvPr>
        </p:nvSpPr>
        <p:spPr>
          <a:xfrm>
            <a:off x="6210300" y="3556000"/>
            <a:ext cx="2476500" cy="1143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56" name="Espace réservé du contenu 55"/>
          <p:cNvSpPr>
            <a:spLocks noGrp="1"/>
          </p:cNvSpPr>
          <p:nvPr>
            <p:ph sz="quarter" idx="22" hasCustomPrompt="1"/>
          </p:nvPr>
        </p:nvSpPr>
        <p:spPr>
          <a:xfrm>
            <a:off x="9645650" y="2159000"/>
            <a:ext cx="1016000" cy="1016000"/>
          </a:xfrm>
          <a:prstGeom prst="ellipse">
            <a:avLst/>
          </a:prstGeom>
        </p:spPr>
        <p:txBody>
          <a:bodyPr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8" name="Espace réservé du texte 57"/>
          <p:cNvSpPr>
            <a:spLocks noGrp="1"/>
          </p:cNvSpPr>
          <p:nvPr>
            <p:ph type="body" sz="quarter" idx="23" hasCustomPrompt="1"/>
          </p:nvPr>
        </p:nvSpPr>
        <p:spPr>
          <a:xfrm>
            <a:off x="8915400" y="33020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59" name="Espace réservé du texte 58"/>
          <p:cNvSpPr>
            <a:spLocks noGrp="1"/>
          </p:cNvSpPr>
          <p:nvPr>
            <p:ph type="body" sz="quarter" idx="24" hasCustomPrompt="1"/>
          </p:nvPr>
        </p:nvSpPr>
        <p:spPr>
          <a:xfrm>
            <a:off x="8915400" y="3556000"/>
            <a:ext cx="2476500" cy="1143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33572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600">
          <p15:clr>
            <a:srgbClr val="FBAE40"/>
          </p15:clr>
        </p15:guide>
        <p15:guide id="4" pos="360">
          <p15:clr>
            <a:srgbClr val="FBAE40"/>
          </p15:clr>
        </p15:guide>
        <p15:guide id="5" pos="3840">
          <p15:clr>
            <a:srgbClr val="FBAE40"/>
          </p15:clr>
        </p15:guide>
        <p15:guide id="6" pos="73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_5ph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rme libre 37"/>
          <p:cNvSpPr/>
          <p:nvPr userDrawn="1"/>
        </p:nvSpPr>
        <p:spPr>
          <a:xfrm>
            <a:off x="2" y="2"/>
            <a:ext cx="12191999" cy="6857999"/>
          </a:xfrm>
          <a:custGeom>
            <a:avLst/>
            <a:gdLst>
              <a:gd name="connsiteX0" fmla="*/ 8350249 w 12191999"/>
              <a:gd name="connsiteY0" fmla="*/ 3619499 h 6857999"/>
              <a:gd name="connsiteX1" fmla="*/ 7842249 w 12191999"/>
              <a:gd name="connsiteY1" fmla="*/ 4127499 h 6857999"/>
              <a:gd name="connsiteX2" fmla="*/ 8350249 w 12191999"/>
              <a:gd name="connsiteY2" fmla="*/ 4635499 h 6857999"/>
              <a:gd name="connsiteX3" fmla="*/ 8858249 w 12191999"/>
              <a:gd name="connsiteY3" fmla="*/ 4127499 h 6857999"/>
              <a:gd name="connsiteX4" fmla="*/ 8350249 w 12191999"/>
              <a:gd name="connsiteY4" fmla="*/ 3619499 h 6857999"/>
              <a:gd name="connsiteX5" fmla="*/ 3841750 w 12191999"/>
              <a:gd name="connsiteY5" fmla="*/ 3619499 h 6857999"/>
              <a:gd name="connsiteX6" fmla="*/ 3333749 w 12191999"/>
              <a:gd name="connsiteY6" fmla="*/ 4127499 h 6857999"/>
              <a:gd name="connsiteX7" fmla="*/ 3841750 w 12191999"/>
              <a:gd name="connsiteY7" fmla="*/ 4635499 h 6857999"/>
              <a:gd name="connsiteX8" fmla="*/ 4349749 w 12191999"/>
              <a:gd name="connsiteY8" fmla="*/ 4127499 h 6857999"/>
              <a:gd name="connsiteX9" fmla="*/ 3841750 w 12191999"/>
              <a:gd name="connsiteY9" fmla="*/ 3619499 h 6857999"/>
              <a:gd name="connsiteX10" fmla="*/ 6096000 w 12191999"/>
              <a:gd name="connsiteY10" fmla="*/ 1460500 h 6857999"/>
              <a:gd name="connsiteX11" fmla="*/ 5587999 w 12191999"/>
              <a:gd name="connsiteY11" fmla="*/ 1968500 h 6857999"/>
              <a:gd name="connsiteX12" fmla="*/ 6096000 w 12191999"/>
              <a:gd name="connsiteY12" fmla="*/ 2476499 h 6857999"/>
              <a:gd name="connsiteX13" fmla="*/ 6603999 w 12191999"/>
              <a:gd name="connsiteY13" fmla="*/ 1968500 h 6857999"/>
              <a:gd name="connsiteX14" fmla="*/ 6096000 w 12191999"/>
              <a:gd name="connsiteY14" fmla="*/ 1460500 h 6857999"/>
              <a:gd name="connsiteX15" fmla="*/ 2714625 w 12191999"/>
              <a:gd name="connsiteY15" fmla="*/ 1460500 h 6857999"/>
              <a:gd name="connsiteX16" fmla="*/ 2206625 w 12191999"/>
              <a:gd name="connsiteY16" fmla="*/ 1968500 h 6857999"/>
              <a:gd name="connsiteX17" fmla="*/ 2714625 w 12191999"/>
              <a:gd name="connsiteY17" fmla="*/ 2476499 h 6857999"/>
              <a:gd name="connsiteX18" fmla="*/ 3222625 w 12191999"/>
              <a:gd name="connsiteY18" fmla="*/ 1968500 h 6857999"/>
              <a:gd name="connsiteX19" fmla="*/ 2714625 w 12191999"/>
              <a:gd name="connsiteY19" fmla="*/ 1460500 h 6857999"/>
              <a:gd name="connsiteX20" fmla="*/ 9477374 w 12191999"/>
              <a:gd name="connsiteY20" fmla="*/ 1460499 h 6857999"/>
              <a:gd name="connsiteX21" fmla="*/ 8969374 w 12191999"/>
              <a:gd name="connsiteY21" fmla="*/ 1968499 h 6857999"/>
              <a:gd name="connsiteX22" fmla="*/ 9477374 w 12191999"/>
              <a:gd name="connsiteY22" fmla="*/ 2476499 h 6857999"/>
              <a:gd name="connsiteX23" fmla="*/ 9985374 w 12191999"/>
              <a:gd name="connsiteY23" fmla="*/ 1968499 h 6857999"/>
              <a:gd name="connsiteX24" fmla="*/ 9477374 w 12191999"/>
              <a:gd name="connsiteY24" fmla="*/ 1460499 h 6857999"/>
              <a:gd name="connsiteX25" fmla="*/ 0 w 12191999"/>
              <a:gd name="connsiteY25" fmla="*/ 0 h 6857999"/>
              <a:gd name="connsiteX26" fmla="*/ 12191999 w 12191999"/>
              <a:gd name="connsiteY26" fmla="*/ 0 h 6857999"/>
              <a:gd name="connsiteX27" fmla="*/ 12191999 w 12191999"/>
              <a:gd name="connsiteY27" fmla="*/ 6857999 h 6857999"/>
              <a:gd name="connsiteX28" fmla="*/ 0 w 12191999"/>
              <a:gd name="connsiteY28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1999" h="6857999">
                <a:moveTo>
                  <a:pt x="8350249" y="3619499"/>
                </a:moveTo>
                <a:cubicBezTo>
                  <a:pt x="8069688" y="3619499"/>
                  <a:pt x="7842249" y="3846938"/>
                  <a:pt x="7842249" y="4127499"/>
                </a:cubicBezTo>
                <a:cubicBezTo>
                  <a:pt x="7842249" y="4408060"/>
                  <a:pt x="8069688" y="4635499"/>
                  <a:pt x="8350249" y="4635499"/>
                </a:cubicBezTo>
                <a:cubicBezTo>
                  <a:pt x="8630810" y="4635499"/>
                  <a:pt x="8858249" y="4408060"/>
                  <a:pt x="8858249" y="4127499"/>
                </a:cubicBezTo>
                <a:cubicBezTo>
                  <a:pt x="8858249" y="3846938"/>
                  <a:pt x="8630810" y="3619499"/>
                  <a:pt x="8350249" y="3619499"/>
                </a:cubicBezTo>
                <a:close/>
                <a:moveTo>
                  <a:pt x="3841750" y="3619499"/>
                </a:moveTo>
                <a:cubicBezTo>
                  <a:pt x="3561189" y="3619499"/>
                  <a:pt x="3333749" y="3846938"/>
                  <a:pt x="3333749" y="4127499"/>
                </a:cubicBezTo>
                <a:cubicBezTo>
                  <a:pt x="3333749" y="4408060"/>
                  <a:pt x="3561189" y="4635499"/>
                  <a:pt x="3841750" y="4635499"/>
                </a:cubicBezTo>
                <a:cubicBezTo>
                  <a:pt x="4122310" y="4635499"/>
                  <a:pt x="4349749" y="4408060"/>
                  <a:pt x="4349749" y="4127499"/>
                </a:cubicBezTo>
                <a:cubicBezTo>
                  <a:pt x="4349749" y="3846938"/>
                  <a:pt x="4122310" y="3619499"/>
                  <a:pt x="3841750" y="3619499"/>
                </a:cubicBezTo>
                <a:close/>
                <a:moveTo>
                  <a:pt x="6096000" y="1460500"/>
                </a:moveTo>
                <a:cubicBezTo>
                  <a:pt x="5815438" y="1460500"/>
                  <a:pt x="5587999" y="1687938"/>
                  <a:pt x="5587999" y="1968500"/>
                </a:cubicBezTo>
                <a:cubicBezTo>
                  <a:pt x="5587999" y="2249061"/>
                  <a:pt x="5815438" y="2476499"/>
                  <a:pt x="6096000" y="2476499"/>
                </a:cubicBezTo>
                <a:cubicBezTo>
                  <a:pt x="6376560" y="2476499"/>
                  <a:pt x="6603999" y="2249061"/>
                  <a:pt x="6603999" y="1968500"/>
                </a:cubicBezTo>
                <a:cubicBezTo>
                  <a:pt x="6603999" y="1687938"/>
                  <a:pt x="6376560" y="1460500"/>
                  <a:pt x="6096000" y="1460500"/>
                </a:cubicBezTo>
                <a:close/>
                <a:moveTo>
                  <a:pt x="2714625" y="1460500"/>
                </a:moveTo>
                <a:cubicBezTo>
                  <a:pt x="2434064" y="1460500"/>
                  <a:pt x="2206625" y="1687939"/>
                  <a:pt x="2206625" y="1968500"/>
                </a:cubicBezTo>
                <a:cubicBezTo>
                  <a:pt x="2206625" y="2249061"/>
                  <a:pt x="2434064" y="2476499"/>
                  <a:pt x="2714625" y="2476499"/>
                </a:cubicBezTo>
                <a:cubicBezTo>
                  <a:pt x="2995186" y="2476499"/>
                  <a:pt x="3222625" y="2249061"/>
                  <a:pt x="3222625" y="1968500"/>
                </a:cubicBezTo>
                <a:cubicBezTo>
                  <a:pt x="3222625" y="1687939"/>
                  <a:pt x="2995186" y="1460500"/>
                  <a:pt x="2714625" y="1460500"/>
                </a:cubicBezTo>
                <a:close/>
                <a:moveTo>
                  <a:pt x="9477374" y="1460499"/>
                </a:moveTo>
                <a:cubicBezTo>
                  <a:pt x="9196813" y="1460499"/>
                  <a:pt x="8969374" y="1687938"/>
                  <a:pt x="8969374" y="1968499"/>
                </a:cubicBezTo>
                <a:cubicBezTo>
                  <a:pt x="8969374" y="2249060"/>
                  <a:pt x="9196813" y="2476499"/>
                  <a:pt x="9477374" y="2476499"/>
                </a:cubicBezTo>
                <a:cubicBezTo>
                  <a:pt x="9757935" y="2476499"/>
                  <a:pt x="9985374" y="2249060"/>
                  <a:pt x="9985374" y="1968499"/>
                </a:cubicBezTo>
                <a:cubicBezTo>
                  <a:pt x="9985374" y="1687938"/>
                  <a:pt x="9757935" y="1460499"/>
                  <a:pt x="9477374" y="1460499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600"/>
              </a:lnSpc>
            </a:pPr>
            <a:endParaRPr lang="fr-FR" sz="1600" err="1">
              <a:solidFill>
                <a:schemeClr val="tx2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71500" y="190500"/>
            <a:ext cx="4572000" cy="254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571499" y="635000"/>
            <a:ext cx="11049000" cy="317500"/>
          </a:xfrm>
        </p:spPr>
        <p:txBody>
          <a:bodyPr anchor="t" anchorCtr="0"/>
          <a:lstStyle>
            <a:lvl1pPr marL="0" indent="0">
              <a:lnSpc>
                <a:spcPts val="2500"/>
              </a:lnSpc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Notes"/>
          <p:cNvSpPr>
            <a:spLocks noGrp="1"/>
          </p:cNvSpPr>
          <p:nvPr>
            <p:ph type="body" sz="quarter" idx="3"/>
          </p:nvPr>
        </p:nvSpPr>
        <p:spPr>
          <a:xfrm>
            <a:off x="571500" y="5905500"/>
            <a:ext cx="11049000" cy="381000"/>
          </a:xfrm>
        </p:spPr>
        <p:txBody>
          <a:bodyPr anchor="b"/>
          <a:lstStyle>
            <a:lvl1pPr marL="0" indent="0">
              <a:lnSpc>
                <a:spcPts val="1500"/>
              </a:lnSpc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>
          <a:xfrm>
            <a:off x="10287000" y="6477000"/>
            <a:ext cx="889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82397E-AFE7-4657-AB71-C4ABB3E99274}" type="datetimeFigureOut">
              <a:rPr lang="fr-FR" smtClean="0"/>
              <a:pPr/>
              <a:t>07/04/2025</a:t>
            </a:fld>
            <a:endParaRPr lang="fr-FR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>
          <a:xfrm>
            <a:off x="6477000" y="6477000"/>
            <a:ext cx="3746500" cy="190500"/>
          </a:xfrm>
        </p:spPr>
        <p:txBody>
          <a:bodyPr/>
          <a:lstStyle>
            <a:lvl1pPr algn="l">
              <a:lnSpc>
                <a:spcPts val="1500"/>
              </a:lnSpc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Page"/>
          <p:cNvSpPr>
            <a:spLocks noGrp="1"/>
          </p:cNvSpPr>
          <p:nvPr>
            <p:ph type="sldNum" sz="quarter" idx="12"/>
          </p:nvPr>
        </p:nvSpPr>
        <p:spPr>
          <a:xfrm>
            <a:off x="11239500" y="6477000"/>
            <a:ext cx="381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1FB91-DA79-4D9B-AC2E-F7D9C4833BB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Dash"/>
          <p:cNvSpPr/>
          <p:nvPr userDrawn="1"/>
        </p:nvSpPr>
        <p:spPr>
          <a:xfrm>
            <a:off x="571499" y="507999"/>
            <a:ext cx="1270000" cy="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ogo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571500" y="6477000"/>
            <a:ext cx="882209" cy="190500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3" hasCustomPrompt="1"/>
          </p:nvPr>
        </p:nvSpPr>
        <p:spPr>
          <a:xfrm>
            <a:off x="2206625" y="1460500"/>
            <a:ext cx="1016000" cy="1016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476375" y="2603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5" hasCustomPrompt="1"/>
          </p:nvPr>
        </p:nvSpPr>
        <p:spPr>
          <a:xfrm>
            <a:off x="1476375" y="2857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 err="1"/>
              <a:t>Text</a:t>
            </a:r>
            <a:endParaRPr lang="fr-FR"/>
          </a:p>
        </p:txBody>
      </p:sp>
      <p:sp>
        <p:nvSpPr>
          <p:cNvPr id="15" name="Espace réservé du contenu 14"/>
          <p:cNvSpPr>
            <a:spLocks noGrp="1"/>
          </p:cNvSpPr>
          <p:nvPr>
            <p:ph sz="quarter" idx="16" hasCustomPrompt="1"/>
          </p:nvPr>
        </p:nvSpPr>
        <p:spPr>
          <a:xfrm>
            <a:off x="5588000" y="1460500"/>
            <a:ext cx="1016000" cy="1016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7" hasCustomPrompt="1"/>
          </p:nvPr>
        </p:nvSpPr>
        <p:spPr>
          <a:xfrm>
            <a:off x="4857750" y="2603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8" hasCustomPrompt="1"/>
          </p:nvPr>
        </p:nvSpPr>
        <p:spPr>
          <a:xfrm>
            <a:off x="4857750" y="2857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9" hasCustomPrompt="1"/>
          </p:nvPr>
        </p:nvSpPr>
        <p:spPr>
          <a:xfrm>
            <a:off x="8969375" y="1460500"/>
            <a:ext cx="1016000" cy="1016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20" hasCustomPrompt="1"/>
          </p:nvPr>
        </p:nvSpPr>
        <p:spPr>
          <a:xfrm>
            <a:off x="8239125" y="2603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21" hasCustomPrompt="1"/>
          </p:nvPr>
        </p:nvSpPr>
        <p:spPr>
          <a:xfrm>
            <a:off x="8239125" y="2857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23" name="Espace réservé du contenu 22"/>
          <p:cNvSpPr>
            <a:spLocks noGrp="1"/>
          </p:cNvSpPr>
          <p:nvPr>
            <p:ph sz="quarter" idx="22" hasCustomPrompt="1"/>
          </p:nvPr>
        </p:nvSpPr>
        <p:spPr>
          <a:xfrm>
            <a:off x="3333750" y="3619500"/>
            <a:ext cx="1016000" cy="1016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23" hasCustomPrompt="1"/>
          </p:nvPr>
        </p:nvSpPr>
        <p:spPr>
          <a:xfrm>
            <a:off x="2603500" y="4762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24" hasCustomPrompt="1"/>
          </p:nvPr>
        </p:nvSpPr>
        <p:spPr>
          <a:xfrm>
            <a:off x="2603500" y="5016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27" name="Espace réservé du contenu 26"/>
          <p:cNvSpPr>
            <a:spLocks noGrp="1"/>
          </p:cNvSpPr>
          <p:nvPr>
            <p:ph sz="quarter" idx="25" hasCustomPrompt="1"/>
          </p:nvPr>
        </p:nvSpPr>
        <p:spPr>
          <a:xfrm>
            <a:off x="7842250" y="3619500"/>
            <a:ext cx="1016000" cy="1016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6" hasCustomPrompt="1"/>
          </p:nvPr>
        </p:nvSpPr>
        <p:spPr>
          <a:xfrm>
            <a:off x="7112000" y="4762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30" name="Espace réservé du texte 29"/>
          <p:cNvSpPr>
            <a:spLocks noGrp="1"/>
          </p:cNvSpPr>
          <p:nvPr>
            <p:ph type="body" sz="quarter" idx="27" hasCustomPrompt="1"/>
          </p:nvPr>
        </p:nvSpPr>
        <p:spPr>
          <a:xfrm>
            <a:off x="7112000" y="5016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65180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600">
          <p15:clr>
            <a:srgbClr val="FBAE40"/>
          </p15:clr>
        </p15:guide>
        <p15:guide id="4" pos="360">
          <p15:clr>
            <a:srgbClr val="FBAE40"/>
          </p15:clr>
        </p15:guide>
        <p15:guide id="5" pos="3840">
          <p15:clr>
            <a:srgbClr val="FBAE40"/>
          </p15:clr>
        </p15:guide>
        <p15:guide id="6" pos="73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_6ph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rme libre 42"/>
          <p:cNvSpPr/>
          <p:nvPr userDrawn="1"/>
        </p:nvSpPr>
        <p:spPr>
          <a:xfrm>
            <a:off x="2" y="2"/>
            <a:ext cx="12191999" cy="6857999"/>
          </a:xfrm>
          <a:custGeom>
            <a:avLst/>
            <a:gdLst>
              <a:gd name="connsiteX0" fmla="*/ 9477374 w 12191999"/>
              <a:gd name="connsiteY0" fmla="*/ 3619499 h 6857999"/>
              <a:gd name="connsiteX1" fmla="*/ 8969374 w 12191999"/>
              <a:gd name="connsiteY1" fmla="*/ 4127499 h 6857999"/>
              <a:gd name="connsiteX2" fmla="*/ 9477374 w 12191999"/>
              <a:gd name="connsiteY2" fmla="*/ 4635499 h 6857999"/>
              <a:gd name="connsiteX3" fmla="*/ 9985374 w 12191999"/>
              <a:gd name="connsiteY3" fmla="*/ 4127499 h 6857999"/>
              <a:gd name="connsiteX4" fmla="*/ 9477374 w 12191999"/>
              <a:gd name="connsiteY4" fmla="*/ 3619499 h 6857999"/>
              <a:gd name="connsiteX5" fmla="*/ 6096000 w 12191999"/>
              <a:gd name="connsiteY5" fmla="*/ 3619499 h 6857999"/>
              <a:gd name="connsiteX6" fmla="*/ 5587999 w 12191999"/>
              <a:gd name="connsiteY6" fmla="*/ 4127499 h 6857999"/>
              <a:gd name="connsiteX7" fmla="*/ 6096000 w 12191999"/>
              <a:gd name="connsiteY7" fmla="*/ 4635499 h 6857999"/>
              <a:gd name="connsiteX8" fmla="*/ 6603999 w 12191999"/>
              <a:gd name="connsiteY8" fmla="*/ 4127499 h 6857999"/>
              <a:gd name="connsiteX9" fmla="*/ 6096000 w 12191999"/>
              <a:gd name="connsiteY9" fmla="*/ 3619499 h 6857999"/>
              <a:gd name="connsiteX10" fmla="*/ 2714625 w 12191999"/>
              <a:gd name="connsiteY10" fmla="*/ 3619499 h 6857999"/>
              <a:gd name="connsiteX11" fmla="*/ 2206625 w 12191999"/>
              <a:gd name="connsiteY11" fmla="*/ 4127499 h 6857999"/>
              <a:gd name="connsiteX12" fmla="*/ 2714625 w 12191999"/>
              <a:gd name="connsiteY12" fmla="*/ 4635499 h 6857999"/>
              <a:gd name="connsiteX13" fmla="*/ 3222624 w 12191999"/>
              <a:gd name="connsiteY13" fmla="*/ 4127499 h 6857999"/>
              <a:gd name="connsiteX14" fmla="*/ 2714625 w 12191999"/>
              <a:gd name="connsiteY14" fmla="*/ 3619499 h 6857999"/>
              <a:gd name="connsiteX15" fmla="*/ 6096000 w 12191999"/>
              <a:gd name="connsiteY15" fmla="*/ 1460500 h 6857999"/>
              <a:gd name="connsiteX16" fmla="*/ 5587999 w 12191999"/>
              <a:gd name="connsiteY16" fmla="*/ 1968500 h 6857999"/>
              <a:gd name="connsiteX17" fmla="*/ 6096000 w 12191999"/>
              <a:gd name="connsiteY17" fmla="*/ 2476500 h 6857999"/>
              <a:gd name="connsiteX18" fmla="*/ 6603999 w 12191999"/>
              <a:gd name="connsiteY18" fmla="*/ 1968500 h 6857999"/>
              <a:gd name="connsiteX19" fmla="*/ 6096000 w 12191999"/>
              <a:gd name="connsiteY19" fmla="*/ 1460500 h 6857999"/>
              <a:gd name="connsiteX20" fmla="*/ 2714625 w 12191999"/>
              <a:gd name="connsiteY20" fmla="*/ 1460500 h 6857999"/>
              <a:gd name="connsiteX21" fmla="*/ 2206625 w 12191999"/>
              <a:gd name="connsiteY21" fmla="*/ 1968500 h 6857999"/>
              <a:gd name="connsiteX22" fmla="*/ 2714625 w 12191999"/>
              <a:gd name="connsiteY22" fmla="*/ 2476500 h 6857999"/>
              <a:gd name="connsiteX23" fmla="*/ 3222626 w 12191999"/>
              <a:gd name="connsiteY23" fmla="*/ 1968500 h 6857999"/>
              <a:gd name="connsiteX24" fmla="*/ 2714625 w 12191999"/>
              <a:gd name="connsiteY24" fmla="*/ 1460500 h 6857999"/>
              <a:gd name="connsiteX25" fmla="*/ 9477374 w 12191999"/>
              <a:gd name="connsiteY25" fmla="*/ 1460500 h 6857999"/>
              <a:gd name="connsiteX26" fmla="*/ 8969374 w 12191999"/>
              <a:gd name="connsiteY26" fmla="*/ 1968500 h 6857999"/>
              <a:gd name="connsiteX27" fmla="*/ 9477374 w 12191999"/>
              <a:gd name="connsiteY27" fmla="*/ 2476500 h 6857999"/>
              <a:gd name="connsiteX28" fmla="*/ 9985374 w 12191999"/>
              <a:gd name="connsiteY28" fmla="*/ 1968500 h 6857999"/>
              <a:gd name="connsiteX29" fmla="*/ 9477374 w 12191999"/>
              <a:gd name="connsiteY29" fmla="*/ 1460500 h 6857999"/>
              <a:gd name="connsiteX30" fmla="*/ 0 w 12191999"/>
              <a:gd name="connsiteY30" fmla="*/ 0 h 6857999"/>
              <a:gd name="connsiteX31" fmla="*/ 12191999 w 12191999"/>
              <a:gd name="connsiteY31" fmla="*/ 0 h 6857999"/>
              <a:gd name="connsiteX32" fmla="*/ 12191999 w 12191999"/>
              <a:gd name="connsiteY32" fmla="*/ 6857999 h 6857999"/>
              <a:gd name="connsiteX33" fmla="*/ 0 w 12191999"/>
              <a:gd name="connsiteY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2191999" h="6857999">
                <a:moveTo>
                  <a:pt x="9477374" y="3619499"/>
                </a:moveTo>
                <a:cubicBezTo>
                  <a:pt x="9196813" y="3619499"/>
                  <a:pt x="8969374" y="3846938"/>
                  <a:pt x="8969374" y="4127499"/>
                </a:cubicBezTo>
                <a:cubicBezTo>
                  <a:pt x="8969374" y="4408060"/>
                  <a:pt x="9196813" y="4635499"/>
                  <a:pt x="9477374" y="4635499"/>
                </a:cubicBezTo>
                <a:cubicBezTo>
                  <a:pt x="9757935" y="4635499"/>
                  <a:pt x="9985374" y="4408060"/>
                  <a:pt x="9985374" y="4127499"/>
                </a:cubicBezTo>
                <a:cubicBezTo>
                  <a:pt x="9985374" y="3846938"/>
                  <a:pt x="9757935" y="3619499"/>
                  <a:pt x="9477374" y="3619499"/>
                </a:cubicBezTo>
                <a:close/>
                <a:moveTo>
                  <a:pt x="6096000" y="3619499"/>
                </a:moveTo>
                <a:cubicBezTo>
                  <a:pt x="5815438" y="3619499"/>
                  <a:pt x="5587999" y="3846938"/>
                  <a:pt x="5587999" y="4127499"/>
                </a:cubicBezTo>
                <a:cubicBezTo>
                  <a:pt x="5587999" y="4408060"/>
                  <a:pt x="5815438" y="4635499"/>
                  <a:pt x="6096000" y="4635499"/>
                </a:cubicBezTo>
                <a:cubicBezTo>
                  <a:pt x="6376560" y="4635499"/>
                  <a:pt x="6603999" y="4408060"/>
                  <a:pt x="6603999" y="4127499"/>
                </a:cubicBezTo>
                <a:cubicBezTo>
                  <a:pt x="6603999" y="3846938"/>
                  <a:pt x="6376560" y="3619499"/>
                  <a:pt x="6096000" y="3619499"/>
                </a:cubicBezTo>
                <a:close/>
                <a:moveTo>
                  <a:pt x="2714625" y="3619499"/>
                </a:moveTo>
                <a:cubicBezTo>
                  <a:pt x="2434064" y="3619499"/>
                  <a:pt x="2206625" y="3846938"/>
                  <a:pt x="2206625" y="4127499"/>
                </a:cubicBezTo>
                <a:cubicBezTo>
                  <a:pt x="2206625" y="4408060"/>
                  <a:pt x="2434064" y="4635499"/>
                  <a:pt x="2714625" y="4635499"/>
                </a:cubicBezTo>
                <a:cubicBezTo>
                  <a:pt x="2995186" y="4635499"/>
                  <a:pt x="3222624" y="4408060"/>
                  <a:pt x="3222624" y="4127499"/>
                </a:cubicBezTo>
                <a:cubicBezTo>
                  <a:pt x="3222624" y="3846938"/>
                  <a:pt x="2995186" y="3619499"/>
                  <a:pt x="2714625" y="3619499"/>
                </a:cubicBezTo>
                <a:close/>
                <a:moveTo>
                  <a:pt x="6096000" y="1460500"/>
                </a:moveTo>
                <a:cubicBezTo>
                  <a:pt x="5815438" y="1460500"/>
                  <a:pt x="5587999" y="1687939"/>
                  <a:pt x="5587999" y="1968500"/>
                </a:cubicBezTo>
                <a:cubicBezTo>
                  <a:pt x="5587999" y="2249061"/>
                  <a:pt x="5815438" y="2476500"/>
                  <a:pt x="6096000" y="2476500"/>
                </a:cubicBezTo>
                <a:cubicBezTo>
                  <a:pt x="6376560" y="2476500"/>
                  <a:pt x="6603999" y="2249061"/>
                  <a:pt x="6603999" y="1968500"/>
                </a:cubicBezTo>
                <a:cubicBezTo>
                  <a:pt x="6603999" y="1687939"/>
                  <a:pt x="6376560" y="1460500"/>
                  <a:pt x="6096000" y="1460500"/>
                </a:cubicBezTo>
                <a:close/>
                <a:moveTo>
                  <a:pt x="2714625" y="1460500"/>
                </a:moveTo>
                <a:cubicBezTo>
                  <a:pt x="2434065" y="1460500"/>
                  <a:pt x="2206625" y="1687939"/>
                  <a:pt x="2206625" y="1968500"/>
                </a:cubicBezTo>
                <a:cubicBezTo>
                  <a:pt x="2206625" y="2249061"/>
                  <a:pt x="2434065" y="2476500"/>
                  <a:pt x="2714625" y="2476500"/>
                </a:cubicBezTo>
                <a:cubicBezTo>
                  <a:pt x="2995186" y="2476500"/>
                  <a:pt x="3222626" y="2249061"/>
                  <a:pt x="3222626" y="1968500"/>
                </a:cubicBezTo>
                <a:cubicBezTo>
                  <a:pt x="3222626" y="1687939"/>
                  <a:pt x="2995186" y="1460500"/>
                  <a:pt x="2714625" y="1460500"/>
                </a:cubicBezTo>
                <a:close/>
                <a:moveTo>
                  <a:pt x="9477374" y="1460500"/>
                </a:moveTo>
                <a:cubicBezTo>
                  <a:pt x="9196813" y="1460500"/>
                  <a:pt x="8969374" y="1687939"/>
                  <a:pt x="8969374" y="1968500"/>
                </a:cubicBezTo>
                <a:cubicBezTo>
                  <a:pt x="8969374" y="2249060"/>
                  <a:pt x="9196813" y="2476500"/>
                  <a:pt x="9477374" y="2476500"/>
                </a:cubicBezTo>
                <a:cubicBezTo>
                  <a:pt x="9757935" y="2476500"/>
                  <a:pt x="9985374" y="2249060"/>
                  <a:pt x="9985374" y="1968500"/>
                </a:cubicBezTo>
                <a:cubicBezTo>
                  <a:pt x="9985374" y="1687939"/>
                  <a:pt x="9757935" y="1460500"/>
                  <a:pt x="9477374" y="1460500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600"/>
              </a:lnSpc>
            </a:pPr>
            <a:endParaRPr lang="fr-FR" sz="1600" err="1">
              <a:solidFill>
                <a:schemeClr val="tx2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71500" y="190500"/>
            <a:ext cx="4572000" cy="254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571499" y="635000"/>
            <a:ext cx="11049000" cy="317500"/>
          </a:xfrm>
        </p:spPr>
        <p:txBody>
          <a:bodyPr anchor="t" anchorCtr="0"/>
          <a:lstStyle>
            <a:lvl1pPr marL="0" indent="0">
              <a:lnSpc>
                <a:spcPts val="2500"/>
              </a:lnSpc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Notes"/>
          <p:cNvSpPr>
            <a:spLocks noGrp="1"/>
          </p:cNvSpPr>
          <p:nvPr>
            <p:ph type="body" sz="quarter" idx="3"/>
          </p:nvPr>
        </p:nvSpPr>
        <p:spPr>
          <a:xfrm>
            <a:off x="571500" y="5905500"/>
            <a:ext cx="11049000" cy="381000"/>
          </a:xfrm>
        </p:spPr>
        <p:txBody>
          <a:bodyPr anchor="b"/>
          <a:lstStyle>
            <a:lvl1pPr marL="0" indent="0">
              <a:lnSpc>
                <a:spcPts val="1500"/>
              </a:lnSpc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>
          <a:xfrm>
            <a:off x="10287000" y="6477000"/>
            <a:ext cx="889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82397E-AFE7-4657-AB71-C4ABB3E99274}" type="datetimeFigureOut">
              <a:rPr lang="fr-FR" smtClean="0"/>
              <a:pPr/>
              <a:t>07/04/2025</a:t>
            </a:fld>
            <a:endParaRPr lang="fr-FR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>
          <a:xfrm>
            <a:off x="6477000" y="6477000"/>
            <a:ext cx="3746500" cy="190500"/>
          </a:xfrm>
        </p:spPr>
        <p:txBody>
          <a:bodyPr/>
          <a:lstStyle>
            <a:lvl1pPr algn="l">
              <a:lnSpc>
                <a:spcPts val="1500"/>
              </a:lnSpc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Page"/>
          <p:cNvSpPr>
            <a:spLocks noGrp="1"/>
          </p:cNvSpPr>
          <p:nvPr>
            <p:ph type="sldNum" sz="quarter" idx="12"/>
          </p:nvPr>
        </p:nvSpPr>
        <p:spPr>
          <a:xfrm>
            <a:off x="11239500" y="6477000"/>
            <a:ext cx="381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1FB91-DA79-4D9B-AC2E-F7D9C4833BB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Dash"/>
          <p:cNvSpPr/>
          <p:nvPr userDrawn="1"/>
        </p:nvSpPr>
        <p:spPr>
          <a:xfrm>
            <a:off x="571499" y="507999"/>
            <a:ext cx="1270000" cy="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ogo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571500" y="6477000"/>
            <a:ext cx="882209" cy="190500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3" hasCustomPrompt="1"/>
          </p:nvPr>
        </p:nvSpPr>
        <p:spPr>
          <a:xfrm>
            <a:off x="2206625" y="1460500"/>
            <a:ext cx="1016000" cy="1016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476375" y="2603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5" hasCustomPrompt="1"/>
          </p:nvPr>
        </p:nvSpPr>
        <p:spPr>
          <a:xfrm>
            <a:off x="1476375" y="2857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15" name="Espace réservé du contenu 14"/>
          <p:cNvSpPr>
            <a:spLocks noGrp="1"/>
          </p:cNvSpPr>
          <p:nvPr>
            <p:ph sz="quarter" idx="16" hasCustomPrompt="1"/>
          </p:nvPr>
        </p:nvSpPr>
        <p:spPr>
          <a:xfrm>
            <a:off x="5588000" y="1460500"/>
            <a:ext cx="1016000" cy="1016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7" hasCustomPrompt="1"/>
          </p:nvPr>
        </p:nvSpPr>
        <p:spPr>
          <a:xfrm>
            <a:off x="4857750" y="2603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8" hasCustomPrompt="1"/>
          </p:nvPr>
        </p:nvSpPr>
        <p:spPr>
          <a:xfrm>
            <a:off x="4857750" y="2857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9" hasCustomPrompt="1"/>
          </p:nvPr>
        </p:nvSpPr>
        <p:spPr>
          <a:xfrm>
            <a:off x="8969375" y="1460500"/>
            <a:ext cx="1016000" cy="1016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20" hasCustomPrompt="1"/>
          </p:nvPr>
        </p:nvSpPr>
        <p:spPr>
          <a:xfrm>
            <a:off x="8239125" y="2603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21" hasCustomPrompt="1"/>
          </p:nvPr>
        </p:nvSpPr>
        <p:spPr>
          <a:xfrm>
            <a:off x="8239125" y="2857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23" name="Espace réservé du contenu 22"/>
          <p:cNvSpPr>
            <a:spLocks noGrp="1"/>
          </p:cNvSpPr>
          <p:nvPr>
            <p:ph sz="quarter" idx="22" hasCustomPrompt="1"/>
          </p:nvPr>
        </p:nvSpPr>
        <p:spPr>
          <a:xfrm>
            <a:off x="2206625" y="3619500"/>
            <a:ext cx="1016000" cy="1016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23" hasCustomPrompt="1"/>
          </p:nvPr>
        </p:nvSpPr>
        <p:spPr>
          <a:xfrm>
            <a:off x="1476375" y="4762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24" hasCustomPrompt="1"/>
          </p:nvPr>
        </p:nvSpPr>
        <p:spPr>
          <a:xfrm>
            <a:off x="1476375" y="5016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27" name="Espace réservé du contenu 26"/>
          <p:cNvSpPr>
            <a:spLocks noGrp="1"/>
          </p:cNvSpPr>
          <p:nvPr>
            <p:ph sz="quarter" idx="25" hasCustomPrompt="1"/>
          </p:nvPr>
        </p:nvSpPr>
        <p:spPr>
          <a:xfrm>
            <a:off x="5588000" y="3619500"/>
            <a:ext cx="1016000" cy="1016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6" hasCustomPrompt="1"/>
          </p:nvPr>
        </p:nvSpPr>
        <p:spPr>
          <a:xfrm>
            <a:off x="4857750" y="4762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30" name="Espace réservé du texte 29"/>
          <p:cNvSpPr>
            <a:spLocks noGrp="1"/>
          </p:cNvSpPr>
          <p:nvPr>
            <p:ph type="body" sz="quarter" idx="27" hasCustomPrompt="1"/>
          </p:nvPr>
        </p:nvSpPr>
        <p:spPr>
          <a:xfrm>
            <a:off x="4857750" y="5016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31" name="Espace réservé du contenu 30"/>
          <p:cNvSpPr>
            <a:spLocks noGrp="1"/>
          </p:cNvSpPr>
          <p:nvPr>
            <p:ph sz="quarter" idx="28" hasCustomPrompt="1"/>
          </p:nvPr>
        </p:nvSpPr>
        <p:spPr>
          <a:xfrm>
            <a:off x="8969375" y="3619500"/>
            <a:ext cx="1016000" cy="1016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29" hasCustomPrompt="1"/>
          </p:nvPr>
        </p:nvSpPr>
        <p:spPr>
          <a:xfrm>
            <a:off x="8239125" y="4762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34" name="Espace réservé du texte 33"/>
          <p:cNvSpPr>
            <a:spLocks noGrp="1"/>
          </p:cNvSpPr>
          <p:nvPr>
            <p:ph type="body" sz="quarter" idx="30" hasCustomPrompt="1"/>
          </p:nvPr>
        </p:nvSpPr>
        <p:spPr>
          <a:xfrm>
            <a:off x="8239125" y="5016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735434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600">
          <p15:clr>
            <a:srgbClr val="FBAE40"/>
          </p15:clr>
        </p15:guide>
        <p15:guide id="4" pos="360">
          <p15:clr>
            <a:srgbClr val="FBAE40"/>
          </p15:clr>
        </p15:guide>
        <p15:guide id="5" pos="3840">
          <p15:clr>
            <a:srgbClr val="FBAE40"/>
          </p15:clr>
        </p15:guide>
        <p15:guide id="6" pos="73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_7ph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rme libre 47"/>
          <p:cNvSpPr/>
          <p:nvPr userDrawn="1"/>
        </p:nvSpPr>
        <p:spPr>
          <a:xfrm>
            <a:off x="2" y="2"/>
            <a:ext cx="12191999" cy="6857999"/>
          </a:xfrm>
          <a:custGeom>
            <a:avLst/>
            <a:gdLst>
              <a:gd name="connsiteX0" fmla="*/ 9477374 w 12191999"/>
              <a:gd name="connsiteY0" fmla="*/ 3619499 h 6857999"/>
              <a:gd name="connsiteX1" fmla="*/ 8969374 w 12191999"/>
              <a:gd name="connsiteY1" fmla="*/ 4127499 h 6857999"/>
              <a:gd name="connsiteX2" fmla="*/ 9477374 w 12191999"/>
              <a:gd name="connsiteY2" fmla="*/ 4635499 h 6857999"/>
              <a:gd name="connsiteX3" fmla="*/ 9985374 w 12191999"/>
              <a:gd name="connsiteY3" fmla="*/ 4127499 h 6857999"/>
              <a:gd name="connsiteX4" fmla="*/ 9477374 w 12191999"/>
              <a:gd name="connsiteY4" fmla="*/ 3619499 h 6857999"/>
              <a:gd name="connsiteX5" fmla="*/ 6096000 w 12191999"/>
              <a:gd name="connsiteY5" fmla="*/ 3619499 h 6857999"/>
              <a:gd name="connsiteX6" fmla="*/ 5587999 w 12191999"/>
              <a:gd name="connsiteY6" fmla="*/ 4127499 h 6857999"/>
              <a:gd name="connsiteX7" fmla="*/ 6096000 w 12191999"/>
              <a:gd name="connsiteY7" fmla="*/ 4635499 h 6857999"/>
              <a:gd name="connsiteX8" fmla="*/ 6603999 w 12191999"/>
              <a:gd name="connsiteY8" fmla="*/ 4127499 h 6857999"/>
              <a:gd name="connsiteX9" fmla="*/ 6096000 w 12191999"/>
              <a:gd name="connsiteY9" fmla="*/ 3619499 h 6857999"/>
              <a:gd name="connsiteX10" fmla="*/ 2714625 w 12191999"/>
              <a:gd name="connsiteY10" fmla="*/ 3619499 h 6857999"/>
              <a:gd name="connsiteX11" fmla="*/ 2206625 w 12191999"/>
              <a:gd name="connsiteY11" fmla="*/ 4127499 h 6857999"/>
              <a:gd name="connsiteX12" fmla="*/ 2714625 w 12191999"/>
              <a:gd name="connsiteY12" fmla="*/ 4635499 h 6857999"/>
              <a:gd name="connsiteX13" fmla="*/ 3222625 w 12191999"/>
              <a:gd name="connsiteY13" fmla="*/ 4127499 h 6857999"/>
              <a:gd name="connsiteX14" fmla="*/ 2714625 w 12191999"/>
              <a:gd name="connsiteY14" fmla="*/ 3619499 h 6857999"/>
              <a:gd name="connsiteX15" fmla="*/ 7448549 w 12191999"/>
              <a:gd name="connsiteY15" fmla="*/ 1460500 h 6857999"/>
              <a:gd name="connsiteX16" fmla="*/ 6940549 w 12191999"/>
              <a:gd name="connsiteY16" fmla="*/ 1968500 h 6857999"/>
              <a:gd name="connsiteX17" fmla="*/ 7448549 w 12191999"/>
              <a:gd name="connsiteY17" fmla="*/ 2476500 h 6857999"/>
              <a:gd name="connsiteX18" fmla="*/ 7956549 w 12191999"/>
              <a:gd name="connsiteY18" fmla="*/ 1968500 h 6857999"/>
              <a:gd name="connsiteX19" fmla="*/ 7448549 w 12191999"/>
              <a:gd name="connsiteY19" fmla="*/ 1460500 h 6857999"/>
              <a:gd name="connsiteX20" fmla="*/ 4743450 w 12191999"/>
              <a:gd name="connsiteY20" fmla="*/ 1460500 h 6857999"/>
              <a:gd name="connsiteX21" fmla="*/ 4235449 w 12191999"/>
              <a:gd name="connsiteY21" fmla="*/ 1968500 h 6857999"/>
              <a:gd name="connsiteX22" fmla="*/ 4743450 w 12191999"/>
              <a:gd name="connsiteY22" fmla="*/ 2476500 h 6857999"/>
              <a:gd name="connsiteX23" fmla="*/ 5251449 w 12191999"/>
              <a:gd name="connsiteY23" fmla="*/ 1968500 h 6857999"/>
              <a:gd name="connsiteX24" fmla="*/ 4743450 w 12191999"/>
              <a:gd name="connsiteY24" fmla="*/ 1460500 h 6857999"/>
              <a:gd name="connsiteX25" fmla="*/ 2038350 w 12191999"/>
              <a:gd name="connsiteY25" fmla="*/ 1460500 h 6857999"/>
              <a:gd name="connsiteX26" fmla="*/ 1530350 w 12191999"/>
              <a:gd name="connsiteY26" fmla="*/ 1968500 h 6857999"/>
              <a:gd name="connsiteX27" fmla="*/ 2038350 w 12191999"/>
              <a:gd name="connsiteY27" fmla="*/ 2476500 h 6857999"/>
              <a:gd name="connsiteX28" fmla="*/ 2546350 w 12191999"/>
              <a:gd name="connsiteY28" fmla="*/ 1968500 h 6857999"/>
              <a:gd name="connsiteX29" fmla="*/ 2038350 w 12191999"/>
              <a:gd name="connsiteY29" fmla="*/ 1460500 h 6857999"/>
              <a:gd name="connsiteX30" fmla="*/ 10153649 w 12191999"/>
              <a:gd name="connsiteY30" fmla="*/ 1460499 h 6857999"/>
              <a:gd name="connsiteX31" fmla="*/ 9645649 w 12191999"/>
              <a:gd name="connsiteY31" fmla="*/ 1968500 h 6857999"/>
              <a:gd name="connsiteX32" fmla="*/ 10153649 w 12191999"/>
              <a:gd name="connsiteY32" fmla="*/ 2476500 h 6857999"/>
              <a:gd name="connsiteX33" fmla="*/ 10661649 w 12191999"/>
              <a:gd name="connsiteY33" fmla="*/ 1968500 h 6857999"/>
              <a:gd name="connsiteX34" fmla="*/ 10153649 w 12191999"/>
              <a:gd name="connsiteY34" fmla="*/ 1460499 h 6857999"/>
              <a:gd name="connsiteX35" fmla="*/ 0 w 12191999"/>
              <a:gd name="connsiteY35" fmla="*/ 0 h 6857999"/>
              <a:gd name="connsiteX36" fmla="*/ 12191999 w 12191999"/>
              <a:gd name="connsiteY36" fmla="*/ 0 h 6857999"/>
              <a:gd name="connsiteX37" fmla="*/ 12191999 w 12191999"/>
              <a:gd name="connsiteY37" fmla="*/ 6857999 h 6857999"/>
              <a:gd name="connsiteX38" fmla="*/ 0 w 12191999"/>
              <a:gd name="connsiteY38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2191999" h="6857999">
                <a:moveTo>
                  <a:pt x="9477374" y="3619499"/>
                </a:moveTo>
                <a:cubicBezTo>
                  <a:pt x="9196813" y="3619499"/>
                  <a:pt x="8969374" y="3846938"/>
                  <a:pt x="8969374" y="4127499"/>
                </a:cubicBezTo>
                <a:cubicBezTo>
                  <a:pt x="8969374" y="4408060"/>
                  <a:pt x="9196813" y="4635499"/>
                  <a:pt x="9477374" y="4635499"/>
                </a:cubicBezTo>
                <a:cubicBezTo>
                  <a:pt x="9757935" y="4635499"/>
                  <a:pt x="9985374" y="4408060"/>
                  <a:pt x="9985374" y="4127499"/>
                </a:cubicBezTo>
                <a:cubicBezTo>
                  <a:pt x="9985374" y="3846938"/>
                  <a:pt x="9757935" y="3619499"/>
                  <a:pt x="9477374" y="3619499"/>
                </a:cubicBezTo>
                <a:close/>
                <a:moveTo>
                  <a:pt x="6096000" y="3619499"/>
                </a:moveTo>
                <a:cubicBezTo>
                  <a:pt x="5815438" y="3619499"/>
                  <a:pt x="5587999" y="3846938"/>
                  <a:pt x="5587999" y="4127499"/>
                </a:cubicBezTo>
                <a:cubicBezTo>
                  <a:pt x="5587999" y="4408060"/>
                  <a:pt x="5815438" y="4635499"/>
                  <a:pt x="6096000" y="4635499"/>
                </a:cubicBezTo>
                <a:cubicBezTo>
                  <a:pt x="6376560" y="4635499"/>
                  <a:pt x="6603999" y="4408060"/>
                  <a:pt x="6603999" y="4127499"/>
                </a:cubicBezTo>
                <a:cubicBezTo>
                  <a:pt x="6603999" y="3846938"/>
                  <a:pt x="6376560" y="3619499"/>
                  <a:pt x="6096000" y="3619499"/>
                </a:cubicBezTo>
                <a:close/>
                <a:moveTo>
                  <a:pt x="2714625" y="3619499"/>
                </a:moveTo>
                <a:cubicBezTo>
                  <a:pt x="2434064" y="3619499"/>
                  <a:pt x="2206625" y="3846938"/>
                  <a:pt x="2206625" y="4127499"/>
                </a:cubicBezTo>
                <a:cubicBezTo>
                  <a:pt x="2206625" y="4408060"/>
                  <a:pt x="2434064" y="4635499"/>
                  <a:pt x="2714625" y="4635499"/>
                </a:cubicBezTo>
                <a:cubicBezTo>
                  <a:pt x="2995186" y="4635499"/>
                  <a:pt x="3222625" y="4408060"/>
                  <a:pt x="3222625" y="4127499"/>
                </a:cubicBezTo>
                <a:cubicBezTo>
                  <a:pt x="3222625" y="3846938"/>
                  <a:pt x="2995186" y="3619499"/>
                  <a:pt x="2714625" y="3619499"/>
                </a:cubicBezTo>
                <a:close/>
                <a:moveTo>
                  <a:pt x="7448549" y="1460500"/>
                </a:moveTo>
                <a:cubicBezTo>
                  <a:pt x="7167988" y="1460500"/>
                  <a:pt x="6940549" y="1687939"/>
                  <a:pt x="6940549" y="1968500"/>
                </a:cubicBezTo>
                <a:cubicBezTo>
                  <a:pt x="6940549" y="2249061"/>
                  <a:pt x="7167988" y="2476500"/>
                  <a:pt x="7448549" y="2476500"/>
                </a:cubicBezTo>
                <a:cubicBezTo>
                  <a:pt x="7729110" y="2476500"/>
                  <a:pt x="7956549" y="2249061"/>
                  <a:pt x="7956549" y="1968500"/>
                </a:cubicBezTo>
                <a:cubicBezTo>
                  <a:pt x="7956549" y="1687939"/>
                  <a:pt x="7729110" y="1460500"/>
                  <a:pt x="7448549" y="1460500"/>
                </a:cubicBezTo>
                <a:close/>
                <a:moveTo>
                  <a:pt x="4743450" y="1460500"/>
                </a:moveTo>
                <a:cubicBezTo>
                  <a:pt x="4462889" y="1460500"/>
                  <a:pt x="4235449" y="1687939"/>
                  <a:pt x="4235449" y="1968500"/>
                </a:cubicBezTo>
                <a:cubicBezTo>
                  <a:pt x="4235449" y="2249061"/>
                  <a:pt x="4462889" y="2476500"/>
                  <a:pt x="4743450" y="2476500"/>
                </a:cubicBezTo>
                <a:cubicBezTo>
                  <a:pt x="5024010" y="2476500"/>
                  <a:pt x="5251449" y="2249061"/>
                  <a:pt x="5251449" y="1968500"/>
                </a:cubicBezTo>
                <a:cubicBezTo>
                  <a:pt x="5251449" y="1687939"/>
                  <a:pt x="5024010" y="1460500"/>
                  <a:pt x="4743450" y="1460500"/>
                </a:cubicBezTo>
                <a:close/>
                <a:moveTo>
                  <a:pt x="2038350" y="1460500"/>
                </a:moveTo>
                <a:cubicBezTo>
                  <a:pt x="1757789" y="1460500"/>
                  <a:pt x="1530350" y="1687939"/>
                  <a:pt x="1530350" y="1968500"/>
                </a:cubicBezTo>
                <a:cubicBezTo>
                  <a:pt x="1530350" y="2249061"/>
                  <a:pt x="1757789" y="2476500"/>
                  <a:pt x="2038350" y="2476500"/>
                </a:cubicBezTo>
                <a:cubicBezTo>
                  <a:pt x="2318912" y="2476500"/>
                  <a:pt x="2546350" y="2249061"/>
                  <a:pt x="2546350" y="1968500"/>
                </a:cubicBezTo>
                <a:cubicBezTo>
                  <a:pt x="2546350" y="1687939"/>
                  <a:pt x="2318912" y="1460500"/>
                  <a:pt x="2038350" y="1460500"/>
                </a:cubicBezTo>
                <a:close/>
                <a:moveTo>
                  <a:pt x="10153649" y="1460499"/>
                </a:moveTo>
                <a:cubicBezTo>
                  <a:pt x="9873088" y="1460499"/>
                  <a:pt x="9645649" y="1687938"/>
                  <a:pt x="9645649" y="1968500"/>
                </a:cubicBezTo>
                <a:cubicBezTo>
                  <a:pt x="9645649" y="2249061"/>
                  <a:pt x="9873088" y="2476500"/>
                  <a:pt x="10153649" y="2476500"/>
                </a:cubicBezTo>
                <a:cubicBezTo>
                  <a:pt x="10434210" y="2476500"/>
                  <a:pt x="10661649" y="2249061"/>
                  <a:pt x="10661649" y="1968500"/>
                </a:cubicBezTo>
                <a:cubicBezTo>
                  <a:pt x="10661649" y="1687938"/>
                  <a:pt x="10434210" y="1460499"/>
                  <a:pt x="10153649" y="1460499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600"/>
              </a:lnSpc>
            </a:pPr>
            <a:endParaRPr lang="fr-FR" sz="1600" err="1">
              <a:solidFill>
                <a:schemeClr val="tx2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71500" y="190500"/>
            <a:ext cx="4572000" cy="254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571499" y="635000"/>
            <a:ext cx="11049000" cy="317500"/>
          </a:xfrm>
        </p:spPr>
        <p:txBody>
          <a:bodyPr anchor="t" anchorCtr="0"/>
          <a:lstStyle>
            <a:lvl1pPr marL="0" indent="0">
              <a:lnSpc>
                <a:spcPts val="2500"/>
              </a:lnSpc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Notes"/>
          <p:cNvSpPr>
            <a:spLocks noGrp="1"/>
          </p:cNvSpPr>
          <p:nvPr>
            <p:ph type="body" sz="quarter" idx="3"/>
          </p:nvPr>
        </p:nvSpPr>
        <p:spPr>
          <a:xfrm>
            <a:off x="571500" y="5905500"/>
            <a:ext cx="11049000" cy="381000"/>
          </a:xfrm>
        </p:spPr>
        <p:txBody>
          <a:bodyPr anchor="b"/>
          <a:lstStyle>
            <a:lvl1pPr marL="0" indent="0">
              <a:lnSpc>
                <a:spcPts val="1500"/>
              </a:lnSpc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>
          <a:xfrm>
            <a:off x="10287000" y="6477000"/>
            <a:ext cx="889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82397E-AFE7-4657-AB71-C4ABB3E99274}" type="datetimeFigureOut">
              <a:rPr lang="fr-FR" smtClean="0"/>
              <a:pPr/>
              <a:t>07/04/2025</a:t>
            </a:fld>
            <a:endParaRPr lang="fr-FR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>
          <a:xfrm>
            <a:off x="6477000" y="6477000"/>
            <a:ext cx="3746500" cy="190500"/>
          </a:xfrm>
        </p:spPr>
        <p:txBody>
          <a:bodyPr/>
          <a:lstStyle>
            <a:lvl1pPr algn="l">
              <a:lnSpc>
                <a:spcPts val="1500"/>
              </a:lnSpc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Page"/>
          <p:cNvSpPr>
            <a:spLocks noGrp="1"/>
          </p:cNvSpPr>
          <p:nvPr>
            <p:ph type="sldNum" sz="quarter" idx="12"/>
          </p:nvPr>
        </p:nvSpPr>
        <p:spPr>
          <a:xfrm>
            <a:off x="11239500" y="6477000"/>
            <a:ext cx="381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1FB91-DA79-4D9B-AC2E-F7D9C4833BB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Dash"/>
          <p:cNvSpPr/>
          <p:nvPr userDrawn="1"/>
        </p:nvSpPr>
        <p:spPr>
          <a:xfrm>
            <a:off x="571499" y="507999"/>
            <a:ext cx="1270000" cy="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ogo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571500" y="6477000"/>
            <a:ext cx="882209" cy="190500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3" hasCustomPrompt="1"/>
          </p:nvPr>
        </p:nvSpPr>
        <p:spPr>
          <a:xfrm>
            <a:off x="1530350" y="1460500"/>
            <a:ext cx="1016000" cy="1016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00100" y="2603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2857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15" name="Espace réservé du contenu 14"/>
          <p:cNvSpPr>
            <a:spLocks noGrp="1"/>
          </p:cNvSpPr>
          <p:nvPr>
            <p:ph sz="quarter" idx="16" hasCustomPrompt="1"/>
          </p:nvPr>
        </p:nvSpPr>
        <p:spPr>
          <a:xfrm>
            <a:off x="4235450" y="1460500"/>
            <a:ext cx="1016000" cy="1016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7" hasCustomPrompt="1"/>
          </p:nvPr>
        </p:nvSpPr>
        <p:spPr>
          <a:xfrm>
            <a:off x="3505200" y="2603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8" hasCustomPrompt="1"/>
          </p:nvPr>
        </p:nvSpPr>
        <p:spPr>
          <a:xfrm>
            <a:off x="3505200" y="2857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9" hasCustomPrompt="1"/>
          </p:nvPr>
        </p:nvSpPr>
        <p:spPr>
          <a:xfrm>
            <a:off x="6940550" y="1460500"/>
            <a:ext cx="1016000" cy="1016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20" hasCustomPrompt="1"/>
          </p:nvPr>
        </p:nvSpPr>
        <p:spPr>
          <a:xfrm>
            <a:off x="6210300" y="2603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21" hasCustomPrompt="1"/>
          </p:nvPr>
        </p:nvSpPr>
        <p:spPr>
          <a:xfrm>
            <a:off x="6210300" y="2857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23" name="Espace réservé du contenu 22"/>
          <p:cNvSpPr>
            <a:spLocks noGrp="1"/>
          </p:cNvSpPr>
          <p:nvPr>
            <p:ph sz="quarter" idx="22" hasCustomPrompt="1"/>
          </p:nvPr>
        </p:nvSpPr>
        <p:spPr>
          <a:xfrm>
            <a:off x="9645650" y="1460500"/>
            <a:ext cx="1016000" cy="1016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23" hasCustomPrompt="1"/>
          </p:nvPr>
        </p:nvSpPr>
        <p:spPr>
          <a:xfrm>
            <a:off x="8915400" y="2603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24" hasCustomPrompt="1"/>
          </p:nvPr>
        </p:nvSpPr>
        <p:spPr>
          <a:xfrm>
            <a:off x="8915400" y="2857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27" name="Espace réservé du contenu 26"/>
          <p:cNvSpPr>
            <a:spLocks noGrp="1"/>
          </p:cNvSpPr>
          <p:nvPr>
            <p:ph sz="quarter" idx="25" hasCustomPrompt="1"/>
          </p:nvPr>
        </p:nvSpPr>
        <p:spPr>
          <a:xfrm>
            <a:off x="2206625" y="3619500"/>
            <a:ext cx="1016000" cy="1016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6" hasCustomPrompt="1"/>
          </p:nvPr>
        </p:nvSpPr>
        <p:spPr>
          <a:xfrm>
            <a:off x="1476375" y="4762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30" name="Espace réservé du texte 29"/>
          <p:cNvSpPr>
            <a:spLocks noGrp="1"/>
          </p:cNvSpPr>
          <p:nvPr>
            <p:ph type="body" sz="quarter" idx="27" hasCustomPrompt="1"/>
          </p:nvPr>
        </p:nvSpPr>
        <p:spPr>
          <a:xfrm>
            <a:off x="1476375" y="5016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31" name="Espace réservé du contenu 30"/>
          <p:cNvSpPr>
            <a:spLocks noGrp="1"/>
          </p:cNvSpPr>
          <p:nvPr>
            <p:ph sz="quarter" idx="28" hasCustomPrompt="1"/>
          </p:nvPr>
        </p:nvSpPr>
        <p:spPr>
          <a:xfrm>
            <a:off x="5588000" y="3619500"/>
            <a:ext cx="1016000" cy="1016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29" hasCustomPrompt="1"/>
          </p:nvPr>
        </p:nvSpPr>
        <p:spPr>
          <a:xfrm>
            <a:off x="4857750" y="4762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34" name="Espace réservé du texte 33"/>
          <p:cNvSpPr>
            <a:spLocks noGrp="1"/>
          </p:cNvSpPr>
          <p:nvPr>
            <p:ph type="body" sz="quarter" idx="30" hasCustomPrompt="1"/>
          </p:nvPr>
        </p:nvSpPr>
        <p:spPr>
          <a:xfrm>
            <a:off x="4857750" y="5016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35" name="Espace réservé du contenu 34"/>
          <p:cNvSpPr>
            <a:spLocks noGrp="1"/>
          </p:cNvSpPr>
          <p:nvPr>
            <p:ph sz="quarter" idx="31" hasCustomPrompt="1"/>
          </p:nvPr>
        </p:nvSpPr>
        <p:spPr>
          <a:xfrm>
            <a:off x="8969375" y="3619500"/>
            <a:ext cx="1016000" cy="1016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37" name="Espace réservé du texte 36"/>
          <p:cNvSpPr>
            <a:spLocks noGrp="1"/>
          </p:cNvSpPr>
          <p:nvPr>
            <p:ph type="body" sz="quarter" idx="32" hasCustomPrompt="1"/>
          </p:nvPr>
        </p:nvSpPr>
        <p:spPr>
          <a:xfrm>
            <a:off x="8239125" y="4762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38" name="Espace réservé du texte 37"/>
          <p:cNvSpPr>
            <a:spLocks noGrp="1"/>
          </p:cNvSpPr>
          <p:nvPr>
            <p:ph type="body" sz="quarter" idx="33" hasCustomPrompt="1"/>
          </p:nvPr>
        </p:nvSpPr>
        <p:spPr>
          <a:xfrm>
            <a:off x="8239125" y="5016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34930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600">
          <p15:clr>
            <a:srgbClr val="FBAE40"/>
          </p15:clr>
        </p15:guide>
        <p15:guide id="4" pos="360">
          <p15:clr>
            <a:srgbClr val="FBAE40"/>
          </p15:clr>
        </p15:guide>
        <p15:guide id="5" pos="3840">
          <p15:clr>
            <a:srgbClr val="FBAE40"/>
          </p15:clr>
        </p15:guide>
        <p15:guide id="6" pos="73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_1t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7048500 w 12192000"/>
              <a:gd name="connsiteY0" fmla="*/ 1143000 h 6858000"/>
              <a:gd name="connsiteX1" fmla="*/ 7048500 w 12192000"/>
              <a:gd name="connsiteY1" fmla="*/ 5715000 h 6858000"/>
              <a:gd name="connsiteX2" fmla="*/ 11620500 w 12192000"/>
              <a:gd name="connsiteY2" fmla="*/ 5715000 h 6858000"/>
              <a:gd name="connsiteX3" fmla="*/ 11620500 w 12192000"/>
              <a:gd name="connsiteY3" fmla="*/ 11430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048500" y="1143000"/>
                </a:moveTo>
                <a:lnTo>
                  <a:pt x="7048500" y="5715000"/>
                </a:lnTo>
                <a:lnTo>
                  <a:pt x="11620500" y="5715000"/>
                </a:lnTo>
                <a:lnTo>
                  <a:pt x="11620500" y="1143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600"/>
              </a:lnSpc>
            </a:pPr>
            <a:endParaRPr lang="fr-FR" sz="1600" err="1">
              <a:solidFill>
                <a:schemeClr val="tx2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71500" y="190500"/>
            <a:ext cx="4572000" cy="254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571499" y="635000"/>
            <a:ext cx="11049000" cy="317500"/>
          </a:xfrm>
        </p:spPr>
        <p:txBody>
          <a:bodyPr anchor="t" anchorCtr="0"/>
          <a:lstStyle>
            <a:lvl1pPr marL="0" indent="0">
              <a:lnSpc>
                <a:spcPts val="2500"/>
              </a:lnSpc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Notes"/>
          <p:cNvSpPr>
            <a:spLocks noGrp="1"/>
          </p:cNvSpPr>
          <p:nvPr>
            <p:ph type="body" sz="quarter" idx="3"/>
          </p:nvPr>
        </p:nvSpPr>
        <p:spPr>
          <a:xfrm>
            <a:off x="571500" y="5905500"/>
            <a:ext cx="11049000" cy="381000"/>
          </a:xfrm>
        </p:spPr>
        <p:txBody>
          <a:bodyPr anchor="b"/>
          <a:lstStyle>
            <a:lvl1pPr marL="0" indent="0">
              <a:lnSpc>
                <a:spcPts val="1500"/>
              </a:lnSpc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3" name="MainText"/>
          <p:cNvSpPr>
            <a:spLocks noGrp="1"/>
          </p:cNvSpPr>
          <p:nvPr>
            <p:ph type="body" sz="quarter" idx="13"/>
          </p:nvPr>
        </p:nvSpPr>
        <p:spPr>
          <a:xfrm>
            <a:off x="571500" y="1143000"/>
            <a:ext cx="5715000" cy="4572000"/>
          </a:xfrm>
        </p:spPr>
        <p:txBody>
          <a:bodyPr tIns="190500" bIns="190500"/>
          <a:lstStyle>
            <a:lvl1pPr>
              <a:spcAft>
                <a:spcPts val="800"/>
              </a:spcAft>
              <a:defRPr/>
            </a:lvl1pPr>
            <a:lvl2pPr>
              <a:spcAft>
                <a:spcPts val="400"/>
              </a:spcAft>
              <a:defRPr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>
          <a:xfrm>
            <a:off x="10287000" y="6477000"/>
            <a:ext cx="889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82397E-AFE7-4657-AB71-C4ABB3E99274}" type="datetimeFigureOut">
              <a:rPr lang="fr-FR" smtClean="0"/>
              <a:pPr/>
              <a:t>07/04/2025</a:t>
            </a:fld>
            <a:endParaRPr lang="fr-FR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>
          <a:xfrm>
            <a:off x="6477000" y="6477000"/>
            <a:ext cx="3746500" cy="190500"/>
          </a:xfrm>
        </p:spPr>
        <p:txBody>
          <a:bodyPr/>
          <a:lstStyle>
            <a:lvl1pPr algn="l">
              <a:lnSpc>
                <a:spcPts val="1500"/>
              </a:lnSpc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Page"/>
          <p:cNvSpPr>
            <a:spLocks noGrp="1"/>
          </p:cNvSpPr>
          <p:nvPr>
            <p:ph type="sldNum" sz="quarter" idx="12"/>
          </p:nvPr>
        </p:nvSpPr>
        <p:spPr>
          <a:xfrm>
            <a:off x="11239500" y="6477000"/>
            <a:ext cx="381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1FB91-DA79-4D9B-AC2E-F7D9C4833BB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Dash"/>
          <p:cNvSpPr/>
          <p:nvPr userDrawn="1"/>
        </p:nvSpPr>
        <p:spPr>
          <a:xfrm>
            <a:off x="571499" y="507999"/>
            <a:ext cx="1270000" cy="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ogo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571500" y="6477000"/>
            <a:ext cx="882209" cy="190500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17" name="Espace réservé du contenu 16"/>
          <p:cNvSpPr>
            <a:spLocks noGrp="1"/>
          </p:cNvSpPr>
          <p:nvPr>
            <p:ph sz="quarter" idx="14"/>
          </p:nvPr>
        </p:nvSpPr>
        <p:spPr>
          <a:xfrm>
            <a:off x="7048499" y="1143000"/>
            <a:ext cx="4572000" cy="4572000"/>
          </a:xfrm>
        </p:spPr>
        <p:txBody>
          <a:bodyPr lIns="190500" tIns="190500" rIns="190500" bIns="19050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94584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600">
          <p15:clr>
            <a:srgbClr val="FBAE40"/>
          </p15:clr>
        </p15:guide>
        <p15:guide id="4" pos="360">
          <p15:clr>
            <a:srgbClr val="FBAE40"/>
          </p15:clr>
        </p15:guide>
        <p15:guide id="5" pos="3840">
          <p15:clr>
            <a:srgbClr val="FBAE40"/>
          </p15:clr>
        </p15:guide>
        <p15:guide id="6" pos="732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_8ph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orme libre 153"/>
          <p:cNvSpPr/>
          <p:nvPr userDrawn="1"/>
        </p:nvSpPr>
        <p:spPr>
          <a:xfrm>
            <a:off x="2" y="2"/>
            <a:ext cx="12191999" cy="6857999"/>
          </a:xfrm>
          <a:custGeom>
            <a:avLst/>
            <a:gdLst>
              <a:gd name="connsiteX0" fmla="*/ 10153649 w 12191999"/>
              <a:gd name="connsiteY0" fmla="*/ 3619499 h 6857999"/>
              <a:gd name="connsiteX1" fmla="*/ 9645649 w 12191999"/>
              <a:gd name="connsiteY1" fmla="*/ 4127499 h 6857999"/>
              <a:gd name="connsiteX2" fmla="*/ 10153649 w 12191999"/>
              <a:gd name="connsiteY2" fmla="*/ 4635499 h 6857999"/>
              <a:gd name="connsiteX3" fmla="*/ 10661649 w 12191999"/>
              <a:gd name="connsiteY3" fmla="*/ 4127499 h 6857999"/>
              <a:gd name="connsiteX4" fmla="*/ 10153649 w 12191999"/>
              <a:gd name="connsiteY4" fmla="*/ 3619499 h 6857999"/>
              <a:gd name="connsiteX5" fmla="*/ 7448549 w 12191999"/>
              <a:gd name="connsiteY5" fmla="*/ 3619499 h 6857999"/>
              <a:gd name="connsiteX6" fmla="*/ 6940549 w 12191999"/>
              <a:gd name="connsiteY6" fmla="*/ 4127499 h 6857999"/>
              <a:gd name="connsiteX7" fmla="*/ 7448549 w 12191999"/>
              <a:gd name="connsiteY7" fmla="*/ 4635499 h 6857999"/>
              <a:gd name="connsiteX8" fmla="*/ 7956549 w 12191999"/>
              <a:gd name="connsiteY8" fmla="*/ 4127499 h 6857999"/>
              <a:gd name="connsiteX9" fmla="*/ 7448549 w 12191999"/>
              <a:gd name="connsiteY9" fmla="*/ 3619499 h 6857999"/>
              <a:gd name="connsiteX10" fmla="*/ 4743449 w 12191999"/>
              <a:gd name="connsiteY10" fmla="*/ 3619499 h 6857999"/>
              <a:gd name="connsiteX11" fmla="*/ 4235449 w 12191999"/>
              <a:gd name="connsiteY11" fmla="*/ 4127499 h 6857999"/>
              <a:gd name="connsiteX12" fmla="*/ 4743449 w 12191999"/>
              <a:gd name="connsiteY12" fmla="*/ 4635499 h 6857999"/>
              <a:gd name="connsiteX13" fmla="*/ 5251449 w 12191999"/>
              <a:gd name="connsiteY13" fmla="*/ 4127499 h 6857999"/>
              <a:gd name="connsiteX14" fmla="*/ 4743449 w 12191999"/>
              <a:gd name="connsiteY14" fmla="*/ 3619499 h 6857999"/>
              <a:gd name="connsiteX15" fmla="*/ 2038350 w 12191999"/>
              <a:gd name="connsiteY15" fmla="*/ 3619499 h 6857999"/>
              <a:gd name="connsiteX16" fmla="*/ 1530350 w 12191999"/>
              <a:gd name="connsiteY16" fmla="*/ 4127499 h 6857999"/>
              <a:gd name="connsiteX17" fmla="*/ 2038350 w 12191999"/>
              <a:gd name="connsiteY17" fmla="*/ 4635499 h 6857999"/>
              <a:gd name="connsiteX18" fmla="*/ 2546350 w 12191999"/>
              <a:gd name="connsiteY18" fmla="*/ 4127499 h 6857999"/>
              <a:gd name="connsiteX19" fmla="*/ 2038350 w 12191999"/>
              <a:gd name="connsiteY19" fmla="*/ 3619499 h 6857999"/>
              <a:gd name="connsiteX20" fmla="*/ 7448549 w 12191999"/>
              <a:gd name="connsiteY20" fmla="*/ 1460500 h 6857999"/>
              <a:gd name="connsiteX21" fmla="*/ 6940549 w 12191999"/>
              <a:gd name="connsiteY21" fmla="*/ 1968500 h 6857999"/>
              <a:gd name="connsiteX22" fmla="*/ 7448549 w 12191999"/>
              <a:gd name="connsiteY22" fmla="*/ 2476500 h 6857999"/>
              <a:gd name="connsiteX23" fmla="*/ 7956549 w 12191999"/>
              <a:gd name="connsiteY23" fmla="*/ 1968500 h 6857999"/>
              <a:gd name="connsiteX24" fmla="*/ 7448549 w 12191999"/>
              <a:gd name="connsiteY24" fmla="*/ 1460500 h 6857999"/>
              <a:gd name="connsiteX25" fmla="*/ 4743450 w 12191999"/>
              <a:gd name="connsiteY25" fmla="*/ 1460500 h 6857999"/>
              <a:gd name="connsiteX26" fmla="*/ 4235449 w 12191999"/>
              <a:gd name="connsiteY26" fmla="*/ 1968500 h 6857999"/>
              <a:gd name="connsiteX27" fmla="*/ 4743450 w 12191999"/>
              <a:gd name="connsiteY27" fmla="*/ 2476500 h 6857999"/>
              <a:gd name="connsiteX28" fmla="*/ 5251449 w 12191999"/>
              <a:gd name="connsiteY28" fmla="*/ 1968500 h 6857999"/>
              <a:gd name="connsiteX29" fmla="*/ 4743450 w 12191999"/>
              <a:gd name="connsiteY29" fmla="*/ 1460500 h 6857999"/>
              <a:gd name="connsiteX30" fmla="*/ 2038350 w 12191999"/>
              <a:gd name="connsiteY30" fmla="*/ 1460500 h 6857999"/>
              <a:gd name="connsiteX31" fmla="*/ 1530350 w 12191999"/>
              <a:gd name="connsiteY31" fmla="*/ 1968500 h 6857999"/>
              <a:gd name="connsiteX32" fmla="*/ 2038350 w 12191999"/>
              <a:gd name="connsiteY32" fmla="*/ 2476500 h 6857999"/>
              <a:gd name="connsiteX33" fmla="*/ 2546351 w 12191999"/>
              <a:gd name="connsiteY33" fmla="*/ 1968500 h 6857999"/>
              <a:gd name="connsiteX34" fmla="*/ 2038350 w 12191999"/>
              <a:gd name="connsiteY34" fmla="*/ 1460500 h 6857999"/>
              <a:gd name="connsiteX35" fmla="*/ 10153649 w 12191999"/>
              <a:gd name="connsiteY35" fmla="*/ 1460500 h 6857999"/>
              <a:gd name="connsiteX36" fmla="*/ 9645649 w 12191999"/>
              <a:gd name="connsiteY36" fmla="*/ 1968500 h 6857999"/>
              <a:gd name="connsiteX37" fmla="*/ 10153649 w 12191999"/>
              <a:gd name="connsiteY37" fmla="*/ 2476500 h 6857999"/>
              <a:gd name="connsiteX38" fmla="*/ 10661649 w 12191999"/>
              <a:gd name="connsiteY38" fmla="*/ 1968500 h 6857999"/>
              <a:gd name="connsiteX39" fmla="*/ 10153649 w 12191999"/>
              <a:gd name="connsiteY39" fmla="*/ 1460500 h 6857999"/>
              <a:gd name="connsiteX40" fmla="*/ 0 w 12191999"/>
              <a:gd name="connsiteY40" fmla="*/ 0 h 6857999"/>
              <a:gd name="connsiteX41" fmla="*/ 12191999 w 12191999"/>
              <a:gd name="connsiteY41" fmla="*/ 0 h 6857999"/>
              <a:gd name="connsiteX42" fmla="*/ 12191999 w 12191999"/>
              <a:gd name="connsiteY42" fmla="*/ 6857999 h 6857999"/>
              <a:gd name="connsiteX43" fmla="*/ 0 w 12191999"/>
              <a:gd name="connsiteY4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2191999" h="6857999">
                <a:moveTo>
                  <a:pt x="10153649" y="3619499"/>
                </a:moveTo>
                <a:cubicBezTo>
                  <a:pt x="9873088" y="3619499"/>
                  <a:pt x="9645649" y="3846938"/>
                  <a:pt x="9645649" y="4127499"/>
                </a:cubicBezTo>
                <a:cubicBezTo>
                  <a:pt x="9645649" y="4408060"/>
                  <a:pt x="9873088" y="4635499"/>
                  <a:pt x="10153649" y="4635499"/>
                </a:cubicBezTo>
                <a:cubicBezTo>
                  <a:pt x="10434210" y="4635499"/>
                  <a:pt x="10661649" y="4408060"/>
                  <a:pt x="10661649" y="4127499"/>
                </a:cubicBezTo>
                <a:cubicBezTo>
                  <a:pt x="10661649" y="3846938"/>
                  <a:pt x="10434210" y="3619499"/>
                  <a:pt x="10153649" y="3619499"/>
                </a:cubicBezTo>
                <a:close/>
                <a:moveTo>
                  <a:pt x="7448549" y="3619499"/>
                </a:moveTo>
                <a:cubicBezTo>
                  <a:pt x="7167988" y="3619499"/>
                  <a:pt x="6940549" y="3846938"/>
                  <a:pt x="6940549" y="4127499"/>
                </a:cubicBezTo>
                <a:cubicBezTo>
                  <a:pt x="6940549" y="4408060"/>
                  <a:pt x="7167988" y="4635499"/>
                  <a:pt x="7448549" y="4635499"/>
                </a:cubicBezTo>
                <a:cubicBezTo>
                  <a:pt x="7729110" y="4635499"/>
                  <a:pt x="7956549" y="4408060"/>
                  <a:pt x="7956549" y="4127499"/>
                </a:cubicBezTo>
                <a:cubicBezTo>
                  <a:pt x="7956549" y="3846938"/>
                  <a:pt x="7729110" y="3619499"/>
                  <a:pt x="7448549" y="3619499"/>
                </a:cubicBezTo>
                <a:close/>
                <a:moveTo>
                  <a:pt x="4743449" y="3619499"/>
                </a:moveTo>
                <a:cubicBezTo>
                  <a:pt x="4462889" y="3619499"/>
                  <a:pt x="4235449" y="3846938"/>
                  <a:pt x="4235449" y="4127499"/>
                </a:cubicBezTo>
                <a:cubicBezTo>
                  <a:pt x="4235449" y="4408060"/>
                  <a:pt x="4462889" y="4635499"/>
                  <a:pt x="4743449" y="4635499"/>
                </a:cubicBezTo>
                <a:cubicBezTo>
                  <a:pt x="5024010" y="4635499"/>
                  <a:pt x="5251449" y="4408060"/>
                  <a:pt x="5251449" y="4127499"/>
                </a:cubicBezTo>
                <a:cubicBezTo>
                  <a:pt x="5251449" y="3846938"/>
                  <a:pt x="5024010" y="3619499"/>
                  <a:pt x="4743449" y="3619499"/>
                </a:cubicBezTo>
                <a:close/>
                <a:moveTo>
                  <a:pt x="2038350" y="3619499"/>
                </a:moveTo>
                <a:cubicBezTo>
                  <a:pt x="1757789" y="3619499"/>
                  <a:pt x="1530350" y="3846938"/>
                  <a:pt x="1530350" y="4127499"/>
                </a:cubicBezTo>
                <a:cubicBezTo>
                  <a:pt x="1530350" y="4408060"/>
                  <a:pt x="1757789" y="4635499"/>
                  <a:pt x="2038350" y="4635499"/>
                </a:cubicBezTo>
                <a:cubicBezTo>
                  <a:pt x="2318911" y="4635499"/>
                  <a:pt x="2546350" y="4408060"/>
                  <a:pt x="2546350" y="4127499"/>
                </a:cubicBezTo>
                <a:cubicBezTo>
                  <a:pt x="2546350" y="3846938"/>
                  <a:pt x="2318911" y="3619499"/>
                  <a:pt x="2038350" y="3619499"/>
                </a:cubicBezTo>
                <a:close/>
                <a:moveTo>
                  <a:pt x="7448549" y="1460500"/>
                </a:moveTo>
                <a:cubicBezTo>
                  <a:pt x="7167988" y="1460500"/>
                  <a:pt x="6940549" y="1687939"/>
                  <a:pt x="6940549" y="1968500"/>
                </a:cubicBezTo>
                <a:cubicBezTo>
                  <a:pt x="6940549" y="2249061"/>
                  <a:pt x="7167988" y="2476500"/>
                  <a:pt x="7448549" y="2476500"/>
                </a:cubicBezTo>
                <a:cubicBezTo>
                  <a:pt x="7729110" y="2476500"/>
                  <a:pt x="7956549" y="2249061"/>
                  <a:pt x="7956549" y="1968500"/>
                </a:cubicBezTo>
                <a:cubicBezTo>
                  <a:pt x="7956549" y="1687939"/>
                  <a:pt x="7729110" y="1460500"/>
                  <a:pt x="7448549" y="1460500"/>
                </a:cubicBezTo>
                <a:close/>
                <a:moveTo>
                  <a:pt x="4743450" y="1460500"/>
                </a:moveTo>
                <a:cubicBezTo>
                  <a:pt x="4462889" y="1460500"/>
                  <a:pt x="4235449" y="1687939"/>
                  <a:pt x="4235449" y="1968500"/>
                </a:cubicBezTo>
                <a:cubicBezTo>
                  <a:pt x="4235449" y="2249061"/>
                  <a:pt x="4462889" y="2476500"/>
                  <a:pt x="4743450" y="2476500"/>
                </a:cubicBezTo>
                <a:cubicBezTo>
                  <a:pt x="5024010" y="2476500"/>
                  <a:pt x="5251449" y="2249061"/>
                  <a:pt x="5251449" y="1968500"/>
                </a:cubicBezTo>
                <a:cubicBezTo>
                  <a:pt x="5251449" y="1687939"/>
                  <a:pt x="5024010" y="1460500"/>
                  <a:pt x="4743450" y="1460500"/>
                </a:cubicBezTo>
                <a:close/>
                <a:moveTo>
                  <a:pt x="2038350" y="1460500"/>
                </a:moveTo>
                <a:cubicBezTo>
                  <a:pt x="1757789" y="1460500"/>
                  <a:pt x="1530350" y="1687939"/>
                  <a:pt x="1530350" y="1968500"/>
                </a:cubicBezTo>
                <a:cubicBezTo>
                  <a:pt x="1530350" y="2249061"/>
                  <a:pt x="1757789" y="2476500"/>
                  <a:pt x="2038350" y="2476500"/>
                </a:cubicBezTo>
                <a:cubicBezTo>
                  <a:pt x="2318912" y="2476500"/>
                  <a:pt x="2546351" y="2249061"/>
                  <a:pt x="2546351" y="1968500"/>
                </a:cubicBezTo>
                <a:cubicBezTo>
                  <a:pt x="2546351" y="1687939"/>
                  <a:pt x="2318912" y="1460500"/>
                  <a:pt x="2038350" y="1460500"/>
                </a:cubicBezTo>
                <a:close/>
                <a:moveTo>
                  <a:pt x="10153649" y="1460500"/>
                </a:moveTo>
                <a:cubicBezTo>
                  <a:pt x="9873088" y="1460500"/>
                  <a:pt x="9645649" y="1687939"/>
                  <a:pt x="9645649" y="1968500"/>
                </a:cubicBezTo>
                <a:cubicBezTo>
                  <a:pt x="9645649" y="2249061"/>
                  <a:pt x="9873088" y="2476500"/>
                  <a:pt x="10153649" y="2476500"/>
                </a:cubicBezTo>
                <a:cubicBezTo>
                  <a:pt x="10434210" y="2476500"/>
                  <a:pt x="10661649" y="2249061"/>
                  <a:pt x="10661649" y="1968500"/>
                </a:cubicBezTo>
                <a:cubicBezTo>
                  <a:pt x="10661649" y="1687939"/>
                  <a:pt x="10434210" y="1460500"/>
                  <a:pt x="10153649" y="1460500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600"/>
              </a:lnSpc>
            </a:pPr>
            <a:endParaRPr lang="fr-FR" sz="1600" err="1">
              <a:solidFill>
                <a:schemeClr val="tx2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71500" y="190500"/>
            <a:ext cx="4572000" cy="254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571499" y="635000"/>
            <a:ext cx="11049000" cy="317500"/>
          </a:xfrm>
        </p:spPr>
        <p:txBody>
          <a:bodyPr anchor="t" anchorCtr="0"/>
          <a:lstStyle>
            <a:lvl1pPr marL="0" indent="0">
              <a:lnSpc>
                <a:spcPts val="2500"/>
              </a:lnSpc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Notes"/>
          <p:cNvSpPr>
            <a:spLocks noGrp="1"/>
          </p:cNvSpPr>
          <p:nvPr>
            <p:ph type="body" sz="quarter" idx="3"/>
          </p:nvPr>
        </p:nvSpPr>
        <p:spPr>
          <a:xfrm>
            <a:off x="571500" y="5905500"/>
            <a:ext cx="11049000" cy="381000"/>
          </a:xfrm>
        </p:spPr>
        <p:txBody>
          <a:bodyPr anchor="b"/>
          <a:lstStyle>
            <a:lvl1pPr marL="0" indent="0">
              <a:lnSpc>
                <a:spcPts val="1500"/>
              </a:lnSpc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>
          <a:xfrm>
            <a:off x="10287000" y="6477000"/>
            <a:ext cx="889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82397E-AFE7-4657-AB71-C4ABB3E99274}" type="datetimeFigureOut">
              <a:rPr lang="fr-FR" smtClean="0"/>
              <a:pPr/>
              <a:t>07/04/2025</a:t>
            </a:fld>
            <a:endParaRPr lang="fr-FR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>
          <a:xfrm>
            <a:off x="6477000" y="6477000"/>
            <a:ext cx="3746500" cy="190500"/>
          </a:xfrm>
        </p:spPr>
        <p:txBody>
          <a:bodyPr/>
          <a:lstStyle>
            <a:lvl1pPr algn="l">
              <a:lnSpc>
                <a:spcPts val="1500"/>
              </a:lnSpc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Page"/>
          <p:cNvSpPr>
            <a:spLocks noGrp="1"/>
          </p:cNvSpPr>
          <p:nvPr>
            <p:ph type="sldNum" sz="quarter" idx="12"/>
          </p:nvPr>
        </p:nvSpPr>
        <p:spPr>
          <a:xfrm>
            <a:off x="11239500" y="6477000"/>
            <a:ext cx="381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1FB91-DA79-4D9B-AC2E-F7D9C4833BB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Dash"/>
          <p:cNvSpPr/>
          <p:nvPr userDrawn="1"/>
        </p:nvSpPr>
        <p:spPr>
          <a:xfrm>
            <a:off x="571499" y="507999"/>
            <a:ext cx="1270000" cy="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ogo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571500" y="6477000"/>
            <a:ext cx="882209" cy="190500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112" name="Espace réservé du contenu 111"/>
          <p:cNvSpPr>
            <a:spLocks noGrp="1"/>
          </p:cNvSpPr>
          <p:nvPr>
            <p:ph sz="quarter" idx="13" hasCustomPrompt="1"/>
          </p:nvPr>
        </p:nvSpPr>
        <p:spPr>
          <a:xfrm>
            <a:off x="1530350" y="1460500"/>
            <a:ext cx="1016000" cy="1016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14" name="Espace réservé du texte 113"/>
          <p:cNvSpPr>
            <a:spLocks noGrp="1"/>
          </p:cNvSpPr>
          <p:nvPr>
            <p:ph type="body" sz="quarter" idx="14" hasCustomPrompt="1"/>
          </p:nvPr>
        </p:nvSpPr>
        <p:spPr>
          <a:xfrm>
            <a:off x="800100" y="2603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 baseline="0"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115" name="Espace réservé du texte 114"/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2857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116" name="Espace réservé du contenu 115"/>
          <p:cNvSpPr>
            <a:spLocks noGrp="1"/>
          </p:cNvSpPr>
          <p:nvPr>
            <p:ph sz="quarter" idx="16" hasCustomPrompt="1"/>
          </p:nvPr>
        </p:nvSpPr>
        <p:spPr>
          <a:xfrm>
            <a:off x="4235450" y="1460500"/>
            <a:ext cx="1016000" cy="1016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18" name="Espace réservé du texte 117"/>
          <p:cNvSpPr>
            <a:spLocks noGrp="1"/>
          </p:cNvSpPr>
          <p:nvPr>
            <p:ph type="body" sz="quarter" idx="17" hasCustomPrompt="1"/>
          </p:nvPr>
        </p:nvSpPr>
        <p:spPr>
          <a:xfrm>
            <a:off x="3505200" y="2603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 baseline="0"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119" name="Espace réservé du texte 118"/>
          <p:cNvSpPr>
            <a:spLocks noGrp="1"/>
          </p:cNvSpPr>
          <p:nvPr>
            <p:ph type="body" sz="quarter" idx="18" hasCustomPrompt="1"/>
          </p:nvPr>
        </p:nvSpPr>
        <p:spPr>
          <a:xfrm>
            <a:off x="3505200" y="2857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120" name="Espace réservé du contenu 119"/>
          <p:cNvSpPr>
            <a:spLocks noGrp="1"/>
          </p:cNvSpPr>
          <p:nvPr>
            <p:ph sz="quarter" idx="19" hasCustomPrompt="1"/>
          </p:nvPr>
        </p:nvSpPr>
        <p:spPr>
          <a:xfrm>
            <a:off x="6940550" y="1460500"/>
            <a:ext cx="1016000" cy="1016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22" name="Espace réservé du texte 121"/>
          <p:cNvSpPr>
            <a:spLocks noGrp="1"/>
          </p:cNvSpPr>
          <p:nvPr>
            <p:ph type="body" sz="quarter" idx="20" hasCustomPrompt="1"/>
          </p:nvPr>
        </p:nvSpPr>
        <p:spPr>
          <a:xfrm>
            <a:off x="6210300" y="2603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 baseline="0"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123" name="Espace réservé du texte 122"/>
          <p:cNvSpPr>
            <a:spLocks noGrp="1"/>
          </p:cNvSpPr>
          <p:nvPr>
            <p:ph type="body" sz="quarter" idx="21" hasCustomPrompt="1"/>
          </p:nvPr>
        </p:nvSpPr>
        <p:spPr>
          <a:xfrm>
            <a:off x="6210300" y="2857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124" name="Espace réservé du contenu 123"/>
          <p:cNvSpPr>
            <a:spLocks noGrp="1"/>
          </p:cNvSpPr>
          <p:nvPr>
            <p:ph sz="quarter" idx="22" hasCustomPrompt="1"/>
          </p:nvPr>
        </p:nvSpPr>
        <p:spPr>
          <a:xfrm>
            <a:off x="9645650" y="1460500"/>
            <a:ext cx="1016000" cy="1016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26" name="Espace réservé du texte 125"/>
          <p:cNvSpPr>
            <a:spLocks noGrp="1"/>
          </p:cNvSpPr>
          <p:nvPr>
            <p:ph type="body" sz="quarter" idx="23" hasCustomPrompt="1"/>
          </p:nvPr>
        </p:nvSpPr>
        <p:spPr>
          <a:xfrm>
            <a:off x="8915400" y="2603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 baseline="0"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127" name="Espace réservé du texte 126"/>
          <p:cNvSpPr>
            <a:spLocks noGrp="1"/>
          </p:cNvSpPr>
          <p:nvPr>
            <p:ph type="body" sz="quarter" idx="24" hasCustomPrompt="1"/>
          </p:nvPr>
        </p:nvSpPr>
        <p:spPr>
          <a:xfrm>
            <a:off x="8915400" y="2857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128" name="Espace réservé du contenu 127"/>
          <p:cNvSpPr>
            <a:spLocks noGrp="1"/>
          </p:cNvSpPr>
          <p:nvPr>
            <p:ph sz="quarter" idx="25" hasCustomPrompt="1"/>
          </p:nvPr>
        </p:nvSpPr>
        <p:spPr>
          <a:xfrm>
            <a:off x="1530350" y="3619500"/>
            <a:ext cx="1016000" cy="1016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30" name="Espace réservé du texte 129"/>
          <p:cNvSpPr>
            <a:spLocks noGrp="1"/>
          </p:cNvSpPr>
          <p:nvPr>
            <p:ph type="body" sz="quarter" idx="26" hasCustomPrompt="1"/>
          </p:nvPr>
        </p:nvSpPr>
        <p:spPr>
          <a:xfrm>
            <a:off x="800100" y="4762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 baseline="0"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131" name="Espace réservé du texte 130"/>
          <p:cNvSpPr>
            <a:spLocks noGrp="1"/>
          </p:cNvSpPr>
          <p:nvPr>
            <p:ph type="body" sz="quarter" idx="27" hasCustomPrompt="1"/>
          </p:nvPr>
        </p:nvSpPr>
        <p:spPr>
          <a:xfrm>
            <a:off x="800100" y="5016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132" name="Espace réservé du contenu 131"/>
          <p:cNvSpPr>
            <a:spLocks noGrp="1"/>
          </p:cNvSpPr>
          <p:nvPr>
            <p:ph sz="quarter" idx="28" hasCustomPrompt="1"/>
          </p:nvPr>
        </p:nvSpPr>
        <p:spPr>
          <a:xfrm>
            <a:off x="4235450" y="3619500"/>
            <a:ext cx="1016000" cy="1016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34" name="Espace réservé du texte 133"/>
          <p:cNvSpPr>
            <a:spLocks noGrp="1"/>
          </p:cNvSpPr>
          <p:nvPr>
            <p:ph type="body" sz="quarter" idx="29" hasCustomPrompt="1"/>
          </p:nvPr>
        </p:nvSpPr>
        <p:spPr>
          <a:xfrm>
            <a:off x="3505200" y="4762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 baseline="0"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135" name="Espace réservé du texte 134"/>
          <p:cNvSpPr>
            <a:spLocks noGrp="1"/>
          </p:cNvSpPr>
          <p:nvPr>
            <p:ph type="body" sz="quarter" idx="30" hasCustomPrompt="1"/>
          </p:nvPr>
        </p:nvSpPr>
        <p:spPr>
          <a:xfrm>
            <a:off x="3505200" y="5016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136" name="Espace réservé du contenu 135"/>
          <p:cNvSpPr>
            <a:spLocks noGrp="1"/>
          </p:cNvSpPr>
          <p:nvPr>
            <p:ph sz="quarter" idx="31" hasCustomPrompt="1"/>
          </p:nvPr>
        </p:nvSpPr>
        <p:spPr>
          <a:xfrm>
            <a:off x="6940550" y="3619500"/>
            <a:ext cx="1016000" cy="1016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38" name="Espace réservé du texte 137"/>
          <p:cNvSpPr>
            <a:spLocks noGrp="1"/>
          </p:cNvSpPr>
          <p:nvPr>
            <p:ph type="body" sz="quarter" idx="32" hasCustomPrompt="1"/>
          </p:nvPr>
        </p:nvSpPr>
        <p:spPr>
          <a:xfrm>
            <a:off x="6210300" y="4762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 baseline="0"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139" name="Espace réservé du texte 138"/>
          <p:cNvSpPr>
            <a:spLocks noGrp="1"/>
          </p:cNvSpPr>
          <p:nvPr>
            <p:ph type="body" sz="quarter" idx="33" hasCustomPrompt="1"/>
          </p:nvPr>
        </p:nvSpPr>
        <p:spPr>
          <a:xfrm>
            <a:off x="6210300" y="5016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140" name="Espace réservé du contenu 139"/>
          <p:cNvSpPr>
            <a:spLocks noGrp="1"/>
          </p:cNvSpPr>
          <p:nvPr>
            <p:ph sz="quarter" idx="34" hasCustomPrompt="1"/>
          </p:nvPr>
        </p:nvSpPr>
        <p:spPr>
          <a:xfrm>
            <a:off x="9645650" y="3619500"/>
            <a:ext cx="1016000" cy="1016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42" name="Espace réservé du texte 141"/>
          <p:cNvSpPr>
            <a:spLocks noGrp="1"/>
          </p:cNvSpPr>
          <p:nvPr>
            <p:ph type="body" sz="quarter" idx="35" hasCustomPrompt="1"/>
          </p:nvPr>
        </p:nvSpPr>
        <p:spPr>
          <a:xfrm>
            <a:off x="8915400" y="4762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 baseline="0"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143" name="Espace réservé du texte 142"/>
          <p:cNvSpPr>
            <a:spLocks noGrp="1"/>
          </p:cNvSpPr>
          <p:nvPr>
            <p:ph type="body" sz="quarter" idx="36" hasCustomPrompt="1"/>
          </p:nvPr>
        </p:nvSpPr>
        <p:spPr>
          <a:xfrm>
            <a:off x="8915400" y="5016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653210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600">
          <p15:clr>
            <a:srgbClr val="FBAE40"/>
          </p15:clr>
        </p15:guide>
        <p15:guide id="4" pos="360">
          <p15:clr>
            <a:srgbClr val="FBAE40"/>
          </p15:clr>
        </p15:guide>
        <p15:guide id="5" pos="3840">
          <p15:clr>
            <a:srgbClr val="FBAE40"/>
          </p15:clr>
        </p15:guide>
        <p15:guide id="6" pos="73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_3ph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e libre 22"/>
          <p:cNvSpPr/>
          <p:nvPr userDrawn="1"/>
        </p:nvSpPr>
        <p:spPr>
          <a:xfrm>
            <a:off x="2" y="0"/>
            <a:ext cx="12191999" cy="6858000"/>
          </a:xfrm>
          <a:custGeom>
            <a:avLst/>
            <a:gdLst>
              <a:gd name="connsiteX0" fmla="*/ 2206625 w 12191999"/>
              <a:gd name="connsiteY0" fmla="*/ 2159001 h 6858000"/>
              <a:gd name="connsiteX1" fmla="*/ 2206625 w 12191999"/>
              <a:gd name="connsiteY1" fmla="*/ 3175000 h 6858000"/>
              <a:gd name="connsiteX2" fmla="*/ 3222625 w 12191999"/>
              <a:gd name="connsiteY2" fmla="*/ 3175000 h 6858000"/>
              <a:gd name="connsiteX3" fmla="*/ 3222625 w 12191999"/>
              <a:gd name="connsiteY3" fmla="*/ 2159001 h 6858000"/>
              <a:gd name="connsiteX4" fmla="*/ 8969374 w 12191999"/>
              <a:gd name="connsiteY4" fmla="*/ 2159000 h 6858000"/>
              <a:gd name="connsiteX5" fmla="*/ 8969374 w 12191999"/>
              <a:gd name="connsiteY5" fmla="*/ 3175000 h 6858000"/>
              <a:gd name="connsiteX6" fmla="*/ 9985374 w 12191999"/>
              <a:gd name="connsiteY6" fmla="*/ 3175000 h 6858000"/>
              <a:gd name="connsiteX7" fmla="*/ 9985374 w 12191999"/>
              <a:gd name="connsiteY7" fmla="*/ 2159000 h 6858000"/>
              <a:gd name="connsiteX8" fmla="*/ 5587999 w 12191999"/>
              <a:gd name="connsiteY8" fmla="*/ 2159000 h 6858000"/>
              <a:gd name="connsiteX9" fmla="*/ 5587999 w 12191999"/>
              <a:gd name="connsiteY9" fmla="*/ 3175000 h 6858000"/>
              <a:gd name="connsiteX10" fmla="*/ 6603999 w 12191999"/>
              <a:gd name="connsiteY10" fmla="*/ 3175000 h 6858000"/>
              <a:gd name="connsiteX11" fmla="*/ 6603999 w 12191999"/>
              <a:gd name="connsiteY11" fmla="*/ 2159000 h 6858000"/>
              <a:gd name="connsiteX12" fmla="*/ 0 w 12191999"/>
              <a:gd name="connsiteY12" fmla="*/ 0 h 6858000"/>
              <a:gd name="connsiteX13" fmla="*/ 12191999 w 12191999"/>
              <a:gd name="connsiteY13" fmla="*/ 0 h 6858000"/>
              <a:gd name="connsiteX14" fmla="*/ 12191999 w 12191999"/>
              <a:gd name="connsiteY14" fmla="*/ 6858000 h 6858000"/>
              <a:gd name="connsiteX15" fmla="*/ 0 w 12191999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1999" h="6858000">
                <a:moveTo>
                  <a:pt x="2206625" y="2159001"/>
                </a:moveTo>
                <a:lnTo>
                  <a:pt x="2206625" y="3175000"/>
                </a:lnTo>
                <a:lnTo>
                  <a:pt x="3222625" y="3175000"/>
                </a:lnTo>
                <a:lnTo>
                  <a:pt x="3222625" y="2159001"/>
                </a:lnTo>
                <a:close/>
                <a:moveTo>
                  <a:pt x="8969374" y="2159000"/>
                </a:moveTo>
                <a:lnTo>
                  <a:pt x="8969374" y="3175000"/>
                </a:lnTo>
                <a:lnTo>
                  <a:pt x="9985374" y="3175000"/>
                </a:lnTo>
                <a:lnTo>
                  <a:pt x="9985374" y="2159000"/>
                </a:lnTo>
                <a:close/>
                <a:moveTo>
                  <a:pt x="5587999" y="2159000"/>
                </a:moveTo>
                <a:lnTo>
                  <a:pt x="5587999" y="3175000"/>
                </a:lnTo>
                <a:lnTo>
                  <a:pt x="6603999" y="3175000"/>
                </a:lnTo>
                <a:lnTo>
                  <a:pt x="6603999" y="2159000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ts val="1600"/>
              </a:lnSpc>
            </a:pPr>
            <a:endParaRPr lang="fr-FR" sz="1600" err="1">
              <a:solidFill>
                <a:schemeClr val="tx2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71500" y="190500"/>
            <a:ext cx="4572000" cy="254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571499" y="635000"/>
            <a:ext cx="11049000" cy="317500"/>
          </a:xfrm>
        </p:spPr>
        <p:txBody>
          <a:bodyPr anchor="t" anchorCtr="0"/>
          <a:lstStyle>
            <a:lvl1pPr marL="0" indent="0">
              <a:lnSpc>
                <a:spcPts val="2500"/>
              </a:lnSpc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Notes"/>
          <p:cNvSpPr>
            <a:spLocks noGrp="1"/>
          </p:cNvSpPr>
          <p:nvPr>
            <p:ph type="body" sz="quarter" idx="3"/>
          </p:nvPr>
        </p:nvSpPr>
        <p:spPr>
          <a:xfrm>
            <a:off x="571500" y="5905500"/>
            <a:ext cx="11049000" cy="381000"/>
          </a:xfrm>
        </p:spPr>
        <p:txBody>
          <a:bodyPr anchor="b"/>
          <a:lstStyle>
            <a:lvl1pPr marL="0" indent="0">
              <a:lnSpc>
                <a:spcPts val="1500"/>
              </a:lnSpc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>
          <a:xfrm>
            <a:off x="10287000" y="6477000"/>
            <a:ext cx="889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82397E-AFE7-4657-AB71-C4ABB3E99274}" type="datetimeFigureOut">
              <a:rPr lang="fr-FR" smtClean="0"/>
              <a:pPr/>
              <a:t>07/04/2025</a:t>
            </a:fld>
            <a:endParaRPr lang="fr-FR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>
          <a:xfrm>
            <a:off x="6477000" y="6477000"/>
            <a:ext cx="3746500" cy="190500"/>
          </a:xfrm>
        </p:spPr>
        <p:txBody>
          <a:bodyPr/>
          <a:lstStyle>
            <a:lvl1pPr algn="l">
              <a:lnSpc>
                <a:spcPts val="1500"/>
              </a:lnSpc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Page"/>
          <p:cNvSpPr>
            <a:spLocks noGrp="1"/>
          </p:cNvSpPr>
          <p:nvPr>
            <p:ph type="sldNum" sz="quarter" idx="12"/>
          </p:nvPr>
        </p:nvSpPr>
        <p:spPr>
          <a:xfrm>
            <a:off x="11239500" y="6477000"/>
            <a:ext cx="381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1FB91-DA79-4D9B-AC2E-F7D9C4833BB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Dash"/>
          <p:cNvSpPr/>
          <p:nvPr userDrawn="1"/>
        </p:nvSpPr>
        <p:spPr>
          <a:xfrm>
            <a:off x="571499" y="507999"/>
            <a:ext cx="1270000" cy="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ogo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571500" y="6477000"/>
            <a:ext cx="882209" cy="190500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3" hasCustomPrompt="1"/>
          </p:nvPr>
        </p:nvSpPr>
        <p:spPr>
          <a:xfrm>
            <a:off x="2206625" y="2159000"/>
            <a:ext cx="1016000" cy="1016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476375" y="33020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5" hasCustomPrompt="1"/>
          </p:nvPr>
        </p:nvSpPr>
        <p:spPr>
          <a:xfrm>
            <a:off x="1476375" y="3556000"/>
            <a:ext cx="2476500" cy="1143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15" name="Espace réservé du contenu 14"/>
          <p:cNvSpPr>
            <a:spLocks noGrp="1"/>
          </p:cNvSpPr>
          <p:nvPr>
            <p:ph sz="quarter" idx="16" hasCustomPrompt="1"/>
          </p:nvPr>
        </p:nvSpPr>
        <p:spPr>
          <a:xfrm>
            <a:off x="5588000" y="2159000"/>
            <a:ext cx="1016000" cy="1016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7" hasCustomPrompt="1"/>
          </p:nvPr>
        </p:nvSpPr>
        <p:spPr>
          <a:xfrm>
            <a:off x="4857750" y="33020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8" hasCustomPrompt="1"/>
          </p:nvPr>
        </p:nvSpPr>
        <p:spPr>
          <a:xfrm>
            <a:off x="4857750" y="3556000"/>
            <a:ext cx="2476500" cy="1143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9" hasCustomPrompt="1"/>
          </p:nvPr>
        </p:nvSpPr>
        <p:spPr>
          <a:xfrm>
            <a:off x="8969375" y="2159000"/>
            <a:ext cx="1016000" cy="1016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20" hasCustomPrompt="1"/>
          </p:nvPr>
        </p:nvSpPr>
        <p:spPr>
          <a:xfrm>
            <a:off x="8239125" y="33020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21" hasCustomPrompt="1"/>
          </p:nvPr>
        </p:nvSpPr>
        <p:spPr>
          <a:xfrm>
            <a:off x="8239125" y="3556000"/>
            <a:ext cx="2476500" cy="1143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694076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600">
          <p15:clr>
            <a:srgbClr val="FBAE40"/>
          </p15:clr>
        </p15:guide>
        <p15:guide id="4" pos="360">
          <p15:clr>
            <a:srgbClr val="FBAE40"/>
          </p15:clr>
        </p15:guide>
        <p15:guide id="5" pos="3840">
          <p15:clr>
            <a:srgbClr val="FBAE40"/>
          </p15:clr>
        </p15:guide>
        <p15:guide id="6" pos="73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_4ph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orme libre 60"/>
          <p:cNvSpPr/>
          <p:nvPr userDrawn="1"/>
        </p:nvSpPr>
        <p:spPr>
          <a:xfrm>
            <a:off x="2" y="0"/>
            <a:ext cx="12191999" cy="6858000"/>
          </a:xfrm>
          <a:custGeom>
            <a:avLst/>
            <a:gdLst>
              <a:gd name="connsiteX0" fmla="*/ 1530350 w 12191999"/>
              <a:gd name="connsiteY0" fmla="*/ 2159001 h 6858000"/>
              <a:gd name="connsiteX1" fmla="*/ 1530350 w 12191999"/>
              <a:gd name="connsiteY1" fmla="*/ 3175000 h 6858000"/>
              <a:gd name="connsiteX2" fmla="*/ 2546350 w 12191999"/>
              <a:gd name="connsiteY2" fmla="*/ 3175000 h 6858000"/>
              <a:gd name="connsiteX3" fmla="*/ 2546350 w 12191999"/>
              <a:gd name="connsiteY3" fmla="*/ 2159001 h 6858000"/>
              <a:gd name="connsiteX4" fmla="*/ 9645649 w 12191999"/>
              <a:gd name="connsiteY4" fmla="*/ 2159000 h 6858000"/>
              <a:gd name="connsiteX5" fmla="*/ 9645649 w 12191999"/>
              <a:gd name="connsiteY5" fmla="*/ 3175000 h 6858000"/>
              <a:gd name="connsiteX6" fmla="*/ 10661649 w 12191999"/>
              <a:gd name="connsiteY6" fmla="*/ 3175000 h 6858000"/>
              <a:gd name="connsiteX7" fmla="*/ 10661649 w 12191999"/>
              <a:gd name="connsiteY7" fmla="*/ 2159000 h 6858000"/>
              <a:gd name="connsiteX8" fmla="*/ 6940549 w 12191999"/>
              <a:gd name="connsiteY8" fmla="*/ 2159000 h 6858000"/>
              <a:gd name="connsiteX9" fmla="*/ 6940549 w 12191999"/>
              <a:gd name="connsiteY9" fmla="*/ 3175000 h 6858000"/>
              <a:gd name="connsiteX10" fmla="*/ 7956549 w 12191999"/>
              <a:gd name="connsiteY10" fmla="*/ 3175000 h 6858000"/>
              <a:gd name="connsiteX11" fmla="*/ 7956549 w 12191999"/>
              <a:gd name="connsiteY11" fmla="*/ 2159000 h 6858000"/>
              <a:gd name="connsiteX12" fmla="*/ 4235449 w 12191999"/>
              <a:gd name="connsiteY12" fmla="*/ 2159000 h 6858000"/>
              <a:gd name="connsiteX13" fmla="*/ 4235449 w 12191999"/>
              <a:gd name="connsiteY13" fmla="*/ 3175000 h 6858000"/>
              <a:gd name="connsiteX14" fmla="*/ 5251449 w 12191999"/>
              <a:gd name="connsiteY14" fmla="*/ 3175000 h 6858000"/>
              <a:gd name="connsiteX15" fmla="*/ 5251449 w 12191999"/>
              <a:gd name="connsiteY15" fmla="*/ 2159000 h 6858000"/>
              <a:gd name="connsiteX16" fmla="*/ 0 w 12191999"/>
              <a:gd name="connsiteY16" fmla="*/ 0 h 6858000"/>
              <a:gd name="connsiteX17" fmla="*/ 12191999 w 12191999"/>
              <a:gd name="connsiteY17" fmla="*/ 0 h 6858000"/>
              <a:gd name="connsiteX18" fmla="*/ 12191999 w 12191999"/>
              <a:gd name="connsiteY18" fmla="*/ 6858000 h 6858000"/>
              <a:gd name="connsiteX19" fmla="*/ 0 w 12191999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1999" h="6858000">
                <a:moveTo>
                  <a:pt x="1530350" y="2159001"/>
                </a:moveTo>
                <a:lnTo>
                  <a:pt x="1530350" y="3175000"/>
                </a:lnTo>
                <a:lnTo>
                  <a:pt x="2546350" y="3175000"/>
                </a:lnTo>
                <a:lnTo>
                  <a:pt x="2546350" y="2159001"/>
                </a:lnTo>
                <a:close/>
                <a:moveTo>
                  <a:pt x="9645649" y="2159000"/>
                </a:moveTo>
                <a:lnTo>
                  <a:pt x="9645649" y="3175000"/>
                </a:lnTo>
                <a:lnTo>
                  <a:pt x="10661649" y="3175000"/>
                </a:lnTo>
                <a:lnTo>
                  <a:pt x="10661649" y="2159000"/>
                </a:lnTo>
                <a:close/>
                <a:moveTo>
                  <a:pt x="6940549" y="2159000"/>
                </a:moveTo>
                <a:lnTo>
                  <a:pt x="6940549" y="3175000"/>
                </a:lnTo>
                <a:lnTo>
                  <a:pt x="7956549" y="3175000"/>
                </a:lnTo>
                <a:lnTo>
                  <a:pt x="7956549" y="2159000"/>
                </a:lnTo>
                <a:close/>
                <a:moveTo>
                  <a:pt x="4235449" y="2159000"/>
                </a:moveTo>
                <a:lnTo>
                  <a:pt x="4235449" y="3175000"/>
                </a:lnTo>
                <a:lnTo>
                  <a:pt x="5251449" y="3175000"/>
                </a:lnTo>
                <a:lnTo>
                  <a:pt x="5251449" y="2159000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600"/>
              </a:lnSpc>
            </a:pPr>
            <a:endParaRPr lang="fr-FR" sz="1600" err="1">
              <a:solidFill>
                <a:schemeClr val="tx2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71500" y="190500"/>
            <a:ext cx="4572000" cy="254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571499" y="635000"/>
            <a:ext cx="11049000" cy="317500"/>
          </a:xfrm>
        </p:spPr>
        <p:txBody>
          <a:bodyPr anchor="t" anchorCtr="0"/>
          <a:lstStyle>
            <a:lvl1pPr marL="0" indent="0">
              <a:lnSpc>
                <a:spcPts val="2500"/>
              </a:lnSpc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Notes"/>
          <p:cNvSpPr>
            <a:spLocks noGrp="1"/>
          </p:cNvSpPr>
          <p:nvPr>
            <p:ph type="body" sz="quarter" idx="3"/>
          </p:nvPr>
        </p:nvSpPr>
        <p:spPr>
          <a:xfrm>
            <a:off x="571500" y="5905500"/>
            <a:ext cx="11049000" cy="381000"/>
          </a:xfrm>
        </p:spPr>
        <p:txBody>
          <a:bodyPr anchor="b"/>
          <a:lstStyle>
            <a:lvl1pPr marL="0" indent="0">
              <a:lnSpc>
                <a:spcPts val="1500"/>
              </a:lnSpc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>
          <a:xfrm>
            <a:off x="10287000" y="6477000"/>
            <a:ext cx="889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82397E-AFE7-4657-AB71-C4ABB3E99274}" type="datetimeFigureOut">
              <a:rPr lang="fr-FR" smtClean="0"/>
              <a:pPr/>
              <a:t>07/04/2025</a:t>
            </a:fld>
            <a:endParaRPr lang="fr-FR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>
          <a:xfrm>
            <a:off x="6477000" y="6477000"/>
            <a:ext cx="3746500" cy="190500"/>
          </a:xfrm>
        </p:spPr>
        <p:txBody>
          <a:bodyPr/>
          <a:lstStyle>
            <a:lvl1pPr algn="l">
              <a:lnSpc>
                <a:spcPts val="1500"/>
              </a:lnSpc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Page"/>
          <p:cNvSpPr>
            <a:spLocks noGrp="1"/>
          </p:cNvSpPr>
          <p:nvPr>
            <p:ph type="sldNum" sz="quarter" idx="12"/>
          </p:nvPr>
        </p:nvSpPr>
        <p:spPr>
          <a:xfrm>
            <a:off x="11239500" y="6477000"/>
            <a:ext cx="381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1FB91-DA79-4D9B-AC2E-F7D9C4833BB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Dash"/>
          <p:cNvSpPr/>
          <p:nvPr userDrawn="1"/>
        </p:nvSpPr>
        <p:spPr>
          <a:xfrm>
            <a:off x="571499" y="507999"/>
            <a:ext cx="1270000" cy="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ogo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571500" y="6477000"/>
            <a:ext cx="882209" cy="190500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44" name="Espace réservé du contenu 43"/>
          <p:cNvSpPr>
            <a:spLocks noGrp="1"/>
          </p:cNvSpPr>
          <p:nvPr>
            <p:ph sz="quarter" idx="13" hasCustomPrompt="1"/>
          </p:nvPr>
        </p:nvSpPr>
        <p:spPr>
          <a:xfrm>
            <a:off x="1530350" y="2159000"/>
            <a:ext cx="1016000" cy="1016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46" name="Espace réservé du texte 45"/>
          <p:cNvSpPr>
            <a:spLocks noGrp="1"/>
          </p:cNvSpPr>
          <p:nvPr>
            <p:ph type="body" sz="quarter" idx="14" hasCustomPrompt="1"/>
          </p:nvPr>
        </p:nvSpPr>
        <p:spPr>
          <a:xfrm>
            <a:off x="800100" y="33020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47" name="Espace réservé du texte 46"/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3556000"/>
            <a:ext cx="2476500" cy="1143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48" name="Espace réservé du contenu 47"/>
          <p:cNvSpPr>
            <a:spLocks noGrp="1"/>
          </p:cNvSpPr>
          <p:nvPr>
            <p:ph sz="quarter" idx="16" hasCustomPrompt="1"/>
          </p:nvPr>
        </p:nvSpPr>
        <p:spPr>
          <a:xfrm>
            <a:off x="4235450" y="2159000"/>
            <a:ext cx="1016000" cy="1016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0" name="Espace réservé du texte 49"/>
          <p:cNvSpPr>
            <a:spLocks noGrp="1"/>
          </p:cNvSpPr>
          <p:nvPr>
            <p:ph type="body" sz="quarter" idx="17" hasCustomPrompt="1"/>
          </p:nvPr>
        </p:nvSpPr>
        <p:spPr>
          <a:xfrm>
            <a:off x="3505200" y="33020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51" name="Espace réservé du texte 50"/>
          <p:cNvSpPr>
            <a:spLocks noGrp="1"/>
          </p:cNvSpPr>
          <p:nvPr>
            <p:ph type="body" sz="quarter" idx="18" hasCustomPrompt="1"/>
          </p:nvPr>
        </p:nvSpPr>
        <p:spPr>
          <a:xfrm>
            <a:off x="3505200" y="3556000"/>
            <a:ext cx="2476500" cy="1143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52" name="Espace réservé du contenu 51"/>
          <p:cNvSpPr>
            <a:spLocks noGrp="1"/>
          </p:cNvSpPr>
          <p:nvPr>
            <p:ph sz="quarter" idx="19" hasCustomPrompt="1"/>
          </p:nvPr>
        </p:nvSpPr>
        <p:spPr>
          <a:xfrm>
            <a:off x="6940550" y="2159000"/>
            <a:ext cx="1016000" cy="1016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4" name="Espace réservé du texte 53"/>
          <p:cNvSpPr>
            <a:spLocks noGrp="1"/>
          </p:cNvSpPr>
          <p:nvPr>
            <p:ph type="body" sz="quarter" idx="20" hasCustomPrompt="1"/>
          </p:nvPr>
        </p:nvSpPr>
        <p:spPr>
          <a:xfrm>
            <a:off x="6210300" y="33020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55" name="Espace réservé du texte 54"/>
          <p:cNvSpPr>
            <a:spLocks noGrp="1"/>
          </p:cNvSpPr>
          <p:nvPr>
            <p:ph type="body" sz="quarter" idx="21" hasCustomPrompt="1"/>
          </p:nvPr>
        </p:nvSpPr>
        <p:spPr>
          <a:xfrm>
            <a:off x="6210300" y="3556000"/>
            <a:ext cx="2476500" cy="1143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56" name="Espace réservé du contenu 55"/>
          <p:cNvSpPr>
            <a:spLocks noGrp="1"/>
          </p:cNvSpPr>
          <p:nvPr>
            <p:ph sz="quarter" idx="22" hasCustomPrompt="1"/>
          </p:nvPr>
        </p:nvSpPr>
        <p:spPr>
          <a:xfrm>
            <a:off x="9645650" y="2159000"/>
            <a:ext cx="1016000" cy="1016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8" name="Espace réservé du texte 57"/>
          <p:cNvSpPr>
            <a:spLocks noGrp="1"/>
          </p:cNvSpPr>
          <p:nvPr>
            <p:ph type="body" sz="quarter" idx="23" hasCustomPrompt="1"/>
          </p:nvPr>
        </p:nvSpPr>
        <p:spPr>
          <a:xfrm>
            <a:off x="8915400" y="33020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59" name="Espace réservé du texte 58"/>
          <p:cNvSpPr>
            <a:spLocks noGrp="1"/>
          </p:cNvSpPr>
          <p:nvPr>
            <p:ph type="body" sz="quarter" idx="24" hasCustomPrompt="1"/>
          </p:nvPr>
        </p:nvSpPr>
        <p:spPr>
          <a:xfrm>
            <a:off x="8915400" y="3556000"/>
            <a:ext cx="2476500" cy="1143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753024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600">
          <p15:clr>
            <a:srgbClr val="FBAE40"/>
          </p15:clr>
        </p15:guide>
        <p15:guide id="4" pos="360">
          <p15:clr>
            <a:srgbClr val="FBAE40"/>
          </p15:clr>
        </p15:guide>
        <p15:guide id="5" pos="3840">
          <p15:clr>
            <a:srgbClr val="FBAE40"/>
          </p15:clr>
        </p15:guide>
        <p15:guide id="6" pos="732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_5ph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rme libre 30"/>
          <p:cNvSpPr/>
          <p:nvPr userDrawn="1"/>
        </p:nvSpPr>
        <p:spPr>
          <a:xfrm>
            <a:off x="2" y="2"/>
            <a:ext cx="12191999" cy="6857999"/>
          </a:xfrm>
          <a:custGeom>
            <a:avLst/>
            <a:gdLst>
              <a:gd name="connsiteX0" fmla="*/ 7842249 w 12191999"/>
              <a:gd name="connsiteY0" fmla="*/ 3619499 h 6857999"/>
              <a:gd name="connsiteX1" fmla="*/ 7842249 w 12191999"/>
              <a:gd name="connsiteY1" fmla="*/ 4635499 h 6857999"/>
              <a:gd name="connsiteX2" fmla="*/ 8858249 w 12191999"/>
              <a:gd name="connsiteY2" fmla="*/ 4635499 h 6857999"/>
              <a:gd name="connsiteX3" fmla="*/ 8858249 w 12191999"/>
              <a:gd name="connsiteY3" fmla="*/ 3619499 h 6857999"/>
              <a:gd name="connsiteX4" fmla="*/ 3333749 w 12191999"/>
              <a:gd name="connsiteY4" fmla="*/ 3619499 h 6857999"/>
              <a:gd name="connsiteX5" fmla="*/ 3333749 w 12191999"/>
              <a:gd name="connsiteY5" fmla="*/ 4635499 h 6857999"/>
              <a:gd name="connsiteX6" fmla="*/ 4349749 w 12191999"/>
              <a:gd name="connsiteY6" fmla="*/ 4635499 h 6857999"/>
              <a:gd name="connsiteX7" fmla="*/ 4349749 w 12191999"/>
              <a:gd name="connsiteY7" fmla="*/ 3619499 h 6857999"/>
              <a:gd name="connsiteX8" fmla="*/ 5587999 w 12191999"/>
              <a:gd name="connsiteY8" fmla="*/ 1460500 h 6857999"/>
              <a:gd name="connsiteX9" fmla="*/ 5587999 w 12191999"/>
              <a:gd name="connsiteY9" fmla="*/ 2476499 h 6857999"/>
              <a:gd name="connsiteX10" fmla="*/ 6603999 w 12191999"/>
              <a:gd name="connsiteY10" fmla="*/ 2476499 h 6857999"/>
              <a:gd name="connsiteX11" fmla="*/ 6603999 w 12191999"/>
              <a:gd name="connsiteY11" fmla="*/ 1460500 h 6857999"/>
              <a:gd name="connsiteX12" fmla="*/ 2206625 w 12191999"/>
              <a:gd name="connsiteY12" fmla="*/ 1460500 h 6857999"/>
              <a:gd name="connsiteX13" fmla="*/ 2206625 w 12191999"/>
              <a:gd name="connsiteY13" fmla="*/ 2476499 h 6857999"/>
              <a:gd name="connsiteX14" fmla="*/ 3222625 w 12191999"/>
              <a:gd name="connsiteY14" fmla="*/ 2476499 h 6857999"/>
              <a:gd name="connsiteX15" fmla="*/ 3222625 w 12191999"/>
              <a:gd name="connsiteY15" fmla="*/ 1460500 h 6857999"/>
              <a:gd name="connsiteX16" fmla="*/ 8969374 w 12191999"/>
              <a:gd name="connsiteY16" fmla="*/ 1460499 h 6857999"/>
              <a:gd name="connsiteX17" fmla="*/ 8969374 w 12191999"/>
              <a:gd name="connsiteY17" fmla="*/ 2476499 h 6857999"/>
              <a:gd name="connsiteX18" fmla="*/ 9985374 w 12191999"/>
              <a:gd name="connsiteY18" fmla="*/ 2476499 h 6857999"/>
              <a:gd name="connsiteX19" fmla="*/ 9985374 w 12191999"/>
              <a:gd name="connsiteY19" fmla="*/ 1460499 h 6857999"/>
              <a:gd name="connsiteX20" fmla="*/ 0 w 12191999"/>
              <a:gd name="connsiteY20" fmla="*/ 0 h 6857999"/>
              <a:gd name="connsiteX21" fmla="*/ 12191999 w 12191999"/>
              <a:gd name="connsiteY21" fmla="*/ 0 h 6857999"/>
              <a:gd name="connsiteX22" fmla="*/ 12191999 w 12191999"/>
              <a:gd name="connsiteY22" fmla="*/ 6857999 h 6857999"/>
              <a:gd name="connsiteX23" fmla="*/ 0 w 12191999"/>
              <a:gd name="connsiteY2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1999" h="6857999">
                <a:moveTo>
                  <a:pt x="7842249" y="3619499"/>
                </a:moveTo>
                <a:lnTo>
                  <a:pt x="7842249" y="4635499"/>
                </a:lnTo>
                <a:lnTo>
                  <a:pt x="8858249" y="4635499"/>
                </a:lnTo>
                <a:lnTo>
                  <a:pt x="8858249" y="3619499"/>
                </a:lnTo>
                <a:close/>
                <a:moveTo>
                  <a:pt x="3333749" y="3619499"/>
                </a:moveTo>
                <a:lnTo>
                  <a:pt x="3333749" y="4635499"/>
                </a:lnTo>
                <a:lnTo>
                  <a:pt x="4349749" y="4635499"/>
                </a:lnTo>
                <a:lnTo>
                  <a:pt x="4349749" y="3619499"/>
                </a:lnTo>
                <a:close/>
                <a:moveTo>
                  <a:pt x="5587999" y="1460500"/>
                </a:moveTo>
                <a:lnTo>
                  <a:pt x="5587999" y="2476499"/>
                </a:lnTo>
                <a:lnTo>
                  <a:pt x="6603999" y="2476499"/>
                </a:lnTo>
                <a:lnTo>
                  <a:pt x="6603999" y="1460500"/>
                </a:lnTo>
                <a:close/>
                <a:moveTo>
                  <a:pt x="2206625" y="1460500"/>
                </a:moveTo>
                <a:lnTo>
                  <a:pt x="2206625" y="2476499"/>
                </a:lnTo>
                <a:lnTo>
                  <a:pt x="3222625" y="2476499"/>
                </a:lnTo>
                <a:lnTo>
                  <a:pt x="3222625" y="1460500"/>
                </a:lnTo>
                <a:close/>
                <a:moveTo>
                  <a:pt x="8969374" y="1460499"/>
                </a:moveTo>
                <a:lnTo>
                  <a:pt x="8969374" y="2476499"/>
                </a:lnTo>
                <a:lnTo>
                  <a:pt x="9985374" y="2476499"/>
                </a:lnTo>
                <a:lnTo>
                  <a:pt x="9985374" y="1460499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600"/>
              </a:lnSpc>
            </a:pPr>
            <a:endParaRPr lang="fr-FR" sz="1600" err="1">
              <a:solidFill>
                <a:schemeClr val="tx2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71500" y="190500"/>
            <a:ext cx="4572000" cy="254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571499" y="635000"/>
            <a:ext cx="11049000" cy="317500"/>
          </a:xfrm>
        </p:spPr>
        <p:txBody>
          <a:bodyPr anchor="t" anchorCtr="0"/>
          <a:lstStyle>
            <a:lvl1pPr marL="0" indent="0">
              <a:lnSpc>
                <a:spcPts val="2500"/>
              </a:lnSpc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Notes"/>
          <p:cNvSpPr>
            <a:spLocks noGrp="1"/>
          </p:cNvSpPr>
          <p:nvPr>
            <p:ph type="body" sz="quarter" idx="3"/>
          </p:nvPr>
        </p:nvSpPr>
        <p:spPr>
          <a:xfrm>
            <a:off x="571500" y="5905500"/>
            <a:ext cx="11049000" cy="381000"/>
          </a:xfrm>
        </p:spPr>
        <p:txBody>
          <a:bodyPr anchor="b"/>
          <a:lstStyle>
            <a:lvl1pPr marL="0" indent="0">
              <a:lnSpc>
                <a:spcPts val="1500"/>
              </a:lnSpc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>
          <a:xfrm>
            <a:off x="10287000" y="6477000"/>
            <a:ext cx="889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82397E-AFE7-4657-AB71-C4ABB3E99274}" type="datetimeFigureOut">
              <a:rPr lang="fr-FR" smtClean="0"/>
              <a:pPr/>
              <a:t>07/04/2025</a:t>
            </a:fld>
            <a:endParaRPr lang="fr-FR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>
          <a:xfrm>
            <a:off x="6477000" y="6477000"/>
            <a:ext cx="3746500" cy="190500"/>
          </a:xfrm>
        </p:spPr>
        <p:txBody>
          <a:bodyPr/>
          <a:lstStyle>
            <a:lvl1pPr algn="l">
              <a:lnSpc>
                <a:spcPts val="1500"/>
              </a:lnSpc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Page"/>
          <p:cNvSpPr>
            <a:spLocks noGrp="1"/>
          </p:cNvSpPr>
          <p:nvPr>
            <p:ph type="sldNum" sz="quarter" idx="12"/>
          </p:nvPr>
        </p:nvSpPr>
        <p:spPr>
          <a:xfrm>
            <a:off x="11239500" y="6477000"/>
            <a:ext cx="381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1FB91-DA79-4D9B-AC2E-F7D9C4833BB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Dash"/>
          <p:cNvSpPr/>
          <p:nvPr userDrawn="1"/>
        </p:nvSpPr>
        <p:spPr>
          <a:xfrm>
            <a:off x="571499" y="507999"/>
            <a:ext cx="1270000" cy="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ogo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571500" y="6477000"/>
            <a:ext cx="882209" cy="190500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3" hasCustomPrompt="1"/>
          </p:nvPr>
        </p:nvSpPr>
        <p:spPr>
          <a:xfrm>
            <a:off x="2206625" y="1460500"/>
            <a:ext cx="1016000" cy="10160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476375" y="2603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5" hasCustomPrompt="1"/>
          </p:nvPr>
        </p:nvSpPr>
        <p:spPr>
          <a:xfrm>
            <a:off x="1476375" y="2857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15" name="Espace réservé du contenu 14"/>
          <p:cNvSpPr>
            <a:spLocks noGrp="1"/>
          </p:cNvSpPr>
          <p:nvPr>
            <p:ph sz="quarter" idx="16" hasCustomPrompt="1"/>
          </p:nvPr>
        </p:nvSpPr>
        <p:spPr>
          <a:xfrm>
            <a:off x="5588000" y="1460500"/>
            <a:ext cx="1016000" cy="10160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7" hasCustomPrompt="1"/>
          </p:nvPr>
        </p:nvSpPr>
        <p:spPr>
          <a:xfrm>
            <a:off x="4857750" y="2603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8" hasCustomPrompt="1"/>
          </p:nvPr>
        </p:nvSpPr>
        <p:spPr>
          <a:xfrm>
            <a:off x="4857750" y="2857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9" hasCustomPrompt="1"/>
          </p:nvPr>
        </p:nvSpPr>
        <p:spPr>
          <a:xfrm>
            <a:off x="8969375" y="1460500"/>
            <a:ext cx="1016000" cy="10160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20" hasCustomPrompt="1"/>
          </p:nvPr>
        </p:nvSpPr>
        <p:spPr>
          <a:xfrm>
            <a:off x="8239125" y="2603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21" hasCustomPrompt="1"/>
          </p:nvPr>
        </p:nvSpPr>
        <p:spPr>
          <a:xfrm>
            <a:off x="8239125" y="2857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23" name="Espace réservé du contenu 22"/>
          <p:cNvSpPr>
            <a:spLocks noGrp="1"/>
          </p:cNvSpPr>
          <p:nvPr>
            <p:ph sz="quarter" idx="22" hasCustomPrompt="1"/>
          </p:nvPr>
        </p:nvSpPr>
        <p:spPr>
          <a:xfrm>
            <a:off x="3333750" y="3619500"/>
            <a:ext cx="1016000" cy="10160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23" hasCustomPrompt="1"/>
          </p:nvPr>
        </p:nvSpPr>
        <p:spPr>
          <a:xfrm>
            <a:off x="2603500" y="4762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24" hasCustomPrompt="1"/>
          </p:nvPr>
        </p:nvSpPr>
        <p:spPr>
          <a:xfrm>
            <a:off x="2603500" y="5016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27" name="Espace réservé du contenu 26"/>
          <p:cNvSpPr>
            <a:spLocks noGrp="1"/>
          </p:cNvSpPr>
          <p:nvPr>
            <p:ph sz="quarter" idx="25" hasCustomPrompt="1"/>
          </p:nvPr>
        </p:nvSpPr>
        <p:spPr>
          <a:xfrm>
            <a:off x="7842250" y="3619500"/>
            <a:ext cx="1016000" cy="10160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6" hasCustomPrompt="1"/>
          </p:nvPr>
        </p:nvSpPr>
        <p:spPr>
          <a:xfrm>
            <a:off x="7112000" y="4762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30" name="Espace réservé du texte 29"/>
          <p:cNvSpPr>
            <a:spLocks noGrp="1"/>
          </p:cNvSpPr>
          <p:nvPr>
            <p:ph type="body" sz="quarter" idx="27" hasCustomPrompt="1"/>
          </p:nvPr>
        </p:nvSpPr>
        <p:spPr>
          <a:xfrm>
            <a:off x="7112000" y="5016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0241815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600">
          <p15:clr>
            <a:srgbClr val="FBAE40"/>
          </p15:clr>
        </p15:guide>
        <p15:guide id="4" pos="360">
          <p15:clr>
            <a:srgbClr val="FBAE40"/>
          </p15:clr>
        </p15:guide>
        <p15:guide id="5" pos="3840">
          <p15:clr>
            <a:srgbClr val="FBAE40"/>
          </p15:clr>
        </p15:guide>
        <p15:guide id="6" pos="732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_6ph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rme libre 34"/>
          <p:cNvSpPr/>
          <p:nvPr userDrawn="1"/>
        </p:nvSpPr>
        <p:spPr>
          <a:xfrm>
            <a:off x="2" y="2"/>
            <a:ext cx="12191999" cy="6857999"/>
          </a:xfrm>
          <a:custGeom>
            <a:avLst/>
            <a:gdLst>
              <a:gd name="connsiteX0" fmla="*/ 8969374 w 12191999"/>
              <a:gd name="connsiteY0" fmla="*/ 3619499 h 6857999"/>
              <a:gd name="connsiteX1" fmla="*/ 8969374 w 12191999"/>
              <a:gd name="connsiteY1" fmla="*/ 4635499 h 6857999"/>
              <a:gd name="connsiteX2" fmla="*/ 9985374 w 12191999"/>
              <a:gd name="connsiteY2" fmla="*/ 4635499 h 6857999"/>
              <a:gd name="connsiteX3" fmla="*/ 9985374 w 12191999"/>
              <a:gd name="connsiteY3" fmla="*/ 3619499 h 6857999"/>
              <a:gd name="connsiteX4" fmla="*/ 5587999 w 12191999"/>
              <a:gd name="connsiteY4" fmla="*/ 3619499 h 6857999"/>
              <a:gd name="connsiteX5" fmla="*/ 5587999 w 12191999"/>
              <a:gd name="connsiteY5" fmla="*/ 4635499 h 6857999"/>
              <a:gd name="connsiteX6" fmla="*/ 6603999 w 12191999"/>
              <a:gd name="connsiteY6" fmla="*/ 4635499 h 6857999"/>
              <a:gd name="connsiteX7" fmla="*/ 6603999 w 12191999"/>
              <a:gd name="connsiteY7" fmla="*/ 3619499 h 6857999"/>
              <a:gd name="connsiteX8" fmla="*/ 2206625 w 12191999"/>
              <a:gd name="connsiteY8" fmla="*/ 3619499 h 6857999"/>
              <a:gd name="connsiteX9" fmla="*/ 2206625 w 12191999"/>
              <a:gd name="connsiteY9" fmla="*/ 4635499 h 6857999"/>
              <a:gd name="connsiteX10" fmla="*/ 3222624 w 12191999"/>
              <a:gd name="connsiteY10" fmla="*/ 4635499 h 6857999"/>
              <a:gd name="connsiteX11" fmla="*/ 3222624 w 12191999"/>
              <a:gd name="connsiteY11" fmla="*/ 3619499 h 6857999"/>
              <a:gd name="connsiteX12" fmla="*/ 5587999 w 12191999"/>
              <a:gd name="connsiteY12" fmla="*/ 1460500 h 6857999"/>
              <a:gd name="connsiteX13" fmla="*/ 5587999 w 12191999"/>
              <a:gd name="connsiteY13" fmla="*/ 2476500 h 6857999"/>
              <a:gd name="connsiteX14" fmla="*/ 6603999 w 12191999"/>
              <a:gd name="connsiteY14" fmla="*/ 2476500 h 6857999"/>
              <a:gd name="connsiteX15" fmla="*/ 6603999 w 12191999"/>
              <a:gd name="connsiteY15" fmla="*/ 1460500 h 6857999"/>
              <a:gd name="connsiteX16" fmla="*/ 2206625 w 12191999"/>
              <a:gd name="connsiteY16" fmla="*/ 1460500 h 6857999"/>
              <a:gd name="connsiteX17" fmla="*/ 2206625 w 12191999"/>
              <a:gd name="connsiteY17" fmla="*/ 2476500 h 6857999"/>
              <a:gd name="connsiteX18" fmla="*/ 3222626 w 12191999"/>
              <a:gd name="connsiteY18" fmla="*/ 2476500 h 6857999"/>
              <a:gd name="connsiteX19" fmla="*/ 3222626 w 12191999"/>
              <a:gd name="connsiteY19" fmla="*/ 1460500 h 6857999"/>
              <a:gd name="connsiteX20" fmla="*/ 8969374 w 12191999"/>
              <a:gd name="connsiteY20" fmla="*/ 1460500 h 6857999"/>
              <a:gd name="connsiteX21" fmla="*/ 8969374 w 12191999"/>
              <a:gd name="connsiteY21" fmla="*/ 2476500 h 6857999"/>
              <a:gd name="connsiteX22" fmla="*/ 9985374 w 12191999"/>
              <a:gd name="connsiteY22" fmla="*/ 2476500 h 6857999"/>
              <a:gd name="connsiteX23" fmla="*/ 9985374 w 12191999"/>
              <a:gd name="connsiteY23" fmla="*/ 1460500 h 6857999"/>
              <a:gd name="connsiteX24" fmla="*/ 0 w 12191999"/>
              <a:gd name="connsiteY24" fmla="*/ 0 h 6857999"/>
              <a:gd name="connsiteX25" fmla="*/ 12191999 w 12191999"/>
              <a:gd name="connsiteY25" fmla="*/ 0 h 6857999"/>
              <a:gd name="connsiteX26" fmla="*/ 12191999 w 12191999"/>
              <a:gd name="connsiteY26" fmla="*/ 6857999 h 6857999"/>
              <a:gd name="connsiteX27" fmla="*/ 0 w 12191999"/>
              <a:gd name="connsiteY2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1999" h="6857999">
                <a:moveTo>
                  <a:pt x="8969374" y="3619499"/>
                </a:moveTo>
                <a:lnTo>
                  <a:pt x="8969374" y="4635499"/>
                </a:lnTo>
                <a:lnTo>
                  <a:pt x="9985374" y="4635499"/>
                </a:lnTo>
                <a:lnTo>
                  <a:pt x="9985374" y="3619499"/>
                </a:lnTo>
                <a:close/>
                <a:moveTo>
                  <a:pt x="5587999" y="3619499"/>
                </a:moveTo>
                <a:lnTo>
                  <a:pt x="5587999" y="4635499"/>
                </a:lnTo>
                <a:lnTo>
                  <a:pt x="6603999" y="4635499"/>
                </a:lnTo>
                <a:lnTo>
                  <a:pt x="6603999" y="3619499"/>
                </a:lnTo>
                <a:close/>
                <a:moveTo>
                  <a:pt x="2206625" y="3619499"/>
                </a:moveTo>
                <a:lnTo>
                  <a:pt x="2206625" y="4635499"/>
                </a:lnTo>
                <a:lnTo>
                  <a:pt x="3222624" y="4635499"/>
                </a:lnTo>
                <a:lnTo>
                  <a:pt x="3222624" y="3619499"/>
                </a:lnTo>
                <a:close/>
                <a:moveTo>
                  <a:pt x="5587999" y="1460500"/>
                </a:moveTo>
                <a:lnTo>
                  <a:pt x="5587999" y="2476500"/>
                </a:lnTo>
                <a:lnTo>
                  <a:pt x="6603999" y="2476500"/>
                </a:lnTo>
                <a:lnTo>
                  <a:pt x="6603999" y="1460500"/>
                </a:lnTo>
                <a:close/>
                <a:moveTo>
                  <a:pt x="2206625" y="1460500"/>
                </a:moveTo>
                <a:lnTo>
                  <a:pt x="2206625" y="2476500"/>
                </a:lnTo>
                <a:lnTo>
                  <a:pt x="3222626" y="2476500"/>
                </a:lnTo>
                <a:lnTo>
                  <a:pt x="3222626" y="1460500"/>
                </a:lnTo>
                <a:close/>
                <a:moveTo>
                  <a:pt x="8969374" y="1460500"/>
                </a:moveTo>
                <a:lnTo>
                  <a:pt x="8969374" y="2476500"/>
                </a:lnTo>
                <a:lnTo>
                  <a:pt x="9985374" y="2476500"/>
                </a:lnTo>
                <a:lnTo>
                  <a:pt x="9985374" y="1460500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600"/>
              </a:lnSpc>
            </a:pPr>
            <a:endParaRPr lang="fr-FR" sz="1600" err="1">
              <a:solidFill>
                <a:schemeClr val="tx2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71500" y="190500"/>
            <a:ext cx="4572000" cy="254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571499" y="635000"/>
            <a:ext cx="11049000" cy="317500"/>
          </a:xfrm>
        </p:spPr>
        <p:txBody>
          <a:bodyPr anchor="t" anchorCtr="0"/>
          <a:lstStyle>
            <a:lvl1pPr marL="0" indent="0">
              <a:lnSpc>
                <a:spcPts val="2500"/>
              </a:lnSpc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Notes"/>
          <p:cNvSpPr>
            <a:spLocks noGrp="1"/>
          </p:cNvSpPr>
          <p:nvPr>
            <p:ph type="body" sz="quarter" idx="3"/>
          </p:nvPr>
        </p:nvSpPr>
        <p:spPr>
          <a:xfrm>
            <a:off x="571500" y="5905500"/>
            <a:ext cx="11049000" cy="381000"/>
          </a:xfrm>
        </p:spPr>
        <p:txBody>
          <a:bodyPr anchor="b"/>
          <a:lstStyle>
            <a:lvl1pPr marL="0" indent="0">
              <a:lnSpc>
                <a:spcPts val="1500"/>
              </a:lnSpc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>
          <a:xfrm>
            <a:off x="10287000" y="6477000"/>
            <a:ext cx="889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82397E-AFE7-4657-AB71-C4ABB3E99274}" type="datetimeFigureOut">
              <a:rPr lang="fr-FR" smtClean="0"/>
              <a:pPr/>
              <a:t>07/04/2025</a:t>
            </a:fld>
            <a:endParaRPr lang="fr-FR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>
          <a:xfrm>
            <a:off x="6477000" y="6477000"/>
            <a:ext cx="3746500" cy="190500"/>
          </a:xfrm>
        </p:spPr>
        <p:txBody>
          <a:bodyPr/>
          <a:lstStyle>
            <a:lvl1pPr algn="l">
              <a:lnSpc>
                <a:spcPts val="1500"/>
              </a:lnSpc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Page"/>
          <p:cNvSpPr>
            <a:spLocks noGrp="1"/>
          </p:cNvSpPr>
          <p:nvPr>
            <p:ph type="sldNum" sz="quarter" idx="12"/>
          </p:nvPr>
        </p:nvSpPr>
        <p:spPr>
          <a:xfrm>
            <a:off x="11239500" y="6477000"/>
            <a:ext cx="381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1FB91-DA79-4D9B-AC2E-F7D9C4833BB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Dash"/>
          <p:cNvSpPr/>
          <p:nvPr userDrawn="1"/>
        </p:nvSpPr>
        <p:spPr>
          <a:xfrm>
            <a:off x="571499" y="507999"/>
            <a:ext cx="1270000" cy="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ogo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571500" y="6477000"/>
            <a:ext cx="882209" cy="190500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3" hasCustomPrompt="1"/>
          </p:nvPr>
        </p:nvSpPr>
        <p:spPr>
          <a:xfrm>
            <a:off x="2206625" y="1460500"/>
            <a:ext cx="1016000" cy="10160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476375" y="2603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5" hasCustomPrompt="1"/>
          </p:nvPr>
        </p:nvSpPr>
        <p:spPr>
          <a:xfrm>
            <a:off x="1476375" y="2857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15" name="Espace réservé du contenu 14"/>
          <p:cNvSpPr>
            <a:spLocks noGrp="1"/>
          </p:cNvSpPr>
          <p:nvPr>
            <p:ph sz="quarter" idx="16" hasCustomPrompt="1"/>
          </p:nvPr>
        </p:nvSpPr>
        <p:spPr>
          <a:xfrm>
            <a:off x="5588000" y="1460500"/>
            <a:ext cx="1016000" cy="10160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7" hasCustomPrompt="1"/>
          </p:nvPr>
        </p:nvSpPr>
        <p:spPr>
          <a:xfrm>
            <a:off x="4857750" y="2603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8" hasCustomPrompt="1"/>
          </p:nvPr>
        </p:nvSpPr>
        <p:spPr>
          <a:xfrm>
            <a:off x="4857750" y="2857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9" hasCustomPrompt="1"/>
          </p:nvPr>
        </p:nvSpPr>
        <p:spPr>
          <a:xfrm>
            <a:off x="8969375" y="1460500"/>
            <a:ext cx="1016000" cy="10160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20" hasCustomPrompt="1"/>
          </p:nvPr>
        </p:nvSpPr>
        <p:spPr>
          <a:xfrm>
            <a:off x="8239125" y="2603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21" hasCustomPrompt="1"/>
          </p:nvPr>
        </p:nvSpPr>
        <p:spPr>
          <a:xfrm>
            <a:off x="8239125" y="2857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23" name="Espace réservé du contenu 22"/>
          <p:cNvSpPr>
            <a:spLocks noGrp="1"/>
          </p:cNvSpPr>
          <p:nvPr>
            <p:ph sz="quarter" idx="22" hasCustomPrompt="1"/>
          </p:nvPr>
        </p:nvSpPr>
        <p:spPr>
          <a:xfrm>
            <a:off x="2206625" y="3619500"/>
            <a:ext cx="1016000" cy="10160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23" hasCustomPrompt="1"/>
          </p:nvPr>
        </p:nvSpPr>
        <p:spPr>
          <a:xfrm>
            <a:off x="1476375" y="4762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24" hasCustomPrompt="1"/>
          </p:nvPr>
        </p:nvSpPr>
        <p:spPr>
          <a:xfrm>
            <a:off x="1476375" y="5016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27" name="Espace réservé du contenu 26"/>
          <p:cNvSpPr>
            <a:spLocks noGrp="1"/>
          </p:cNvSpPr>
          <p:nvPr>
            <p:ph sz="quarter" idx="25" hasCustomPrompt="1"/>
          </p:nvPr>
        </p:nvSpPr>
        <p:spPr>
          <a:xfrm>
            <a:off x="5588000" y="3619500"/>
            <a:ext cx="1016000" cy="10160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6" hasCustomPrompt="1"/>
          </p:nvPr>
        </p:nvSpPr>
        <p:spPr>
          <a:xfrm>
            <a:off x="4857750" y="4762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30" name="Espace réservé du texte 29"/>
          <p:cNvSpPr>
            <a:spLocks noGrp="1"/>
          </p:cNvSpPr>
          <p:nvPr>
            <p:ph type="body" sz="quarter" idx="27" hasCustomPrompt="1"/>
          </p:nvPr>
        </p:nvSpPr>
        <p:spPr>
          <a:xfrm>
            <a:off x="4857750" y="5016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31" name="Espace réservé du contenu 30"/>
          <p:cNvSpPr>
            <a:spLocks noGrp="1"/>
          </p:cNvSpPr>
          <p:nvPr>
            <p:ph sz="quarter" idx="28" hasCustomPrompt="1"/>
          </p:nvPr>
        </p:nvSpPr>
        <p:spPr>
          <a:xfrm>
            <a:off x="8969375" y="3619500"/>
            <a:ext cx="1016000" cy="10160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29" hasCustomPrompt="1"/>
          </p:nvPr>
        </p:nvSpPr>
        <p:spPr>
          <a:xfrm>
            <a:off x="8239125" y="4762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34" name="Espace réservé du texte 33"/>
          <p:cNvSpPr>
            <a:spLocks noGrp="1"/>
          </p:cNvSpPr>
          <p:nvPr>
            <p:ph type="body" sz="quarter" idx="30" hasCustomPrompt="1"/>
          </p:nvPr>
        </p:nvSpPr>
        <p:spPr>
          <a:xfrm>
            <a:off x="8239125" y="5016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547926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600">
          <p15:clr>
            <a:srgbClr val="FBAE40"/>
          </p15:clr>
        </p15:guide>
        <p15:guide id="4" pos="360">
          <p15:clr>
            <a:srgbClr val="FBAE40"/>
          </p15:clr>
        </p15:guide>
        <p15:guide id="5" pos="3840">
          <p15:clr>
            <a:srgbClr val="FBAE40"/>
          </p15:clr>
        </p15:guide>
        <p15:guide id="6" pos="732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_7ph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rme libre 38"/>
          <p:cNvSpPr/>
          <p:nvPr userDrawn="1"/>
        </p:nvSpPr>
        <p:spPr>
          <a:xfrm>
            <a:off x="2" y="2"/>
            <a:ext cx="12191999" cy="6857999"/>
          </a:xfrm>
          <a:custGeom>
            <a:avLst/>
            <a:gdLst>
              <a:gd name="connsiteX0" fmla="*/ 8969374 w 12191999"/>
              <a:gd name="connsiteY0" fmla="*/ 3619499 h 6857999"/>
              <a:gd name="connsiteX1" fmla="*/ 8969374 w 12191999"/>
              <a:gd name="connsiteY1" fmla="*/ 4635499 h 6857999"/>
              <a:gd name="connsiteX2" fmla="*/ 9985374 w 12191999"/>
              <a:gd name="connsiteY2" fmla="*/ 4635499 h 6857999"/>
              <a:gd name="connsiteX3" fmla="*/ 9985374 w 12191999"/>
              <a:gd name="connsiteY3" fmla="*/ 3619499 h 6857999"/>
              <a:gd name="connsiteX4" fmla="*/ 5587999 w 12191999"/>
              <a:gd name="connsiteY4" fmla="*/ 3619499 h 6857999"/>
              <a:gd name="connsiteX5" fmla="*/ 5587999 w 12191999"/>
              <a:gd name="connsiteY5" fmla="*/ 4635499 h 6857999"/>
              <a:gd name="connsiteX6" fmla="*/ 6603999 w 12191999"/>
              <a:gd name="connsiteY6" fmla="*/ 4635499 h 6857999"/>
              <a:gd name="connsiteX7" fmla="*/ 6603999 w 12191999"/>
              <a:gd name="connsiteY7" fmla="*/ 3619499 h 6857999"/>
              <a:gd name="connsiteX8" fmla="*/ 2206625 w 12191999"/>
              <a:gd name="connsiteY8" fmla="*/ 3619499 h 6857999"/>
              <a:gd name="connsiteX9" fmla="*/ 2206625 w 12191999"/>
              <a:gd name="connsiteY9" fmla="*/ 4635499 h 6857999"/>
              <a:gd name="connsiteX10" fmla="*/ 3222625 w 12191999"/>
              <a:gd name="connsiteY10" fmla="*/ 4635499 h 6857999"/>
              <a:gd name="connsiteX11" fmla="*/ 3222625 w 12191999"/>
              <a:gd name="connsiteY11" fmla="*/ 3619499 h 6857999"/>
              <a:gd name="connsiteX12" fmla="*/ 6940549 w 12191999"/>
              <a:gd name="connsiteY12" fmla="*/ 1460500 h 6857999"/>
              <a:gd name="connsiteX13" fmla="*/ 6940549 w 12191999"/>
              <a:gd name="connsiteY13" fmla="*/ 2476500 h 6857999"/>
              <a:gd name="connsiteX14" fmla="*/ 7956549 w 12191999"/>
              <a:gd name="connsiteY14" fmla="*/ 2476500 h 6857999"/>
              <a:gd name="connsiteX15" fmla="*/ 7956549 w 12191999"/>
              <a:gd name="connsiteY15" fmla="*/ 1460500 h 6857999"/>
              <a:gd name="connsiteX16" fmla="*/ 4235449 w 12191999"/>
              <a:gd name="connsiteY16" fmla="*/ 1460500 h 6857999"/>
              <a:gd name="connsiteX17" fmla="*/ 4235449 w 12191999"/>
              <a:gd name="connsiteY17" fmla="*/ 2476500 h 6857999"/>
              <a:gd name="connsiteX18" fmla="*/ 5251449 w 12191999"/>
              <a:gd name="connsiteY18" fmla="*/ 2476500 h 6857999"/>
              <a:gd name="connsiteX19" fmla="*/ 5251449 w 12191999"/>
              <a:gd name="connsiteY19" fmla="*/ 1460500 h 6857999"/>
              <a:gd name="connsiteX20" fmla="*/ 1530350 w 12191999"/>
              <a:gd name="connsiteY20" fmla="*/ 1460500 h 6857999"/>
              <a:gd name="connsiteX21" fmla="*/ 1530350 w 12191999"/>
              <a:gd name="connsiteY21" fmla="*/ 2476500 h 6857999"/>
              <a:gd name="connsiteX22" fmla="*/ 2546350 w 12191999"/>
              <a:gd name="connsiteY22" fmla="*/ 2476500 h 6857999"/>
              <a:gd name="connsiteX23" fmla="*/ 2546350 w 12191999"/>
              <a:gd name="connsiteY23" fmla="*/ 1460500 h 6857999"/>
              <a:gd name="connsiteX24" fmla="*/ 9645649 w 12191999"/>
              <a:gd name="connsiteY24" fmla="*/ 1460499 h 6857999"/>
              <a:gd name="connsiteX25" fmla="*/ 9645649 w 12191999"/>
              <a:gd name="connsiteY25" fmla="*/ 2476500 h 6857999"/>
              <a:gd name="connsiteX26" fmla="*/ 10661649 w 12191999"/>
              <a:gd name="connsiteY26" fmla="*/ 2476500 h 6857999"/>
              <a:gd name="connsiteX27" fmla="*/ 10661649 w 12191999"/>
              <a:gd name="connsiteY27" fmla="*/ 1460499 h 6857999"/>
              <a:gd name="connsiteX28" fmla="*/ 0 w 12191999"/>
              <a:gd name="connsiteY28" fmla="*/ 0 h 6857999"/>
              <a:gd name="connsiteX29" fmla="*/ 12191999 w 12191999"/>
              <a:gd name="connsiteY29" fmla="*/ 0 h 6857999"/>
              <a:gd name="connsiteX30" fmla="*/ 12191999 w 12191999"/>
              <a:gd name="connsiteY30" fmla="*/ 6857999 h 6857999"/>
              <a:gd name="connsiteX31" fmla="*/ 0 w 12191999"/>
              <a:gd name="connsiteY31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191999" h="6857999">
                <a:moveTo>
                  <a:pt x="8969374" y="3619499"/>
                </a:moveTo>
                <a:lnTo>
                  <a:pt x="8969374" y="4635499"/>
                </a:lnTo>
                <a:lnTo>
                  <a:pt x="9985374" y="4635499"/>
                </a:lnTo>
                <a:lnTo>
                  <a:pt x="9985374" y="3619499"/>
                </a:lnTo>
                <a:close/>
                <a:moveTo>
                  <a:pt x="5587999" y="3619499"/>
                </a:moveTo>
                <a:lnTo>
                  <a:pt x="5587999" y="4635499"/>
                </a:lnTo>
                <a:lnTo>
                  <a:pt x="6603999" y="4635499"/>
                </a:lnTo>
                <a:lnTo>
                  <a:pt x="6603999" y="3619499"/>
                </a:lnTo>
                <a:close/>
                <a:moveTo>
                  <a:pt x="2206625" y="3619499"/>
                </a:moveTo>
                <a:lnTo>
                  <a:pt x="2206625" y="4635499"/>
                </a:lnTo>
                <a:lnTo>
                  <a:pt x="3222625" y="4635499"/>
                </a:lnTo>
                <a:lnTo>
                  <a:pt x="3222625" y="3619499"/>
                </a:lnTo>
                <a:close/>
                <a:moveTo>
                  <a:pt x="6940549" y="1460500"/>
                </a:moveTo>
                <a:lnTo>
                  <a:pt x="6940549" y="2476500"/>
                </a:lnTo>
                <a:lnTo>
                  <a:pt x="7956549" y="2476500"/>
                </a:lnTo>
                <a:lnTo>
                  <a:pt x="7956549" y="1460500"/>
                </a:lnTo>
                <a:close/>
                <a:moveTo>
                  <a:pt x="4235449" y="1460500"/>
                </a:moveTo>
                <a:lnTo>
                  <a:pt x="4235449" y="2476500"/>
                </a:lnTo>
                <a:lnTo>
                  <a:pt x="5251449" y="2476500"/>
                </a:lnTo>
                <a:lnTo>
                  <a:pt x="5251449" y="1460500"/>
                </a:lnTo>
                <a:close/>
                <a:moveTo>
                  <a:pt x="1530350" y="1460500"/>
                </a:moveTo>
                <a:lnTo>
                  <a:pt x="1530350" y="2476500"/>
                </a:lnTo>
                <a:lnTo>
                  <a:pt x="2546350" y="2476500"/>
                </a:lnTo>
                <a:lnTo>
                  <a:pt x="2546350" y="1460500"/>
                </a:lnTo>
                <a:close/>
                <a:moveTo>
                  <a:pt x="9645649" y="1460499"/>
                </a:moveTo>
                <a:lnTo>
                  <a:pt x="9645649" y="2476500"/>
                </a:lnTo>
                <a:lnTo>
                  <a:pt x="10661649" y="2476500"/>
                </a:lnTo>
                <a:lnTo>
                  <a:pt x="10661649" y="1460499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600"/>
              </a:lnSpc>
            </a:pPr>
            <a:endParaRPr lang="fr-FR" sz="1600" err="1">
              <a:solidFill>
                <a:schemeClr val="tx2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71500" y="190500"/>
            <a:ext cx="4572000" cy="254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571499" y="635000"/>
            <a:ext cx="11049000" cy="317500"/>
          </a:xfrm>
        </p:spPr>
        <p:txBody>
          <a:bodyPr anchor="t" anchorCtr="0"/>
          <a:lstStyle>
            <a:lvl1pPr marL="0" indent="0">
              <a:lnSpc>
                <a:spcPts val="2500"/>
              </a:lnSpc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Notes"/>
          <p:cNvSpPr>
            <a:spLocks noGrp="1"/>
          </p:cNvSpPr>
          <p:nvPr>
            <p:ph type="body" sz="quarter" idx="3"/>
          </p:nvPr>
        </p:nvSpPr>
        <p:spPr>
          <a:xfrm>
            <a:off x="571500" y="5905500"/>
            <a:ext cx="11049000" cy="381000"/>
          </a:xfrm>
        </p:spPr>
        <p:txBody>
          <a:bodyPr anchor="b"/>
          <a:lstStyle>
            <a:lvl1pPr marL="0" indent="0">
              <a:lnSpc>
                <a:spcPts val="1500"/>
              </a:lnSpc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>
          <a:xfrm>
            <a:off x="10287000" y="6477000"/>
            <a:ext cx="889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82397E-AFE7-4657-AB71-C4ABB3E99274}" type="datetimeFigureOut">
              <a:rPr lang="fr-FR" smtClean="0"/>
              <a:pPr/>
              <a:t>07/04/2025</a:t>
            </a:fld>
            <a:endParaRPr lang="fr-FR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>
          <a:xfrm>
            <a:off x="6477000" y="6477000"/>
            <a:ext cx="3746500" cy="190500"/>
          </a:xfrm>
        </p:spPr>
        <p:txBody>
          <a:bodyPr/>
          <a:lstStyle>
            <a:lvl1pPr algn="l">
              <a:lnSpc>
                <a:spcPts val="1500"/>
              </a:lnSpc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Page"/>
          <p:cNvSpPr>
            <a:spLocks noGrp="1"/>
          </p:cNvSpPr>
          <p:nvPr>
            <p:ph type="sldNum" sz="quarter" idx="12"/>
          </p:nvPr>
        </p:nvSpPr>
        <p:spPr>
          <a:xfrm>
            <a:off x="11239500" y="6477000"/>
            <a:ext cx="381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1FB91-DA79-4D9B-AC2E-F7D9C4833BB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Dash"/>
          <p:cNvSpPr/>
          <p:nvPr userDrawn="1"/>
        </p:nvSpPr>
        <p:spPr>
          <a:xfrm>
            <a:off x="571499" y="507999"/>
            <a:ext cx="1270000" cy="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ogo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571500" y="6477000"/>
            <a:ext cx="882209" cy="190500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3" hasCustomPrompt="1"/>
          </p:nvPr>
        </p:nvSpPr>
        <p:spPr>
          <a:xfrm>
            <a:off x="1530350" y="1460500"/>
            <a:ext cx="1016000" cy="10160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00100" y="2603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2857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15" name="Espace réservé du contenu 14"/>
          <p:cNvSpPr>
            <a:spLocks noGrp="1"/>
          </p:cNvSpPr>
          <p:nvPr>
            <p:ph sz="quarter" idx="16" hasCustomPrompt="1"/>
          </p:nvPr>
        </p:nvSpPr>
        <p:spPr>
          <a:xfrm>
            <a:off x="4235450" y="1460500"/>
            <a:ext cx="1016000" cy="10160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7" hasCustomPrompt="1"/>
          </p:nvPr>
        </p:nvSpPr>
        <p:spPr>
          <a:xfrm>
            <a:off x="3505200" y="2603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8" hasCustomPrompt="1"/>
          </p:nvPr>
        </p:nvSpPr>
        <p:spPr>
          <a:xfrm>
            <a:off x="3505200" y="2857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9" hasCustomPrompt="1"/>
          </p:nvPr>
        </p:nvSpPr>
        <p:spPr>
          <a:xfrm>
            <a:off x="6940550" y="1460500"/>
            <a:ext cx="1016000" cy="10160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20" hasCustomPrompt="1"/>
          </p:nvPr>
        </p:nvSpPr>
        <p:spPr>
          <a:xfrm>
            <a:off x="6210300" y="2603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21" hasCustomPrompt="1"/>
          </p:nvPr>
        </p:nvSpPr>
        <p:spPr>
          <a:xfrm>
            <a:off x="6210300" y="2857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23" name="Espace réservé du contenu 22"/>
          <p:cNvSpPr>
            <a:spLocks noGrp="1"/>
          </p:cNvSpPr>
          <p:nvPr>
            <p:ph sz="quarter" idx="22" hasCustomPrompt="1"/>
          </p:nvPr>
        </p:nvSpPr>
        <p:spPr>
          <a:xfrm>
            <a:off x="9645650" y="1460500"/>
            <a:ext cx="1016000" cy="10160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23" hasCustomPrompt="1"/>
          </p:nvPr>
        </p:nvSpPr>
        <p:spPr>
          <a:xfrm>
            <a:off x="8915400" y="2603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24" hasCustomPrompt="1"/>
          </p:nvPr>
        </p:nvSpPr>
        <p:spPr>
          <a:xfrm>
            <a:off x="8915400" y="2857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27" name="Espace réservé du contenu 26"/>
          <p:cNvSpPr>
            <a:spLocks noGrp="1"/>
          </p:cNvSpPr>
          <p:nvPr>
            <p:ph sz="quarter" idx="25" hasCustomPrompt="1"/>
          </p:nvPr>
        </p:nvSpPr>
        <p:spPr>
          <a:xfrm>
            <a:off x="2206625" y="3619500"/>
            <a:ext cx="1016000" cy="10160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6" hasCustomPrompt="1"/>
          </p:nvPr>
        </p:nvSpPr>
        <p:spPr>
          <a:xfrm>
            <a:off x="1476375" y="4762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30" name="Espace réservé du texte 29"/>
          <p:cNvSpPr>
            <a:spLocks noGrp="1"/>
          </p:cNvSpPr>
          <p:nvPr>
            <p:ph type="body" sz="quarter" idx="27" hasCustomPrompt="1"/>
          </p:nvPr>
        </p:nvSpPr>
        <p:spPr>
          <a:xfrm>
            <a:off x="1476375" y="5016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31" name="Espace réservé du contenu 30"/>
          <p:cNvSpPr>
            <a:spLocks noGrp="1"/>
          </p:cNvSpPr>
          <p:nvPr>
            <p:ph sz="quarter" idx="28" hasCustomPrompt="1"/>
          </p:nvPr>
        </p:nvSpPr>
        <p:spPr>
          <a:xfrm>
            <a:off x="5588000" y="3619500"/>
            <a:ext cx="1016000" cy="10160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29" hasCustomPrompt="1"/>
          </p:nvPr>
        </p:nvSpPr>
        <p:spPr>
          <a:xfrm>
            <a:off x="4857750" y="4762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34" name="Espace réservé du texte 33"/>
          <p:cNvSpPr>
            <a:spLocks noGrp="1"/>
          </p:cNvSpPr>
          <p:nvPr>
            <p:ph type="body" sz="quarter" idx="30" hasCustomPrompt="1"/>
          </p:nvPr>
        </p:nvSpPr>
        <p:spPr>
          <a:xfrm>
            <a:off x="4857750" y="5016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35" name="Espace réservé du contenu 34"/>
          <p:cNvSpPr>
            <a:spLocks noGrp="1"/>
          </p:cNvSpPr>
          <p:nvPr>
            <p:ph sz="quarter" idx="31" hasCustomPrompt="1"/>
          </p:nvPr>
        </p:nvSpPr>
        <p:spPr>
          <a:xfrm>
            <a:off x="8969375" y="3619500"/>
            <a:ext cx="1016000" cy="10160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37" name="Espace réservé du texte 36"/>
          <p:cNvSpPr>
            <a:spLocks noGrp="1"/>
          </p:cNvSpPr>
          <p:nvPr>
            <p:ph type="body" sz="quarter" idx="32" hasCustomPrompt="1"/>
          </p:nvPr>
        </p:nvSpPr>
        <p:spPr>
          <a:xfrm>
            <a:off x="8239125" y="4762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38" name="Espace réservé du texte 37"/>
          <p:cNvSpPr>
            <a:spLocks noGrp="1"/>
          </p:cNvSpPr>
          <p:nvPr>
            <p:ph type="body" sz="quarter" idx="33" hasCustomPrompt="1"/>
          </p:nvPr>
        </p:nvSpPr>
        <p:spPr>
          <a:xfrm>
            <a:off x="8239125" y="5016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324290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600">
          <p15:clr>
            <a:srgbClr val="FBAE40"/>
          </p15:clr>
        </p15:guide>
        <p15:guide id="4" pos="360">
          <p15:clr>
            <a:srgbClr val="FBAE40"/>
          </p15:clr>
        </p15:guide>
        <p15:guide id="5" pos="3840">
          <p15:clr>
            <a:srgbClr val="FBAE40"/>
          </p15:clr>
        </p15:guide>
        <p15:guide id="6" pos="732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_8ph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Forme libre 143"/>
          <p:cNvSpPr/>
          <p:nvPr userDrawn="1"/>
        </p:nvSpPr>
        <p:spPr>
          <a:xfrm>
            <a:off x="2" y="2"/>
            <a:ext cx="12191999" cy="6857999"/>
          </a:xfrm>
          <a:custGeom>
            <a:avLst/>
            <a:gdLst>
              <a:gd name="connsiteX0" fmla="*/ 9645649 w 12191999"/>
              <a:gd name="connsiteY0" fmla="*/ 3619499 h 6857999"/>
              <a:gd name="connsiteX1" fmla="*/ 9645649 w 12191999"/>
              <a:gd name="connsiteY1" fmla="*/ 4635499 h 6857999"/>
              <a:gd name="connsiteX2" fmla="*/ 10661649 w 12191999"/>
              <a:gd name="connsiteY2" fmla="*/ 4635499 h 6857999"/>
              <a:gd name="connsiteX3" fmla="*/ 10661649 w 12191999"/>
              <a:gd name="connsiteY3" fmla="*/ 3619499 h 6857999"/>
              <a:gd name="connsiteX4" fmla="*/ 6940549 w 12191999"/>
              <a:gd name="connsiteY4" fmla="*/ 3619499 h 6857999"/>
              <a:gd name="connsiteX5" fmla="*/ 6940549 w 12191999"/>
              <a:gd name="connsiteY5" fmla="*/ 4635499 h 6857999"/>
              <a:gd name="connsiteX6" fmla="*/ 7956549 w 12191999"/>
              <a:gd name="connsiteY6" fmla="*/ 4635499 h 6857999"/>
              <a:gd name="connsiteX7" fmla="*/ 7956549 w 12191999"/>
              <a:gd name="connsiteY7" fmla="*/ 3619499 h 6857999"/>
              <a:gd name="connsiteX8" fmla="*/ 4235449 w 12191999"/>
              <a:gd name="connsiteY8" fmla="*/ 3619499 h 6857999"/>
              <a:gd name="connsiteX9" fmla="*/ 4235449 w 12191999"/>
              <a:gd name="connsiteY9" fmla="*/ 4635499 h 6857999"/>
              <a:gd name="connsiteX10" fmla="*/ 5251449 w 12191999"/>
              <a:gd name="connsiteY10" fmla="*/ 4635499 h 6857999"/>
              <a:gd name="connsiteX11" fmla="*/ 5251449 w 12191999"/>
              <a:gd name="connsiteY11" fmla="*/ 3619499 h 6857999"/>
              <a:gd name="connsiteX12" fmla="*/ 1530350 w 12191999"/>
              <a:gd name="connsiteY12" fmla="*/ 3619499 h 6857999"/>
              <a:gd name="connsiteX13" fmla="*/ 1530350 w 12191999"/>
              <a:gd name="connsiteY13" fmla="*/ 4635499 h 6857999"/>
              <a:gd name="connsiteX14" fmla="*/ 2546350 w 12191999"/>
              <a:gd name="connsiteY14" fmla="*/ 4635499 h 6857999"/>
              <a:gd name="connsiteX15" fmla="*/ 2546350 w 12191999"/>
              <a:gd name="connsiteY15" fmla="*/ 3619499 h 6857999"/>
              <a:gd name="connsiteX16" fmla="*/ 6940549 w 12191999"/>
              <a:gd name="connsiteY16" fmla="*/ 1460500 h 6857999"/>
              <a:gd name="connsiteX17" fmla="*/ 6940549 w 12191999"/>
              <a:gd name="connsiteY17" fmla="*/ 2476500 h 6857999"/>
              <a:gd name="connsiteX18" fmla="*/ 7956549 w 12191999"/>
              <a:gd name="connsiteY18" fmla="*/ 2476500 h 6857999"/>
              <a:gd name="connsiteX19" fmla="*/ 7956549 w 12191999"/>
              <a:gd name="connsiteY19" fmla="*/ 1460500 h 6857999"/>
              <a:gd name="connsiteX20" fmla="*/ 4235449 w 12191999"/>
              <a:gd name="connsiteY20" fmla="*/ 1460500 h 6857999"/>
              <a:gd name="connsiteX21" fmla="*/ 4235449 w 12191999"/>
              <a:gd name="connsiteY21" fmla="*/ 2476500 h 6857999"/>
              <a:gd name="connsiteX22" fmla="*/ 5251449 w 12191999"/>
              <a:gd name="connsiteY22" fmla="*/ 2476500 h 6857999"/>
              <a:gd name="connsiteX23" fmla="*/ 5251449 w 12191999"/>
              <a:gd name="connsiteY23" fmla="*/ 1460500 h 6857999"/>
              <a:gd name="connsiteX24" fmla="*/ 1530350 w 12191999"/>
              <a:gd name="connsiteY24" fmla="*/ 1460500 h 6857999"/>
              <a:gd name="connsiteX25" fmla="*/ 1530350 w 12191999"/>
              <a:gd name="connsiteY25" fmla="*/ 2476500 h 6857999"/>
              <a:gd name="connsiteX26" fmla="*/ 2546351 w 12191999"/>
              <a:gd name="connsiteY26" fmla="*/ 2476500 h 6857999"/>
              <a:gd name="connsiteX27" fmla="*/ 2546351 w 12191999"/>
              <a:gd name="connsiteY27" fmla="*/ 1460500 h 6857999"/>
              <a:gd name="connsiteX28" fmla="*/ 9645649 w 12191999"/>
              <a:gd name="connsiteY28" fmla="*/ 1460500 h 6857999"/>
              <a:gd name="connsiteX29" fmla="*/ 9645649 w 12191999"/>
              <a:gd name="connsiteY29" fmla="*/ 2476500 h 6857999"/>
              <a:gd name="connsiteX30" fmla="*/ 10661649 w 12191999"/>
              <a:gd name="connsiteY30" fmla="*/ 2476500 h 6857999"/>
              <a:gd name="connsiteX31" fmla="*/ 10661649 w 12191999"/>
              <a:gd name="connsiteY31" fmla="*/ 1460500 h 6857999"/>
              <a:gd name="connsiteX32" fmla="*/ 0 w 12191999"/>
              <a:gd name="connsiteY32" fmla="*/ 0 h 6857999"/>
              <a:gd name="connsiteX33" fmla="*/ 12191999 w 12191999"/>
              <a:gd name="connsiteY33" fmla="*/ 0 h 6857999"/>
              <a:gd name="connsiteX34" fmla="*/ 12191999 w 12191999"/>
              <a:gd name="connsiteY34" fmla="*/ 6857999 h 6857999"/>
              <a:gd name="connsiteX35" fmla="*/ 0 w 12191999"/>
              <a:gd name="connsiteY35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1999" h="6857999">
                <a:moveTo>
                  <a:pt x="9645649" y="3619499"/>
                </a:moveTo>
                <a:lnTo>
                  <a:pt x="9645649" y="4635499"/>
                </a:lnTo>
                <a:lnTo>
                  <a:pt x="10661649" y="4635499"/>
                </a:lnTo>
                <a:lnTo>
                  <a:pt x="10661649" y="3619499"/>
                </a:lnTo>
                <a:close/>
                <a:moveTo>
                  <a:pt x="6940549" y="3619499"/>
                </a:moveTo>
                <a:lnTo>
                  <a:pt x="6940549" y="4635499"/>
                </a:lnTo>
                <a:lnTo>
                  <a:pt x="7956549" y="4635499"/>
                </a:lnTo>
                <a:lnTo>
                  <a:pt x="7956549" y="3619499"/>
                </a:lnTo>
                <a:close/>
                <a:moveTo>
                  <a:pt x="4235449" y="3619499"/>
                </a:moveTo>
                <a:lnTo>
                  <a:pt x="4235449" y="4635499"/>
                </a:lnTo>
                <a:lnTo>
                  <a:pt x="5251449" y="4635499"/>
                </a:lnTo>
                <a:lnTo>
                  <a:pt x="5251449" y="3619499"/>
                </a:lnTo>
                <a:close/>
                <a:moveTo>
                  <a:pt x="1530350" y="3619499"/>
                </a:moveTo>
                <a:lnTo>
                  <a:pt x="1530350" y="4635499"/>
                </a:lnTo>
                <a:lnTo>
                  <a:pt x="2546350" y="4635499"/>
                </a:lnTo>
                <a:lnTo>
                  <a:pt x="2546350" y="3619499"/>
                </a:lnTo>
                <a:close/>
                <a:moveTo>
                  <a:pt x="6940549" y="1460500"/>
                </a:moveTo>
                <a:lnTo>
                  <a:pt x="6940549" y="2476500"/>
                </a:lnTo>
                <a:lnTo>
                  <a:pt x="7956549" y="2476500"/>
                </a:lnTo>
                <a:lnTo>
                  <a:pt x="7956549" y="1460500"/>
                </a:lnTo>
                <a:close/>
                <a:moveTo>
                  <a:pt x="4235449" y="1460500"/>
                </a:moveTo>
                <a:lnTo>
                  <a:pt x="4235449" y="2476500"/>
                </a:lnTo>
                <a:lnTo>
                  <a:pt x="5251449" y="2476500"/>
                </a:lnTo>
                <a:lnTo>
                  <a:pt x="5251449" y="1460500"/>
                </a:lnTo>
                <a:close/>
                <a:moveTo>
                  <a:pt x="1530350" y="1460500"/>
                </a:moveTo>
                <a:lnTo>
                  <a:pt x="1530350" y="2476500"/>
                </a:lnTo>
                <a:lnTo>
                  <a:pt x="2546351" y="2476500"/>
                </a:lnTo>
                <a:lnTo>
                  <a:pt x="2546351" y="1460500"/>
                </a:lnTo>
                <a:close/>
                <a:moveTo>
                  <a:pt x="9645649" y="1460500"/>
                </a:moveTo>
                <a:lnTo>
                  <a:pt x="9645649" y="2476500"/>
                </a:lnTo>
                <a:lnTo>
                  <a:pt x="10661649" y="2476500"/>
                </a:lnTo>
                <a:lnTo>
                  <a:pt x="10661649" y="1460500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600"/>
              </a:lnSpc>
            </a:pPr>
            <a:endParaRPr lang="fr-FR" sz="1600" err="1">
              <a:solidFill>
                <a:schemeClr val="tx2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71500" y="190500"/>
            <a:ext cx="4572000" cy="254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571499" y="635000"/>
            <a:ext cx="11049000" cy="317500"/>
          </a:xfrm>
        </p:spPr>
        <p:txBody>
          <a:bodyPr anchor="t" anchorCtr="0"/>
          <a:lstStyle>
            <a:lvl1pPr marL="0" indent="0">
              <a:lnSpc>
                <a:spcPts val="2500"/>
              </a:lnSpc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Notes"/>
          <p:cNvSpPr>
            <a:spLocks noGrp="1"/>
          </p:cNvSpPr>
          <p:nvPr>
            <p:ph type="body" sz="quarter" idx="3"/>
          </p:nvPr>
        </p:nvSpPr>
        <p:spPr>
          <a:xfrm>
            <a:off x="571500" y="5905500"/>
            <a:ext cx="11049000" cy="381000"/>
          </a:xfrm>
        </p:spPr>
        <p:txBody>
          <a:bodyPr anchor="b"/>
          <a:lstStyle>
            <a:lvl1pPr marL="0" indent="0">
              <a:lnSpc>
                <a:spcPts val="1500"/>
              </a:lnSpc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>
          <a:xfrm>
            <a:off x="10287000" y="6477000"/>
            <a:ext cx="889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82397E-AFE7-4657-AB71-C4ABB3E99274}" type="datetimeFigureOut">
              <a:rPr lang="fr-FR" smtClean="0"/>
              <a:pPr/>
              <a:t>07/04/2025</a:t>
            </a:fld>
            <a:endParaRPr lang="fr-FR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>
          <a:xfrm>
            <a:off x="6477000" y="6477000"/>
            <a:ext cx="3746500" cy="190500"/>
          </a:xfrm>
        </p:spPr>
        <p:txBody>
          <a:bodyPr/>
          <a:lstStyle>
            <a:lvl1pPr algn="l">
              <a:lnSpc>
                <a:spcPts val="1500"/>
              </a:lnSpc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Page"/>
          <p:cNvSpPr>
            <a:spLocks noGrp="1"/>
          </p:cNvSpPr>
          <p:nvPr>
            <p:ph type="sldNum" sz="quarter" idx="12"/>
          </p:nvPr>
        </p:nvSpPr>
        <p:spPr>
          <a:xfrm>
            <a:off x="11239500" y="6477000"/>
            <a:ext cx="381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1FB91-DA79-4D9B-AC2E-F7D9C4833BB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Dash"/>
          <p:cNvSpPr/>
          <p:nvPr userDrawn="1"/>
        </p:nvSpPr>
        <p:spPr>
          <a:xfrm>
            <a:off x="571499" y="507999"/>
            <a:ext cx="1270000" cy="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ogo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571500" y="6477000"/>
            <a:ext cx="882209" cy="190500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112" name="Espace réservé du contenu 111"/>
          <p:cNvSpPr>
            <a:spLocks noGrp="1"/>
          </p:cNvSpPr>
          <p:nvPr>
            <p:ph sz="quarter" idx="13" hasCustomPrompt="1"/>
          </p:nvPr>
        </p:nvSpPr>
        <p:spPr>
          <a:xfrm>
            <a:off x="1530350" y="1460500"/>
            <a:ext cx="1016000" cy="10160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14" name="Espace réservé du texte 113"/>
          <p:cNvSpPr>
            <a:spLocks noGrp="1"/>
          </p:cNvSpPr>
          <p:nvPr>
            <p:ph type="body" sz="quarter" idx="14" hasCustomPrompt="1"/>
          </p:nvPr>
        </p:nvSpPr>
        <p:spPr>
          <a:xfrm>
            <a:off x="800100" y="2603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 baseline="0"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115" name="Espace réservé du texte 114"/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2857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116" name="Espace réservé du contenu 115"/>
          <p:cNvSpPr>
            <a:spLocks noGrp="1"/>
          </p:cNvSpPr>
          <p:nvPr>
            <p:ph sz="quarter" idx="16" hasCustomPrompt="1"/>
          </p:nvPr>
        </p:nvSpPr>
        <p:spPr>
          <a:xfrm>
            <a:off x="4235450" y="1460500"/>
            <a:ext cx="1016000" cy="10160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18" name="Espace réservé du texte 117"/>
          <p:cNvSpPr>
            <a:spLocks noGrp="1"/>
          </p:cNvSpPr>
          <p:nvPr>
            <p:ph type="body" sz="quarter" idx="17" hasCustomPrompt="1"/>
          </p:nvPr>
        </p:nvSpPr>
        <p:spPr>
          <a:xfrm>
            <a:off x="3505200" y="2603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 baseline="0"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119" name="Espace réservé du texte 118"/>
          <p:cNvSpPr>
            <a:spLocks noGrp="1"/>
          </p:cNvSpPr>
          <p:nvPr>
            <p:ph type="body" sz="quarter" idx="18" hasCustomPrompt="1"/>
          </p:nvPr>
        </p:nvSpPr>
        <p:spPr>
          <a:xfrm>
            <a:off x="3505200" y="2857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120" name="Espace réservé du contenu 119"/>
          <p:cNvSpPr>
            <a:spLocks noGrp="1"/>
          </p:cNvSpPr>
          <p:nvPr>
            <p:ph sz="quarter" idx="19" hasCustomPrompt="1"/>
          </p:nvPr>
        </p:nvSpPr>
        <p:spPr>
          <a:xfrm>
            <a:off x="6940550" y="1460500"/>
            <a:ext cx="1016000" cy="10160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22" name="Espace réservé du texte 121"/>
          <p:cNvSpPr>
            <a:spLocks noGrp="1"/>
          </p:cNvSpPr>
          <p:nvPr>
            <p:ph type="body" sz="quarter" idx="20" hasCustomPrompt="1"/>
          </p:nvPr>
        </p:nvSpPr>
        <p:spPr>
          <a:xfrm>
            <a:off x="6210300" y="2603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 baseline="0"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123" name="Espace réservé du texte 122"/>
          <p:cNvSpPr>
            <a:spLocks noGrp="1"/>
          </p:cNvSpPr>
          <p:nvPr>
            <p:ph type="body" sz="quarter" idx="21" hasCustomPrompt="1"/>
          </p:nvPr>
        </p:nvSpPr>
        <p:spPr>
          <a:xfrm>
            <a:off x="6210300" y="2857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124" name="Espace réservé du contenu 123"/>
          <p:cNvSpPr>
            <a:spLocks noGrp="1"/>
          </p:cNvSpPr>
          <p:nvPr>
            <p:ph sz="quarter" idx="22" hasCustomPrompt="1"/>
          </p:nvPr>
        </p:nvSpPr>
        <p:spPr>
          <a:xfrm>
            <a:off x="9645650" y="1460500"/>
            <a:ext cx="1016000" cy="10160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26" name="Espace réservé du texte 125"/>
          <p:cNvSpPr>
            <a:spLocks noGrp="1"/>
          </p:cNvSpPr>
          <p:nvPr>
            <p:ph type="body" sz="quarter" idx="23" hasCustomPrompt="1"/>
          </p:nvPr>
        </p:nvSpPr>
        <p:spPr>
          <a:xfrm>
            <a:off x="8915400" y="2603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 baseline="0"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127" name="Espace réservé du texte 126"/>
          <p:cNvSpPr>
            <a:spLocks noGrp="1"/>
          </p:cNvSpPr>
          <p:nvPr>
            <p:ph type="body" sz="quarter" idx="24" hasCustomPrompt="1"/>
          </p:nvPr>
        </p:nvSpPr>
        <p:spPr>
          <a:xfrm>
            <a:off x="8915400" y="2857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128" name="Espace réservé du contenu 127"/>
          <p:cNvSpPr>
            <a:spLocks noGrp="1"/>
          </p:cNvSpPr>
          <p:nvPr>
            <p:ph sz="quarter" idx="25" hasCustomPrompt="1"/>
          </p:nvPr>
        </p:nvSpPr>
        <p:spPr>
          <a:xfrm>
            <a:off x="1530350" y="3619500"/>
            <a:ext cx="1016000" cy="10160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30" name="Espace réservé du texte 129"/>
          <p:cNvSpPr>
            <a:spLocks noGrp="1"/>
          </p:cNvSpPr>
          <p:nvPr>
            <p:ph type="body" sz="quarter" idx="26" hasCustomPrompt="1"/>
          </p:nvPr>
        </p:nvSpPr>
        <p:spPr>
          <a:xfrm>
            <a:off x="800100" y="4762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 baseline="0"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131" name="Espace réservé du texte 130"/>
          <p:cNvSpPr>
            <a:spLocks noGrp="1"/>
          </p:cNvSpPr>
          <p:nvPr>
            <p:ph type="body" sz="quarter" idx="27" hasCustomPrompt="1"/>
          </p:nvPr>
        </p:nvSpPr>
        <p:spPr>
          <a:xfrm>
            <a:off x="800100" y="5016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132" name="Espace réservé du contenu 131"/>
          <p:cNvSpPr>
            <a:spLocks noGrp="1"/>
          </p:cNvSpPr>
          <p:nvPr>
            <p:ph sz="quarter" idx="28" hasCustomPrompt="1"/>
          </p:nvPr>
        </p:nvSpPr>
        <p:spPr>
          <a:xfrm>
            <a:off x="4235450" y="3619500"/>
            <a:ext cx="1016000" cy="10160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34" name="Espace réservé du texte 133"/>
          <p:cNvSpPr>
            <a:spLocks noGrp="1"/>
          </p:cNvSpPr>
          <p:nvPr>
            <p:ph type="body" sz="quarter" idx="29" hasCustomPrompt="1"/>
          </p:nvPr>
        </p:nvSpPr>
        <p:spPr>
          <a:xfrm>
            <a:off x="3505200" y="4762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 baseline="0"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135" name="Espace réservé du texte 134"/>
          <p:cNvSpPr>
            <a:spLocks noGrp="1"/>
          </p:cNvSpPr>
          <p:nvPr>
            <p:ph type="body" sz="quarter" idx="30" hasCustomPrompt="1"/>
          </p:nvPr>
        </p:nvSpPr>
        <p:spPr>
          <a:xfrm>
            <a:off x="3505200" y="5016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136" name="Espace réservé du contenu 135"/>
          <p:cNvSpPr>
            <a:spLocks noGrp="1"/>
          </p:cNvSpPr>
          <p:nvPr>
            <p:ph sz="quarter" idx="31" hasCustomPrompt="1"/>
          </p:nvPr>
        </p:nvSpPr>
        <p:spPr>
          <a:xfrm>
            <a:off x="6940550" y="3619500"/>
            <a:ext cx="1016000" cy="10160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38" name="Espace réservé du texte 137"/>
          <p:cNvSpPr>
            <a:spLocks noGrp="1"/>
          </p:cNvSpPr>
          <p:nvPr>
            <p:ph type="body" sz="quarter" idx="32" hasCustomPrompt="1"/>
          </p:nvPr>
        </p:nvSpPr>
        <p:spPr>
          <a:xfrm>
            <a:off x="6210300" y="4762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 baseline="0"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139" name="Espace réservé du texte 138"/>
          <p:cNvSpPr>
            <a:spLocks noGrp="1"/>
          </p:cNvSpPr>
          <p:nvPr>
            <p:ph type="body" sz="quarter" idx="33" hasCustomPrompt="1"/>
          </p:nvPr>
        </p:nvSpPr>
        <p:spPr>
          <a:xfrm>
            <a:off x="6210300" y="5016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140" name="Espace réservé du contenu 139"/>
          <p:cNvSpPr>
            <a:spLocks noGrp="1"/>
          </p:cNvSpPr>
          <p:nvPr>
            <p:ph sz="quarter" idx="34" hasCustomPrompt="1"/>
          </p:nvPr>
        </p:nvSpPr>
        <p:spPr>
          <a:xfrm>
            <a:off x="9645650" y="3619500"/>
            <a:ext cx="1016000" cy="10160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ts val="7000"/>
              </a:lnSpc>
              <a:defRPr sz="7000">
                <a:solidFill>
                  <a:schemeClr val="tx2"/>
                </a:solidFill>
                <a:latin typeface="Noyh Geometric Thin" panose="02000000000000000000" pitchFamily="50" charset="0"/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42" name="Espace réservé du texte 141"/>
          <p:cNvSpPr>
            <a:spLocks noGrp="1"/>
          </p:cNvSpPr>
          <p:nvPr>
            <p:ph type="body" sz="quarter" idx="35" hasCustomPrompt="1"/>
          </p:nvPr>
        </p:nvSpPr>
        <p:spPr>
          <a:xfrm>
            <a:off x="8915400" y="4762500"/>
            <a:ext cx="2476500" cy="254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2000"/>
              </a:lnSpc>
              <a:defRPr baseline="0">
                <a:latin typeface="+mj-lt"/>
              </a:defRPr>
            </a:lvl1pPr>
          </a:lstStyle>
          <a:p>
            <a:pPr lvl="0"/>
            <a:r>
              <a:rPr lang="fr-FR"/>
              <a:t>Header</a:t>
            </a:r>
          </a:p>
        </p:txBody>
      </p:sp>
      <p:sp>
        <p:nvSpPr>
          <p:cNvPr id="143" name="Espace réservé du texte 142"/>
          <p:cNvSpPr>
            <a:spLocks noGrp="1"/>
          </p:cNvSpPr>
          <p:nvPr>
            <p:ph type="body" sz="quarter" idx="36" hasCustomPrompt="1"/>
          </p:nvPr>
        </p:nvSpPr>
        <p:spPr>
          <a:xfrm>
            <a:off x="8915400" y="5016500"/>
            <a:ext cx="2476500" cy="3810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/>
            </a:lvl1pPr>
          </a:lstStyle>
          <a:p>
            <a:pPr lvl="0"/>
            <a:r>
              <a:rPr lang="fr-FR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3273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600">
          <p15:clr>
            <a:srgbClr val="FBAE40"/>
          </p15:clr>
        </p15:guide>
        <p15:guide id="4" pos="360">
          <p15:clr>
            <a:srgbClr val="FBAE40"/>
          </p15:clr>
        </p15:guide>
        <p15:guide id="5" pos="3840">
          <p15:clr>
            <a:srgbClr val="FBAE40"/>
          </p15:clr>
        </p15:guide>
        <p15:guide id="6" pos="732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_5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rme libre 37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8510808 w 12192000"/>
              <a:gd name="connsiteY0" fmla="*/ 4205165 h 6858000"/>
              <a:gd name="connsiteX1" fmla="*/ 8953481 w 12192000"/>
              <a:gd name="connsiteY1" fmla="*/ 4814452 h 6858000"/>
              <a:gd name="connsiteX2" fmla="*/ 8898194 w 12192000"/>
              <a:gd name="connsiteY2" fmla="*/ 4857893 h 6858000"/>
              <a:gd name="connsiteX3" fmla="*/ 8708427 w 12192000"/>
              <a:gd name="connsiteY3" fmla="*/ 5125334 h 6858000"/>
              <a:gd name="connsiteX4" fmla="*/ 8692885 w 12192000"/>
              <a:gd name="connsiteY4" fmla="*/ 5175403 h 6858000"/>
              <a:gd name="connsiteX5" fmla="*/ 8283218 w 12192000"/>
              <a:gd name="connsiteY5" fmla="*/ 5042295 h 6858000"/>
              <a:gd name="connsiteX6" fmla="*/ 7792896 w 12192000"/>
              <a:gd name="connsiteY6" fmla="*/ 4882980 h 6858000"/>
              <a:gd name="connsiteX7" fmla="*/ 7814224 w 12192000"/>
              <a:gd name="connsiteY7" fmla="*/ 4814274 h 6858000"/>
              <a:gd name="connsiteX8" fmla="*/ 7829705 w 12192000"/>
              <a:gd name="connsiteY8" fmla="*/ 4660704 h 6858000"/>
              <a:gd name="connsiteX9" fmla="*/ 7808565 w 12192000"/>
              <a:gd name="connsiteY9" fmla="*/ 4481716 h 6858000"/>
              <a:gd name="connsiteX10" fmla="*/ 7795213 w 12192000"/>
              <a:gd name="connsiteY10" fmla="*/ 4437676 h 6858000"/>
              <a:gd name="connsiteX11" fmla="*/ 7914190 w 12192000"/>
              <a:gd name="connsiteY11" fmla="*/ 4399018 h 6858000"/>
              <a:gd name="connsiteX12" fmla="*/ 9397845 w 12192000"/>
              <a:gd name="connsiteY12" fmla="*/ 3916949 h 6858000"/>
              <a:gd name="connsiteX13" fmla="*/ 9397845 w 12192000"/>
              <a:gd name="connsiteY13" fmla="*/ 4660900 h 6858000"/>
              <a:gd name="connsiteX14" fmla="*/ 9294500 w 12192000"/>
              <a:gd name="connsiteY14" fmla="*/ 4668719 h 6858000"/>
              <a:gd name="connsiteX15" fmla="*/ 8984504 w 12192000"/>
              <a:gd name="connsiteY15" fmla="*/ 4790077 h 6858000"/>
              <a:gd name="connsiteX16" fmla="*/ 8973468 w 12192000"/>
              <a:gd name="connsiteY16" fmla="*/ 4798747 h 6858000"/>
              <a:gd name="connsiteX17" fmla="*/ 8536209 w 12192000"/>
              <a:gd name="connsiteY17" fmla="*/ 4196912 h 6858000"/>
              <a:gd name="connsiteX18" fmla="*/ 10140839 w 12192000"/>
              <a:gd name="connsiteY18" fmla="*/ 3675536 h 6858000"/>
              <a:gd name="connsiteX19" fmla="*/ 10156382 w 12192000"/>
              <a:gd name="connsiteY19" fmla="*/ 3725605 h 6858000"/>
              <a:gd name="connsiteX20" fmla="*/ 10319685 w 12192000"/>
              <a:gd name="connsiteY20" fmla="*/ 3967816 h 6858000"/>
              <a:gd name="connsiteX21" fmla="*/ 10401991 w 12192000"/>
              <a:gd name="connsiteY21" fmla="*/ 4035724 h 6858000"/>
              <a:gd name="connsiteX22" fmla="*/ 9846839 w 12192000"/>
              <a:gd name="connsiteY22" fmla="*/ 4799825 h 6858000"/>
              <a:gd name="connsiteX23" fmla="*/ 9757447 w 12192000"/>
              <a:gd name="connsiteY23" fmla="*/ 4743302 h 6858000"/>
              <a:gd name="connsiteX24" fmla="*/ 9488455 w 12192000"/>
              <a:gd name="connsiteY24" fmla="*/ 4663873 h 6858000"/>
              <a:gd name="connsiteX25" fmla="*/ 9423245 w 12192000"/>
              <a:gd name="connsiteY25" fmla="*/ 4660581 h 6858000"/>
              <a:gd name="connsiteX26" fmla="*/ 9423245 w 12192000"/>
              <a:gd name="connsiteY26" fmla="*/ 3908696 h 6858000"/>
              <a:gd name="connsiteX27" fmla="*/ 7962590 w 12192000"/>
              <a:gd name="connsiteY27" fmla="*/ 3450608 h 6858000"/>
              <a:gd name="connsiteX28" fmla="*/ 8263454 w 12192000"/>
              <a:gd name="connsiteY28" fmla="*/ 3864711 h 6858000"/>
              <a:gd name="connsiteX29" fmla="*/ 8495110 w 12192000"/>
              <a:gd name="connsiteY29" fmla="*/ 4183559 h 6858000"/>
              <a:gd name="connsiteX30" fmla="*/ 8119616 w 12192000"/>
              <a:gd name="connsiteY30" fmla="*/ 4305564 h 6858000"/>
              <a:gd name="connsiteX31" fmla="*/ 7787842 w 12192000"/>
              <a:gd name="connsiteY31" fmla="*/ 4413364 h 6858000"/>
              <a:gd name="connsiteX32" fmla="*/ 7783066 w 12192000"/>
              <a:gd name="connsiteY32" fmla="*/ 4397609 h 6858000"/>
              <a:gd name="connsiteX33" fmla="*/ 7530922 w 12192000"/>
              <a:gd name="connsiteY33" fmla="*/ 4055615 h 6858000"/>
              <a:gd name="connsiteX34" fmla="*/ 7525512 w 12192000"/>
              <a:gd name="connsiteY34" fmla="*/ 4052194 h 6858000"/>
              <a:gd name="connsiteX35" fmla="*/ 9423245 w 12192000"/>
              <a:gd name="connsiteY35" fmla="*/ 2976011 h 6858000"/>
              <a:gd name="connsiteX36" fmla="*/ 10133309 w 12192000"/>
              <a:gd name="connsiteY36" fmla="*/ 3206725 h 6858000"/>
              <a:gd name="connsiteX37" fmla="*/ 10111981 w 12192000"/>
              <a:gd name="connsiteY37" fmla="*/ 3275431 h 6858000"/>
              <a:gd name="connsiteX38" fmla="*/ 10096500 w 12192000"/>
              <a:gd name="connsiteY38" fmla="*/ 3429000 h 6858000"/>
              <a:gd name="connsiteX39" fmla="*/ 10111981 w 12192000"/>
              <a:gd name="connsiteY39" fmla="*/ 3582570 h 6858000"/>
              <a:gd name="connsiteX40" fmla="*/ 10133309 w 12192000"/>
              <a:gd name="connsiteY40" fmla="*/ 3651276 h 6858000"/>
              <a:gd name="connsiteX41" fmla="*/ 9835440 w 12192000"/>
              <a:gd name="connsiteY41" fmla="*/ 3748059 h 6858000"/>
              <a:gd name="connsiteX42" fmla="*/ 9423245 w 12192000"/>
              <a:gd name="connsiteY42" fmla="*/ 3881989 h 6858000"/>
              <a:gd name="connsiteX43" fmla="*/ 7504584 w 12192000"/>
              <a:gd name="connsiteY43" fmla="*/ 2820216 h 6858000"/>
              <a:gd name="connsiteX44" fmla="*/ 7738598 w 12192000"/>
              <a:gd name="connsiteY44" fmla="*/ 3142309 h 6858000"/>
              <a:gd name="connsiteX45" fmla="*/ 7946891 w 12192000"/>
              <a:gd name="connsiteY45" fmla="*/ 3429000 h 6858000"/>
              <a:gd name="connsiteX46" fmla="*/ 7799304 w 12192000"/>
              <a:gd name="connsiteY46" fmla="*/ 3632137 h 6858000"/>
              <a:gd name="connsiteX47" fmla="*/ 7503998 w 12192000"/>
              <a:gd name="connsiteY47" fmla="*/ 4038590 h 6858000"/>
              <a:gd name="connsiteX48" fmla="*/ 7414607 w 12192000"/>
              <a:gd name="connsiteY48" fmla="*/ 3982067 h 6858000"/>
              <a:gd name="connsiteX49" fmla="*/ 7145615 w 12192000"/>
              <a:gd name="connsiteY49" fmla="*/ 3902638 h 6858000"/>
              <a:gd name="connsiteX50" fmla="*/ 7080405 w 12192000"/>
              <a:gd name="connsiteY50" fmla="*/ 3899345 h 6858000"/>
              <a:gd name="connsiteX51" fmla="*/ 7080405 w 12192000"/>
              <a:gd name="connsiteY51" fmla="*/ 2958335 h 6858000"/>
              <a:gd name="connsiteX52" fmla="*/ 7183750 w 12192000"/>
              <a:gd name="connsiteY52" fmla="*/ 2950516 h 6858000"/>
              <a:gd name="connsiteX53" fmla="*/ 7493746 w 12192000"/>
              <a:gd name="connsiteY53" fmla="*/ 2829159 h 6858000"/>
              <a:gd name="connsiteX54" fmla="*/ 8520511 w 12192000"/>
              <a:gd name="connsiteY54" fmla="*/ 2682695 h 6858000"/>
              <a:gd name="connsiteX55" fmla="*/ 9397845 w 12192000"/>
              <a:gd name="connsiteY55" fmla="*/ 2967758 h 6858000"/>
              <a:gd name="connsiteX56" fmla="*/ 9397845 w 12192000"/>
              <a:gd name="connsiteY56" fmla="*/ 3890242 h 6858000"/>
              <a:gd name="connsiteX57" fmla="*/ 8520511 w 12192000"/>
              <a:gd name="connsiteY57" fmla="*/ 4175305 h 6858000"/>
              <a:gd name="connsiteX58" fmla="*/ 8123333 w 12192000"/>
              <a:gd name="connsiteY58" fmla="*/ 3628637 h 6858000"/>
              <a:gd name="connsiteX59" fmla="*/ 7978289 w 12192000"/>
              <a:gd name="connsiteY59" fmla="*/ 3429000 h 6858000"/>
              <a:gd name="connsiteX60" fmla="*/ 8179501 w 12192000"/>
              <a:gd name="connsiteY60" fmla="*/ 3152054 h 6858000"/>
              <a:gd name="connsiteX61" fmla="*/ 7785366 w 12192000"/>
              <a:gd name="connsiteY61" fmla="*/ 2443832 h 6858000"/>
              <a:gd name="connsiteX62" fmla="*/ 7867884 w 12192000"/>
              <a:gd name="connsiteY62" fmla="*/ 2470643 h 6858000"/>
              <a:gd name="connsiteX63" fmla="*/ 8495110 w 12192000"/>
              <a:gd name="connsiteY63" fmla="*/ 2674442 h 6858000"/>
              <a:gd name="connsiteX64" fmla="*/ 7962590 w 12192000"/>
              <a:gd name="connsiteY64" fmla="*/ 3407393 h 6858000"/>
              <a:gd name="connsiteX65" fmla="*/ 7524214 w 12192000"/>
              <a:gd name="connsiteY65" fmla="*/ 2804020 h 6858000"/>
              <a:gd name="connsiteX66" fmla="*/ 7606520 w 12192000"/>
              <a:gd name="connsiteY66" fmla="*/ 2736112 h 6858000"/>
              <a:gd name="connsiteX67" fmla="*/ 7769823 w 12192000"/>
              <a:gd name="connsiteY67" fmla="*/ 2493901 h 6858000"/>
              <a:gd name="connsiteX68" fmla="*/ 9847424 w 12192000"/>
              <a:gd name="connsiteY68" fmla="*/ 2058983 h 6858000"/>
              <a:gd name="connsiteX69" fmla="*/ 10401990 w 12192000"/>
              <a:gd name="connsiteY69" fmla="*/ 2822276 h 6858000"/>
              <a:gd name="connsiteX70" fmla="*/ 10319685 w 12192000"/>
              <a:gd name="connsiteY70" fmla="*/ 2890185 h 6858000"/>
              <a:gd name="connsiteX71" fmla="*/ 10156382 w 12192000"/>
              <a:gd name="connsiteY71" fmla="*/ 3132395 h 6858000"/>
              <a:gd name="connsiteX72" fmla="*/ 10140839 w 12192000"/>
              <a:gd name="connsiteY72" fmla="*/ 3182465 h 6858000"/>
              <a:gd name="connsiteX73" fmla="*/ 9423245 w 12192000"/>
              <a:gd name="connsiteY73" fmla="*/ 2949304 h 6858000"/>
              <a:gd name="connsiteX74" fmla="*/ 9423245 w 12192000"/>
              <a:gd name="connsiteY74" fmla="*/ 2197100 h 6858000"/>
              <a:gd name="connsiteX75" fmla="*/ 9526590 w 12192000"/>
              <a:gd name="connsiteY75" fmla="*/ 2189281 h 6858000"/>
              <a:gd name="connsiteX76" fmla="*/ 9836586 w 12192000"/>
              <a:gd name="connsiteY76" fmla="*/ 2067925 h 6858000"/>
              <a:gd name="connsiteX77" fmla="*/ 8974251 w 12192000"/>
              <a:gd name="connsiteY77" fmla="*/ 2058176 h 6858000"/>
              <a:gd name="connsiteX78" fmla="*/ 9063643 w 12192000"/>
              <a:gd name="connsiteY78" fmla="*/ 2114699 h 6858000"/>
              <a:gd name="connsiteX79" fmla="*/ 9332635 w 12192000"/>
              <a:gd name="connsiteY79" fmla="*/ 2194127 h 6858000"/>
              <a:gd name="connsiteX80" fmla="*/ 9397845 w 12192000"/>
              <a:gd name="connsiteY80" fmla="*/ 2197420 h 6858000"/>
              <a:gd name="connsiteX81" fmla="*/ 9397845 w 12192000"/>
              <a:gd name="connsiteY81" fmla="*/ 2941051 h 6858000"/>
              <a:gd name="connsiteX82" fmla="*/ 8536209 w 12192000"/>
              <a:gd name="connsiteY82" fmla="*/ 2661089 h 6858000"/>
              <a:gd name="connsiteX83" fmla="*/ 8690408 w 12192000"/>
              <a:gd name="connsiteY83" fmla="*/ 1683403 h 6858000"/>
              <a:gd name="connsiteX84" fmla="*/ 8695185 w 12192000"/>
              <a:gd name="connsiteY84" fmla="*/ 1699158 h 6858000"/>
              <a:gd name="connsiteX85" fmla="*/ 8947328 w 12192000"/>
              <a:gd name="connsiteY85" fmla="*/ 2041152 h 6858000"/>
              <a:gd name="connsiteX86" fmla="*/ 8952737 w 12192000"/>
              <a:gd name="connsiteY86" fmla="*/ 2044572 h 6858000"/>
              <a:gd name="connsiteX87" fmla="*/ 8510808 w 12192000"/>
              <a:gd name="connsiteY87" fmla="*/ 2652835 h 6858000"/>
              <a:gd name="connsiteX88" fmla="*/ 8316001 w 12192000"/>
              <a:gd name="connsiteY88" fmla="*/ 2589539 h 6858000"/>
              <a:gd name="connsiteX89" fmla="*/ 7792896 w 12192000"/>
              <a:gd name="connsiteY89" fmla="*/ 2419572 h 6858000"/>
              <a:gd name="connsiteX90" fmla="*/ 7814224 w 12192000"/>
              <a:gd name="connsiteY90" fmla="*/ 2350866 h 6858000"/>
              <a:gd name="connsiteX91" fmla="*/ 7829705 w 12192000"/>
              <a:gd name="connsiteY91" fmla="*/ 2197296 h 6858000"/>
              <a:gd name="connsiteX92" fmla="*/ 7814224 w 12192000"/>
              <a:gd name="connsiteY92" fmla="*/ 2043728 h 6858000"/>
              <a:gd name="connsiteX93" fmla="*/ 7792896 w 12192000"/>
              <a:gd name="connsiteY93" fmla="*/ 1975022 h 6858000"/>
              <a:gd name="connsiteX94" fmla="*/ 9410545 w 12192000"/>
              <a:gd name="connsiteY94" fmla="*/ 674063 h 6858000"/>
              <a:gd name="connsiteX95" fmla="*/ 8648545 w 12192000"/>
              <a:gd name="connsiteY95" fmla="*/ 1436063 h 6858000"/>
              <a:gd name="connsiteX96" fmla="*/ 8669685 w 12192000"/>
              <a:gd name="connsiteY96" fmla="*/ 1615052 h 6858000"/>
              <a:gd name="connsiteX97" fmla="*/ 8683037 w 12192000"/>
              <a:gd name="connsiteY97" fmla="*/ 1659090 h 6858000"/>
              <a:gd name="connsiteX98" fmla="*/ 7785365 w 12192000"/>
              <a:gd name="connsiteY98" fmla="*/ 1950761 h 6858000"/>
              <a:gd name="connsiteX99" fmla="*/ 7769823 w 12192000"/>
              <a:gd name="connsiteY99" fmla="*/ 1900693 h 6858000"/>
              <a:gd name="connsiteX100" fmla="*/ 7067705 w 12192000"/>
              <a:gd name="connsiteY100" fmla="*/ 1435298 h 6858000"/>
              <a:gd name="connsiteX101" fmla="*/ 6305705 w 12192000"/>
              <a:gd name="connsiteY101" fmla="*/ 2197296 h 6858000"/>
              <a:gd name="connsiteX102" fmla="*/ 6989795 w 12192000"/>
              <a:gd name="connsiteY102" fmla="*/ 2955362 h 6858000"/>
              <a:gd name="connsiteX103" fmla="*/ 7055005 w 12192000"/>
              <a:gd name="connsiteY103" fmla="*/ 2958655 h 6858000"/>
              <a:gd name="connsiteX104" fmla="*/ 7055005 w 12192000"/>
              <a:gd name="connsiteY104" fmla="*/ 3899345 h 6858000"/>
              <a:gd name="connsiteX105" fmla="*/ 6989795 w 12192000"/>
              <a:gd name="connsiteY105" fmla="*/ 3902638 h 6858000"/>
              <a:gd name="connsiteX106" fmla="*/ 6305705 w 12192000"/>
              <a:gd name="connsiteY106" fmla="*/ 4660704 h 6858000"/>
              <a:gd name="connsiteX107" fmla="*/ 7067705 w 12192000"/>
              <a:gd name="connsiteY107" fmla="*/ 5422704 h 6858000"/>
              <a:gd name="connsiteX108" fmla="*/ 7769823 w 12192000"/>
              <a:gd name="connsiteY108" fmla="*/ 4957309 h 6858000"/>
              <a:gd name="connsiteX109" fmla="*/ 7785365 w 12192000"/>
              <a:gd name="connsiteY109" fmla="*/ 4907240 h 6858000"/>
              <a:gd name="connsiteX110" fmla="*/ 8685354 w 12192000"/>
              <a:gd name="connsiteY110" fmla="*/ 5199664 h 6858000"/>
              <a:gd name="connsiteX111" fmla="*/ 8664026 w 12192000"/>
              <a:gd name="connsiteY111" fmla="*/ 5268370 h 6858000"/>
              <a:gd name="connsiteX112" fmla="*/ 8648545 w 12192000"/>
              <a:gd name="connsiteY112" fmla="*/ 5421939 h 6858000"/>
              <a:gd name="connsiteX113" fmla="*/ 9410545 w 12192000"/>
              <a:gd name="connsiteY113" fmla="*/ 6183939 h 6858000"/>
              <a:gd name="connsiteX114" fmla="*/ 10172545 w 12192000"/>
              <a:gd name="connsiteY114" fmla="*/ 5421939 h 6858000"/>
              <a:gd name="connsiteX115" fmla="*/ 9873762 w 12192000"/>
              <a:gd name="connsiteY115" fmla="*/ 4816850 h 6858000"/>
              <a:gd name="connsiteX116" fmla="*/ 9868352 w 12192000"/>
              <a:gd name="connsiteY116" fmla="*/ 4813429 h 6858000"/>
              <a:gd name="connsiteX117" fmla="*/ 10147378 w 12192000"/>
              <a:gd name="connsiteY117" fmla="*/ 4429383 h 6858000"/>
              <a:gd name="connsiteX118" fmla="*/ 10421621 w 12192000"/>
              <a:gd name="connsiteY118" fmla="*/ 4051920 h 6858000"/>
              <a:gd name="connsiteX119" fmla="*/ 10432459 w 12192000"/>
              <a:gd name="connsiteY119" fmla="*/ 4060863 h 6858000"/>
              <a:gd name="connsiteX120" fmla="*/ 10858500 w 12192000"/>
              <a:gd name="connsiteY120" fmla="*/ 4191000 h 6858000"/>
              <a:gd name="connsiteX121" fmla="*/ 11620500 w 12192000"/>
              <a:gd name="connsiteY121" fmla="*/ 3429000 h 6858000"/>
              <a:gd name="connsiteX122" fmla="*/ 10858500 w 12192000"/>
              <a:gd name="connsiteY122" fmla="*/ 2667000 h 6858000"/>
              <a:gd name="connsiteX123" fmla="*/ 10432459 w 12192000"/>
              <a:gd name="connsiteY123" fmla="*/ 2797138 h 6858000"/>
              <a:gd name="connsiteX124" fmla="*/ 10421620 w 12192000"/>
              <a:gd name="connsiteY124" fmla="*/ 2806080 h 6858000"/>
              <a:gd name="connsiteX125" fmla="*/ 9867055 w 12192000"/>
              <a:gd name="connsiteY125" fmla="*/ 2042786 h 6858000"/>
              <a:gd name="connsiteX126" fmla="*/ 9949360 w 12192000"/>
              <a:gd name="connsiteY126" fmla="*/ 1974878 h 6858000"/>
              <a:gd name="connsiteX127" fmla="*/ 10172545 w 12192000"/>
              <a:gd name="connsiteY127" fmla="*/ 1436063 h 6858000"/>
              <a:gd name="connsiteX128" fmla="*/ 9410545 w 12192000"/>
              <a:gd name="connsiteY128" fmla="*/ 674063 h 6858000"/>
              <a:gd name="connsiteX129" fmla="*/ 0 w 12192000"/>
              <a:gd name="connsiteY129" fmla="*/ 0 h 6858000"/>
              <a:gd name="connsiteX130" fmla="*/ 12192000 w 12192000"/>
              <a:gd name="connsiteY130" fmla="*/ 0 h 6858000"/>
              <a:gd name="connsiteX131" fmla="*/ 12192000 w 12192000"/>
              <a:gd name="connsiteY131" fmla="*/ 6858000 h 6858000"/>
              <a:gd name="connsiteX132" fmla="*/ 0 w 12192000"/>
              <a:gd name="connsiteY13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12192000" h="6858000">
                <a:moveTo>
                  <a:pt x="8510808" y="4205165"/>
                </a:moveTo>
                <a:lnTo>
                  <a:pt x="8953481" y="4814452"/>
                </a:lnTo>
                <a:lnTo>
                  <a:pt x="8898194" y="4857893"/>
                </a:lnTo>
                <a:cubicBezTo>
                  <a:pt x="8817001" y="4931688"/>
                  <a:pt x="8751806" y="5022774"/>
                  <a:pt x="8708427" y="5125334"/>
                </a:cubicBezTo>
                <a:lnTo>
                  <a:pt x="8692885" y="5175403"/>
                </a:lnTo>
                <a:lnTo>
                  <a:pt x="8283218" y="5042295"/>
                </a:lnTo>
                <a:lnTo>
                  <a:pt x="7792896" y="4882980"/>
                </a:lnTo>
                <a:lnTo>
                  <a:pt x="7814224" y="4814274"/>
                </a:lnTo>
                <a:cubicBezTo>
                  <a:pt x="7824374" y="4764669"/>
                  <a:pt x="7829705" y="4713309"/>
                  <a:pt x="7829705" y="4660704"/>
                </a:cubicBezTo>
                <a:cubicBezTo>
                  <a:pt x="7829705" y="4599058"/>
                  <a:pt x="7822384" y="4539121"/>
                  <a:pt x="7808565" y="4481716"/>
                </a:cubicBezTo>
                <a:lnTo>
                  <a:pt x="7795213" y="4437676"/>
                </a:lnTo>
                <a:lnTo>
                  <a:pt x="7914190" y="4399018"/>
                </a:lnTo>
                <a:close/>
                <a:moveTo>
                  <a:pt x="9397845" y="3916949"/>
                </a:moveTo>
                <a:lnTo>
                  <a:pt x="9397845" y="4660900"/>
                </a:lnTo>
                <a:lnTo>
                  <a:pt x="9294500" y="4668719"/>
                </a:lnTo>
                <a:cubicBezTo>
                  <a:pt x="9180987" y="4686064"/>
                  <a:pt x="9075716" y="4728455"/>
                  <a:pt x="8984504" y="4790077"/>
                </a:cubicBezTo>
                <a:lnTo>
                  <a:pt x="8973468" y="4798747"/>
                </a:lnTo>
                <a:lnTo>
                  <a:pt x="8536209" y="4196912"/>
                </a:lnTo>
                <a:close/>
                <a:moveTo>
                  <a:pt x="10140839" y="3675536"/>
                </a:moveTo>
                <a:lnTo>
                  <a:pt x="10156382" y="3725605"/>
                </a:lnTo>
                <a:cubicBezTo>
                  <a:pt x="10194941" y="3816769"/>
                  <a:pt x="10250737" y="3898868"/>
                  <a:pt x="10319685" y="3967816"/>
                </a:cubicBezTo>
                <a:lnTo>
                  <a:pt x="10401991" y="4035724"/>
                </a:lnTo>
                <a:lnTo>
                  <a:pt x="9846839" y="4799825"/>
                </a:lnTo>
                <a:lnTo>
                  <a:pt x="9757447" y="4743302"/>
                </a:lnTo>
                <a:cubicBezTo>
                  <a:pt x="9675302" y="4701227"/>
                  <a:pt x="9584516" y="4673629"/>
                  <a:pt x="9488455" y="4663873"/>
                </a:cubicBezTo>
                <a:lnTo>
                  <a:pt x="9423245" y="4660581"/>
                </a:lnTo>
                <a:lnTo>
                  <a:pt x="9423245" y="3908696"/>
                </a:lnTo>
                <a:close/>
                <a:moveTo>
                  <a:pt x="7962590" y="3450608"/>
                </a:moveTo>
                <a:lnTo>
                  <a:pt x="8263454" y="3864711"/>
                </a:lnTo>
                <a:lnTo>
                  <a:pt x="8495110" y="4183559"/>
                </a:lnTo>
                <a:lnTo>
                  <a:pt x="8119616" y="4305564"/>
                </a:lnTo>
                <a:lnTo>
                  <a:pt x="7787842" y="4413364"/>
                </a:lnTo>
                <a:lnTo>
                  <a:pt x="7783066" y="4397609"/>
                </a:lnTo>
                <a:cubicBezTo>
                  <a:pt x="7732785" y="4260939"/>
                  <a:pt x="7644457" y="4142660"/>
                  <a:pt x="7530922" y="4055615"/>
                </a:cubicBezTo>
                <a:lnTo>
                  <a:pt x="7525512" y="4052194"/>
                </a:lnTo>
                <a:close/>
                <a:moveTo>
                  <a:pt x="9423245" y="2976011"/>
                </a:moveTo>
                <a:lnTo>
                  <a:pt x="10133309" y="3206725"/>
                </a:lnTo>
                <a:lnTo>
                  <a:pt x="10111981" y="3275431"/>
                </a:lnTo>
                <a:cubicBezTo>
                  <a:pt x="10101831" y="3325035"/>
                  <a:pt x="10096500" y="3376395"/>
                  <a:pt x="10096500" y="3429000"/>
                </a:cubicBezTo>
                <a:cubicBezTo>
                  <a:pt x="10096500" y="3481605"/>
                  <a:pt x="10101831" y="3532965"/>
                  <a:pt x="10111981" y="3582570"/>
                </a:cubicBezTo>
                <a:lnTo>
                  <a:pt x="10133309" y="3651276"/>
                </a:lnTo>
                <a:lnTo>
                  <a:pt x="9835440" y="3748059"/>
                </a:lnTo>
                <a:lnTo>
                  <a:pt x="9423245" y="3881989"/>
                </a:lnTo>
                <a:close/>
                <a:moveTo>
                  <a:pt x="7504584" y="2820216"/>
                </a:moveTo>
                <a:lnTo>
                  <a:pt x="7738598" y="3142309"/>
                </a:lnTo>
                <a:lnTo>
                  <a:pt x="7946891" y="3429000"/>
                </a:lnTo>
                <a:lnTo>
                  <a:pt x="7799304" y="3632137"/>
                </a:lnTo>
                <a:lnTo>
                  <a:pt x="7503998" y="4038590"/>
                </a:lnTo>
                <a:lnTo>
                  <a:pt x="7414607" y="3982067"/>
                </a:lnTo>
                <a:cubicBezTo>
                  <a:pt x="7332462" y="3939992"/>
                  <a:pt x="7241676" y="3912394"/>
                  <a:pt x="7145615" y="3902638"/>
                </a:cubicBezTo>
                <a:lnTo>
                  <a:pt x="7080405" y="3899345"/>
                </a:lnTo>
                <a:lnTo>
                  <a:pt x="7080405" y="2958335"/>
                </a:lnTo>
                <a:lnTo>
                  <a:pt x="7183750" y="2950516"/>
                </a:lnTo>
                <a:cubicBezTo>
                  <a:pt x="7297263" y="2933172"/>
                  <a:pt x="7402534" y="2890780"/>
                  <a:pt x="7493746" y="2829159"/>
                </a:cubicBezTo>
                <a:close/>
                <a:moveTo>
                  <a:pt x="8520511" y="2682695"/>
                </a:moveTo>
                <a:lnTo>
                  <a:pt x="9397845" y="2967758"/>
                </a:lnTo>
                <a:lnTo>
                  <a:pt x="9397845" y="3890242"/>
                </a:lnTo>
                <a:lnTo>
                  <a:pt x="8520511" y="4175305"/>
                </a:lnTo>
                <a:lnTo>
                  <a:pt x="8123333" y="3628637"/>
                </a:lnTo>
                <a:lnTo>
                  <a:pt x="7978289" y="3429000"/>
                </a:lnTo>
                <a:lnTo>
                  <a:pt x="8179501" y="3152054"/>
                </a:lnTo>
                <a:close/>
                <a:moveTo>
                  <a:pt x="7785366" y="2443832"/>
                </a:moveTo>
                <a:lnTo>
                  <a:pt x="7867884" y="2470643"/>
                </a:lnTo>
                <a:lnTo>
                  <a:pt x="8495110" y="2674442"/>
                </a:lnTo>
                <a:lnTo>
                  <a:pt x="7962590" y="3407393"/>
                </a:lnTo>
                <a:lnTo>
                  <a:pt x="7524214" y="2804020"/>
                </a:lnTo>
                <a:lnTo>
                  <a:pt x="7606520" y="2736112"/>
                </a:lnTo>
                <a:cubicBezTo>
                  <a:pt x="7675468" y="2667164"/>
                  <a:pt x="7731264" y="2585065"/>
                  <a:pt x="7769823" y="2493901"/>
                </a:cubicBezTo>
                <a:close/>
                <a:moveTo>
                  <a:pt x="9847424" y="2058983"/>
                </a:moveTo>
                <a:lnTo>
                  <a:pt x="10401990" y="2822276"/>
                </a:lnTo>
                <a:lnTo>
                  <a:pt x="10319685" y="2890185"/>
                </a:lnTo>
                <a:cubicBezTo>
                  <a:pt x="10250737" y="2959132"/>
                  <a:pt x="10194941" y="3041231"/>
                  <a:pt x="10156382" y="3132395"/>
                </a:cubicBezTo>
                <a:lnTo>
                  <a:pt x="10140839" y="3182465"/>
                </a:lnTo>
                <a:lnTo>
                  <a:pt x="9423245" y="2949304"/>
                </a:lnTo>
                <a:lnTo>
                  <a:pt x="9423245" y="2197100"/>
                </a:lnTo>
                <a:lnTo>
                  <a:pt x="9526590" y="2189281"/>
                </a:lnTo>
                <a:cubicBezTo>
                  <a:pt x="9640103" y="2171937"/>
                  <a:pt x="9745374" y="2129545"/>
                  <a:pt x="9836586" y="2067925"/>
                </a:cubicBezTo>
                <a:close/>
                <a:moveTo>
                  <a:pt x="8974251" y="2058176"/>
                </a:moveTo>
                <a:lnTo>
                  <a:pt x="9063643" y="2114699"/>
                </a:lnTo>
                <a:cubicBezTo>
                  <a:pt x="9145788" y="2156774"/>
                  <a:pt x="9236574" y="2184372"/>
                  <a:pt x="9332635" y="2194127"/>
                </a:cubicBezTo>
                <a:lnTo>
                  <a:pt x="9397845" y="2197420"/>
                </a:lnTo>
                <a:lnTo>
                  <a:pt x="9397845" y="2941051"/>
                </a:lnTo>
                <a:lnTo>
                  <a:pt x="8536209" y="2661089"/>
                </a:lnTo>
                <a:close/>
                <a:moveTo>
                  <a:pt x="8690408" y="1683403"/>
                </a:moveTo>
                <a:lnTo>
                  <a:pt x="8695185" y="1699158"/>
                </a:lnTo>
                <a:cubicBezTo>
                  <a:pt x="8745465" y="1835828"/>
                  <a:pt x="8833794" y="1954106"/>
                  <a:pt x="8947328" y="2041152"/>
                </a:cubicBezTo>
                <a:lnTo>
                  <a:pt x="8952737" y="2044572"/>
                </a:lnTo>
                <a:lnTo>
                  <a:pt x="8510808" y="2652835"/>
                </a:lnTo>
                <a:lnTo>
                  <a:pt x="8316001" y="2589539"/>
                </a:lnTo>
                <a:lnTo>
                  <a:pt x="7792896" y="2419572"/>
                </a:lnTo>
                <a:lnTo>
                  <a:pt x="7814224" y="2350866"/>
                </a:lnTo>
                <a:cubicBezTo>
                  <a:pt x="7824374" y="2301261"/>
                  <a:pt x="7829705" y="2249901"/>
                  <a:pt x="7829705" y="2197296"/>
                </a:cubicBezTo>
                <a:cubicBezTo>
                  <a:pt x="7829705" y="2144691"/>
                  <a:pt x="7824374" y="2093332"/>
                  <a:pt x="7814224" y="2043728"/>
                </a:cubicBezTo>
                <a:lnTo>
                  <a:pt x="7792896" y="1975022"/>
                </a:lnTo>
                <a:close/>
                <a:moveTo>
                  <a:pt x="9410545" y="674063"/>
                </a:moveTo>
                <a:cubicBezTo>
                  <a:pt x="8989704" y="674063"/>
                  <a:pt x="8648545" y="1015221"/>
                  <a:pt x="8648545" y="1436063"/>
                </a:cubicBezTo>
                <a:cubicBezTo>
                  <a:pt x="8648545" y="1497709"/>
                  <a:pt x="8655866" y="1557646"/>
                  <a:pt x="8669685" y="1615052"/>
                </a:cubicBezTo>
                <a:lnTo>
                  <a:pt x="8683037" y="1659090"/>
                </a:lnTo>
                <a:lnTo>
                  <a:pt x="7785365" y="1950761"/>
                </a:lnTo>
                <a:lnTo>
                  <a:pt x="7769823" y="1900693"/>
                </a:lnTo>
                <a:cubicBezTo>
                  <a:pt x="7654145" y="1627200"/>
                  <a:pt x="7383336" y="1435298"/>
                  <a:pt x="7067705" y="1435298"/>
                </a:cubicBezTo>
                <a:cubicBezTo>
                  <a:pt x="6646864" y="1435298"/>
                  <a:pt x="6305705" y="1776457"/>
                  <a:pt x="6305705" y="2197296"/>
                </a:cubicBezTo>
                <a:cubicBezTo>
                  <a:pt x="6305705" y="2591835"/>
                  <a:pt x="6605552" y="2916340"/>
                  <a:pt x="6989795" y="2955362"/>
                </a:cubicBezTo>
                <a:lnTo>
                  <a:pt x="7055005" y="2958655"/>
                </a:lnTo>
                <a:lnTo>
                  <a:pt x="7055005" y="3899345"/>
                </a:lnTo>
                <a:lnTo>
                  <a:pt x="6989795" y="3902638"/>
                </a:lnTo>
                <a:cubicBezTo>
                  <a:pt x="6605552" y="3941660"/>
                  <a:pt x="6305705" y="4266166"/>
                  <a:pt x="6305705" y="4660704"/>
                </a:cubicBezTo>
                <a:cubicBezTo>
                  <a:pt x="6305705" y="5081545"/>
                  <a:pt x="6646864" y="5422704"/>
                  <a:pt x="7067705" y="5422704"/>
                </a:cubicBezTo>
                <a:cubicBezTo>
                  <a:pt x="7383336" y="5422704"/>
                  <a:pt x="7654145" y="5230802"/>
                  <a:pt x="7769823" y="4957309"/>
                </a:cubicBezTo>
                <a:lnTo>
                  <a:pt x="7785365" y="4907240"/>
                </a:lnTo>
                <a:lnTo>
                  <a:pt x="8685354" y="5199664"/>
                </a:lnTo>
                <a:lnTo>
                  <a:pt x="8664026" y="5268370"/>
                </a:lnTo>
                <a:cubicBezTo>
                  <a:pt x="8653876" y="5317974"/>
                  <a:pt x="8648545" y="5369334"/>
                  <a:pt x="8648545" y="5421939"/>
                </a:cubicBezTo>
                <a:cubicBezTo>
                  <a:pt x="8648545" y="5842780"/>
                  <a:pt x="8989704" y="6183939"/>
                  <a:pt x="9410545" y="6183939"/>
                </a:cubicBezTo>
                <a:cubicBezTo>
                  <a:pt x="9831386" y="6183939"/>
                  <a:pt x="10172545" y="5842780"/>
                  <a:pt x="10172545" y="5421939"/>
                </a:cubicBezTo>
                <a:cubicBezTo>
                  <a:pt x="10172545" y="5175353"/>
                  <a:pt x="10055417" y="4956123"/>
                  <a:pt x="9873762" y="4816850"/>
                </a:cubicBezTo>
                <a:lnTo>
                  <a:pt x="9868352" y="4813429"/>
                </a:lnTo>
                <a:lnTo>
                  <a:pt x="10147378" y="4429383"/>
                </a:lnTo>
                <a:lnTo>
                  <a:pt x="10421621" y="4051920"/>
                </a:lnTo>
                <a:lnTo>
                  <a:pt x="10432459" y="4060863"/>
                </a:lnTo>
                <a:cubicBezTo>
                  <a:pt x="10554075" y="4143025"/>
                  <a:pt x="10700685" y="4191000"/>
                  <a:pt x="10858500" y="4191000"/>
                </a:cubicBezTo>
                <a:cubicBezTo>
                  <a:pt x="11279341" y="4191000"/>
                  <a:pt x="11620500" y="3849841"/>
                  <a:pt x="11620500" y="3429000"/>
                </a:cubicBezTo>
                <a:cubicBezTo>
                  <a:pt x="11620500" y="3008159"/>
                  <a:pt x="11279341" y="2667000"/>
                  <a:pt x="10858500" y="2667000"/>
                </a:cubicBezTo>
                <a:cubicBezTo>
                  <a:pt x="10700685" y="2667000"/>
                  <a:pt x="10554075" y="2714976"/>
                  <a:pt x="10432459" y="2797138"/>
                </a:cubicBezTo>
                <a:lnTo>
                  <a:pt x="10421620" y="2806080"/>
                </a:lnTo>
                <a:lnTo>
                  <a:pt x="9867055" y="2042786"/>
                </a:lnTo>
                <a:lnTo>
                  <a:pt x="9949360" y="1974878"/>
                </a:lnTo>
                <a:cubicBezTo>
                  <a:pt x="10087255" y="1836983"/>
                  <a:pt x="10172545" y="1646483"/>
                  <a:pt x="10172545" y="1436063"/>
                </a:cubicBezTo>
                <a:cubicBezTo>
                  <a:pt x="10172545" y="1015221"/>
                  <a:pt x="9831386" y="674063"/>
                  <a:pt x="9410545" y="67406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600"/>
              </a:lnSpc>
            </a:pPr>
            <a:endParaRPr lang="fr-FR" sz="1600" err="1">
              <a:solidFill>
                <a:schemeClr val="tx2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71500" y="2095500"/>
            <a:ext cx="4572000" cy="254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571499" y="2540000"/>
            <a:ext cx="4572000" cy="952500"/>
          </a:xfrm>
        </p:spPr>
        <p:txBody>
          <a:bodyPr anchor="t" anchorCtr="0"/>
          <a:lstStyle>
            <a:lvl1pPr marL="0" indent="0">
              <a:lnSpc>
                <a:spcPts val="2500"/>
              </a:lnSpc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Notes"/>
          <p:cNvSpPr>
            <a:spLocks noGrp="1"/>
          </p:cNvSpPr>
          <p:nvPr>
            <p:ph type="body" sz="quarter" idx="3"/>
          </p:nvPr>
        </p:nvSpPr>
        <p:spPr>
          <a:xfrm>
            <a:off x="571499" y="5524500"/>
            <a:ext cx="4572000" cy="762000"/>
          </a:xfrm>
        </p:spPr>
        <p:txBody>
          <a:bodyPr anchor="b"/>
          <a:lstStyle>
            <a:lvl1pPr marL="0" indent="0">
              <a:lnSpc>
                <a:spcPts val="1500"/>
              </a:lnSpc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3" name="MainText"/>
          <p:cNvSpPr>
            <a:spLocks noGrp="1"/>
          </p:cNvSpPr>
          <p:nvPr>
            <p:ph type="body" sz="quarter" idx="13"/>
          </p:nvPr>
        </p:nvSpPr>
        <p:spPr>
          <a:xfrm>
            <a:off x="571500" y="3683000"/>
            <a:ext cx="4572000" cy="1079500"/>
          </a:xfrm>
        </p:spPr>
        <p:txBody>
          <a:bodyPr anchor="ctr" anchorCtr="0"/>
          <a:lstStyle>
            <a:lvl1pPr>
              <a:spcAft>
                <a:spcPts val="800"/>
              </a:spcAft>
              <a:defRPr/>
            </a:lvl1pPr>
            <a:lvl2pPr>
              <a:spcAft>
                <a:spcPts val="400"/>
              </a:spcAft>
              <a:defRPr/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>
          <a:xfrm>
            <a:off x="10287000" y="6477000"/>
            <a:ext cx="889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82397E-AFE7-4657-AB71-C4ABB3E99274}" type="datetimeFigureOut">
              <a:rPr lang="fr-FR" smtClean="0"/>
              <a:pPr/>
              <a:t>07/04/2025</a:t>
            </a:fld>
            <a:endParaRPr lang="fr-FR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>
          <a:xfrm>
            <a:off x="6477000" y="6477000"/>
            <a:ext cx="3746500" cy="190500"/>
          </a:xfrm>
        </p:spPr>
        <p:txBody>
          <a:bodyPr/>
          <a:lstStyle>
            <a:lvl1pPr algn="l">
              <a:lnSpc>
                <a:spcPts val="1500"/>
              </a:lnSpc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Page"/>
          <p:cNvSpPr>
            <a:spLocks noGrp="1"/>
          </p:cNvSpPr>
          <p:nvPr>
            <p:ph type="sldNum" sz="quarter" idx="12"/>
          </p:nvPr>
        </p:nvSpPr>
        <p:spPr>
          <a:xfrm>
            <a:off x="11239500" y="6477000"/>
            <a:ext cx="381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1FB91-DA79-4D9B-AC2E-F7D9C4833BB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Dash"/>
          <p:cNvSpPr/>
          <p:nvPr userDrawn="1"/>
        </p:nvSpPr>
        <p:spPr>
          <a:xfrm>
            <a:off x="571499" y="2413000"/>
            <a:ext cx="1270000" cy="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ogo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571500" y="6477000"/>
            <a:ext cx="882209" cy="190500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39" name="Espace réservé du texte 38"/>
          <p:cNvSpPr>
            <a:spLocks noGrp="1"/>
          </p:cNvSpPr>
          <p:nvPr>
            <p:ph type="body" sz="quarter" idx="14" hasCustomPrompt="1"/>
          </p:nvPr>
        </p:nvSpPr>
        <p:spPr>
          <a:xfrm>
            <a:off x="8648545" y="4659939"/>
            <a:ext cx="1524000" cy="1524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40" name="Espace réservé du texte 39"/>
          <p:cNvSpPr>
            <a:spLocks noGrp="1"/>
          </p:cNvSpPr>
          <p:nvPr>
            <p:ph type="body" sz="quarter" idx="15" hasCustomPrompt="1"/>
          </p:nvPr>
        </p:nvSpPr>
        <p:spPr>
          <a:xfrm>
            <a:off x="6305705" y="3898704"/>
            <a:ext cx="1524000" cy="1524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41" name="Espace réservé du texte 40"/>
          <p:cNvSpPr>
            <a:spLocks noGrp="1"/>
          </p:cNvSpPr>
          <p:nvPr>
            <p:ph type="body" sz="quarter" idx="16" hasCustomPrompt="1"/>
          </p:nvPr>
        </p:nvSpPr>
        <p:spPr>
          <a:xfrm>
            <a:off x="6305705" y="1435296"/>
            <a:ext cx="1524000" cy="1524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42" name="Espace réservé du texte 41"/>
          <p:cNvSpPr>
            <a:spLocks noGrp="1"/>
          </p:cNvSpPr>
          <p:nvPr>
            <p:ph type="body" sz="quarter" idx="17" hasCustomPrompt="1"/>
          </p:nvPr>
        </p:nvSpPr>
        <p:spPr>
          <a:xfrm>
            <a:off x="8648545" y="674061"/>
            <a:ext cx="1524000" cy="1524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43" name="Espace réservé du texte 42"/>
          <p:cNvSpPr>
            <a:spLocks noGrp="1"/>
          </p:cNvSpPr>
          <p:nvPr>
            <p:ph type="body" sz="quarter" idx="18" hasCustomPrompt="1"/>
          </p:nvPr>
        </p:nvSpPr>
        <p:spPr>
          <a:xfrm>
            <a:off x="10096500" y="2667000"/>
            <a:ext cx="1524000" cy="1524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850199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3720">
          <p15:clr>
            <a:srgbClr val="FBAE40"/>
          </p15:clr>
        </p15:guide>
        <p15:guide id="5" pos="5520">
          <p15:clr>
            <a:srgbClr val="FBAE40"/>
          </p15:clr>
        </p15:guide>
        <p15:guide id="6" pos="732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_6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rme libre 48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8762999 w 12192000"/>
              <a:gd name="connsiteY0" fmla="*/ 4653502 h 6858000"/>
              <a:gd name="connsiteX1" fmla="*/ 8801064 w 12192000"/>
              <a:gd name="connsiteY1" fmla="*/ 4675478 h 6858000"/>
              <a:gd name="connsiteX2" fmla="*/ 9146122 w 12192000"/>
              <a:gd name="connsiteY2" fmla="*/ 4874698 h 6858000"/>
              <a:gd name="connsiteX3" fmla="*/ 9101604 w 12192000"/>
              <a:gd name="connsiteY3" fmla="*/ 4964349 h 6858000"/>
              <a:gd name="connsiteX4" fmla="*/ 9064230 w 12192000"/>
              <a:gd name="connsiteY4" fmla="*/ 5090186 h 6858000"/>
              <a:gd name="connsiteX5" fmla="*/ 9050029 w 12192000"/>
              <a:gd name="connsiteY5" fmla="*/ 5231055 h 6858000"/>
              <a:gd name="connsiteX6" fmla="*/ 8475969 w 12192000"/>
              <a:gd name="connsiteY6" fmla="*/ 5231055 h 6858000"/>
              <a:gd name="connsiteX7" fmla="*/ 8461768 w 12192000"/>
              <a:gd name="connsiteY7" fmla="*/ 5090186 h 6858000"/>
              <a:gd name="connsiteX8" fmla="*/ 8419829 w 12192000"/>
              <a:gd name="connsiteY8" fmla="*/ 4953039 h 6858000"/>
              <a:gd name="connsiteX9" fmla="*/ 8378871 w 12192000"/>
              <a:gd name="connsiteY9" fmla="*/ 4875278 h 6858000"/>
              <a:gd name="connsiteX10" fmla="*/ 8570704 w 12192000"/>
              <a:gd name="connsiteY10" fmla="*/ 4764523 h 6858000"/>
              <a:gd name="connsiteX11" fmla="*/ 9282225 w 12192000"/>
              <a:gd name="connsiteY11" fmla="*/ 4353727 h 6858000"/>
              <a:gd name="connsiteX12" fmla="*/ 9419141 w 12192000"/>
              <a:gd name="connsiteY12" fmla="*/ 4590871 h 6858000"/>
              <a:gd name="connsiteX13" fmla="*/ 9351173 w 12192000"/>
              <a:gd name="connsiteY13" fmla="*/ 4635891 h 6858000"/>
              <a:gd name="connsiteX14" fmla="*/ 9159066 w 12192000"/>
              <a:gd name="connsiteY14" fmla="*/ 4848631 h 6858000"/>
              <a:gd name="connsiteX15" fmla="*/ 9157441 w 12192000"/>
              <a:gd name="connsiteY15" fmla="*/ 4851903 h 6858000"/>
              <a:gd name="connsiteX16" fmla="*/ 8788399 w 12192000"/>
              <a:gd name="connsiteY16" fmla="*/ 4638837 h 6858000"/>
              <a:gd name="connsiteX17" fmla="*/ 9107507 w 12192000"/>
              <a:gd name="connsiteY17" fmla="*/ 4454600 h 6858000"/>
              <a:gd name="connsiteX18" fmla="*/ 8243772 w 12192000"/>
              <a:gd name="connsiteY18" fmla="*/ 4353726 h 6858000"/>
              <a:gd name="connsiteX19" fmla="*/ 8737599 w 12192000"/>
              <a:gd name="connsiteY19" fmla="*/ 4638837 h 6858000"/>
              <a:gd name="connsiteX20" fmla="*/ 8726529 w 12192000"/>
              <a:gd name="connsiteY20" fmla="*/ 4645228 h 6858000"/>
              <a:gd name="connsiteX21" fmla="*/ 8367025 w 12192000"/>
              <a:gd name="connsiteY21" fmla="*/ 4852788 h 6858000"/>
              <a:gd name="connsiteX22" fmla="*/ 8354088 w 12192000"/>
              <a:gd name="connsiteY22" fmla="*/ 4828226 h 6858000"/>
              <a:gd name="connsiteX23" fmla="*/ 8161944 w 12192000"/>
              <a:gd name="connsiteY23" fmla="*/ 4626348 h 6858000"/>
              <a:gd name="connsiteX24" fmla="*/ 8106241 w 12192000"/>
              <a:gd name="connsiteY24" fmla="*/ 4591938 h 6858000"/>
              <a:gd name="connsiteX25" fmla="*/ 8189188 w 12192000"/>
              <a:gd name="connsiteY25" fmla="*/ 4448269 h 6858000"/>
              <a:gd name="connsiteX26" fmla="*/ 9798049 w 12192000"/>
              <a:gd name="connsiteY26" fmla="*/ 4055915 h 6858000"/>
              <a:gd name="connsiteX27" fmla="*/ 9798049 w 12192000"/>
              <a:gd name="connsiteY27" fmla="*/ 4482387 h 6858000"/>
              <a:gd name="connsiteX28" fmla="*/ 9734040 w 12192000"/>
              <a:gd name="connsiteY28" fmla="*/ 4485568 h 6858000"/>
              <a:gd name="connsiteX29" fmla="*/ 9518424 w 12192000"/>
              <a:gd name="connsiteY29" fmla="*/ 4539842 h 6858000"/>
              <a:gd name="connsiteX30" fmla="*/ 9441035 w 12192000"/>
              <a:gd name="connsiteY30" fmla="*/ 4577991 h 6858000"/>
              <a:gd name="connsiteX31" fmla="*/ 9337029 w 12192000"/>
              <a:gd name="connsiteY31" fmla="*/ 4397848 h 6858000"/>
              <a:gd name="connsiteX32" fmla="*/ 9304223 w 12192000"/>
              <a:gd name="connsiteY32" fmla="*/ 4341026 h 6858000"/>
              <a:gd name="connsiteX33" fmla="*/ 9761153 w 12192000"/>
              <a:gd name="connsiteY33" fmla="*/ 4077217 h 6858000"/>
              <a:gd name="connsiteX34" fmla="*/ 7727949 w 12192000"/>
              <a:gd name="connsiteY34" fmla="*/ 4055915 h 6858000"/>
              <a:gd name="connsiteX35" fmla="*/ 7769180 w 12192000"/>
              <a:gd name="connsiteY35" fmla="*/ 4079720 h 6858000"/>
              <a:gd name="connsiteX36" fmla="*/ 8221775 w 12192000"/>
              <a:gd name="connsiteY36" fmla="*/ 4341026 h 6858000"/>
              <a:gd name="connsiteX37" fmla="*/ 8211673 w 12192000"/>
              <a:gd name="connsiteY37" fmla="*/ 4358522 h 6858000"/>
              <a:gd name="connsiteX38" fmla="*/ 8084622 w 12192000"/>
              <a:gd name="connsiteY38" fmla="*/ 4578582 h 6858000"/>
              <a:gd name="connsiteX39" fmla="*/ 8066251 w 12192000"/>
              <a:gd name="connsiteY39" fmla="*/ 4567233 h 6858000"/>
              <a:gd name="connsiteX40" fmla="*/ 7850135 w 12192000"/>
              <a:gd name="connsiteY40" fmla="*/ 4493657 h 6858000"/>
              <a:gd name="connsiteX41" fmla="*/ 7727949 w 12192000"/>
              <a:gd name="connsiteY41" fmla="*/ 4482876 h 6858000"/>
              <a:gd name="connsiteX42" fmla="*/ 10206037 w 12192000"/>
              <a:gd name="connsiteY42" fmla="*/ 3820364 h 6858000"/>
              <a:gd name="connsiteX43" fmla="*/ 10237084 w 12192000"/>
              <a:gd name="connsiteY43" fmla="*/ 3870111 h 6858000"/>
              <a:gd name="connsiteX44" fmla="*/ 10432458 w 12192000"/>
              <a:gd name="connsiteY44" fmla="*/ 4060861 h 6858000"/>
              <a:gd name="connsiteX45" fmla="*/ 10467916 w 12192000"/>
              <a:gd name="connsiteY45" fmla="*/ 4080108 h 6858000"/>
              <a:gd name="connsiteX46" fmla="*/ 10179807 w 12192000"/>
              <a:gd name="connsiteY46" fmla="*/ 4579127 h 6858000"/>
              <a:gd name="connsiteX47" fmla="*/ 10157651 w 12192000"/>
              <a:gd name="connsiteY47" fmla="*/ 4565117 h 6858000"/>
              <a:gd name="connsiteX48" fmla="*/ 9888659 w 12192000"/>
              <a:gd name="connsiteY48" fmla="*/ 4485689 h 6858000"/>
              <a:gd name="connsiteX49" fmla="*/ 9823449 w 12192000"/>
              <a:gd name="connsiteY49" fmla="*/ 4482397 h 6858000"/>
              <a:gd name="connsiteX50" fmla="*/ 9823449 w 12192000"/>
              <a:gd name="connsiteY50" fmla="*/ 4041251 h 6858000"/>
              <a:gd name="connsiteX51" fmla="*/ 9849014 w 12192000"/>
              <a:gd name="connsiteY51" fmla="*/ 4026491 h 6858000"/>
              <a:gd name="connsiteX52" fmla="*/ 7318607 w 12192000"/>
              <a:gd name="connsiteY52" fmla="*/ 3819582 h 6858000"/>
              <a:gd name="connsiteX53" fmla="*/ 7702549 w 12192000"/>
              <a:gd name="connsiteY53" fmla="*/ 4041251 h 6858000"/>
              <a:gd name="connsiteX54" fmla="*/ 7702549 w 12192000"/>
              <a:gd name="connsiteY54" fmla="*/ 4482397 h 6858000"/>
              <a:gd name="connsiteX55" fmla="*/ 7637339 w 12192000"/>
              <a:gd name="connsiteY55" fmla="*/ 4485689 h 6858000"/>
              <a:gd name="connsiteX56" fmla="*/ 7418644 w 12192000"/>
              <a:gd name="connsiteY56" fmla="*/ 4541637 h 6858000"/>
              <a:gd name="connsiteX57" fmla="*/ 7346998 w 12192000"/>
              <a:gd name="connsiteY57" fmla="*/ 4580525 h 6858000"/>
              <a:gd name="connsiteX58" fmla="*/ 7058863 w 12192000"/>
              <a:gd name="connsiteY58" fmla="*/ 4081462 h 6858000"/>
              <a:gd name="connsiteX59" fmla="*/ 7108611 w 12192000"/>
              <a:gd name="connsiteY59" fmla="*/ 4050414 h 6858000"/>
              <a:gd name="connsiteX60" fmla="*/ 7299361 w 12192000"/>
              <a:gd name="connsiteY60" fmla="*/ 3855041 h 6858000"/>
              <a:gd name="connsiteX61" fmla="*/ 8762999 w 12192000"/>
              <a:gd name="connsiteY61" fmla="*/ 3454400 h 6858000"/>
              <a:gd name="connsiteX62" fmla="*/ 9269525 w 12192000"/>
              <a:gd name="connsiteY62" fmla="*/ 4331729 h 6858000"/>
              <a:gd name="connsiteX63" fmla="*/ 8941310 w 12192000"/>
              <a:gd name="connsiteY63" fmla="*/ 4521224 h 6858000"/>
              <a:gd name="connsiteX64" fmla="*/ 8762999 w 12192000"/>
              <a:gd name="connsiteY64" fmla="*/ 4624172 h 6858000"/>
              <a:gd name="connsiteX65" fmla="*/ 8598367 w 12192000"/>
              <a:gd name="connsiteY65" fmla="*/ 4529121 h 6858000"/>
              <a:gd name="connsiteX66" fmla="*/ 8256473 w 12192000"/>
              <a:gd name="connsiteY66" fmla="*/ 4331729 h 6858000"/>
              <a:gd name="connsiteX67" fmla="*/ 8278452 w 12192000"/>
              <a:gd name="connsiteY67" fmla="*/ 4293660 h 6858000"/>
              <a:gd name="connsiteX68" fmla="*/ 9823449 w 12192000"/>
              <a:gd name="connsiteY68" fmla="*/ 3441699 h 6858000"/>
              <a:gd name="connsiteX69" fmla="*/ 10097300 w 12192000"/>
              <a:gd name="connsiteY69" fmla="*/ 3441699 h 6858000"/>
              <a:gd name="connsiteX70" fmla="*/ 10102621 w 12192000"/>
              <a:gd name="connsiteY70" fmla="*/ 3526050 h 6858000"/>
              <a:gd name="connsiteX71" fmla="*/ 10188468 w 12192000"/>
              <a:gd name="connsiteY71" fmla="*/ 3792214 h 6858000"/>
              <a:gd name="connsiteX72" fmla="*/ 10192580 w 12192000"/>
              <a:gd name="connsiteY72" fmla="*/ 3798802 h 6858000"/>
              <a:gd name="connsiteX73" fmla="*/ 9876746 w 12192000"/>
              <a:gd name="connsiteY73" fmla="*/ 3981149 h 6858000"/>
              <a:gd name="connsiteX74" fmla="*/ 9823449 w 12192000"/>
              <a:gd name="connsiteY74" fmla="*/ 4011921 h 6858000"/>
              <a:gd name="connsiteX75" fmla="*/ 8784997 w 12192000"/>
              <a:gd name="connsiteY75" fmla="*/ 3441699 h 6858000"/>
              <a:gd name="connsiteX76" fmla="*/ 9798049 w 12192000"/>
              <a:gd name="connsiteY76" fmla="*/ 3441699 h 6858000"/>
              <a:gd name="connsiteX77" fmla="*/ 9798049 w 12192000"/>
              <a:gd name="connsiteY77" fmla="*/ 4026585 h 6858000"/>
              <a:gd name="connsiteX78" fmla="*/ 9291523 w 12192000"/>
              <a:gd name="connsiteY78" fmla="*/ 4319029 h 6858000"/>
              <a:gd name="connsiteX79" fmla="*/ 7727949 w 12192000"/>
              <a:gd name="connsiteY79" fmla="*/ 3441699 h 6858000"/>
              <a:gd name="connsiteX80" fmla="*/ 8741002 w 12192000"/>
              <a:gd name="connsiteY80" fmla="*/ 3441699 h 6858000"/>
              <a:gd name="connsiteX81" fmla="*/ 8234475 w 12192000"/>
              <a:gd name="connsiteY81" fmla="*/ 4319029 h 6858000"/>
              <a:gd name="connsiteX82" fmla="*/ 7727949 w 12192000"/>
              <a:gd name="connsiteY82" fmla="*/ 4026585 h 6858000"/>
              <a:gd name="connsiteX83" fmla="*/ 7428219 w 12192000"/>
              <a:gd name="connsiteY83" fmla="*/ 3441699 h 6858000"/>
              <a:gd name="connsiteX84" fmla="*/ 7702549 w 12192000"/>
              <a:gd name="connsiteY84" fmla="*/ 3441699 h 6858000"/>
              <a:gd name="connsiteX85" fmla="*/ 7702549 w 12192000"/>
              <a:gd name="connsiteY85" fmla="*/ 4011921 h 6858000"/>
              <a:gd name="connsiteX86" fmla="*/ 7330729 w 12192000"/>
              <a:gd name="connsiteY86" fmla="*/ 3797250 h 6858000"/>
              <a:gd name="connsiteX87" fmla="*/ 7369617 w 12192000"/>
              <a:gd name="connsiteY87" fmla="*/ 3725604 h 6858000"/>
              <a:gd name="connsiteX88" fmla="*/ 7414018 w 12192000"/>
              <a:gd name="connsiteY88" fmla="*/ 3582569 h 6858000"/>
              <a:gd name="connsiteX89" fmla="*/ 9823449 w 12192000"/>
              <a:gd name="connsiteY89" fmla="*/ 2846078 h 6858000"/>
              <a:gd name="connsiteX90" fmla="*/ 9842944 w 12192000"/>
              <a:gd name="connsiteY90" fmla="*/ 2857333 h 6858000"/>
              <a:gd name="connsiteX91" fmla="*/ 10194907 w 12192000"/>
              <a:gd name="connsiteY91" fmla="*/ 3060539 h 6858000"/>
              <a:gd name="connsiteX92" fmla="*/ 10141147 w 12192000"/>
              <a:gd name="connsiteY92" fmla="*/ 3171381 h 6858000"/>
              <a:gd name="connsiteX93" fmla="*/ 10102621 w 12192000"/>
              <a:gd name="connsiteY93" fmla="*/ 3331948 h 6858000"/>
              <a:gd name="connsiteX94" fmla="*/ 10097300 w 12192000"/>
              <a:gd name="connsiteY94" fmla="*/ 3416299 h 6858000"/>
              <a:gd name="connsiteX95" fmla="*/ 9823449 w 12192000"/>
              <a:gd name="connsiteY95" fmla="*/ 3416299 h 6858000"/>
              <a:gd name="connsiteX96" fmla="*/ 7702549 w 12192000"/>
              <a:gd name="connsiteY96" fmla="*/ 2846078 h 6858000"/>
              <a:gd name="connsiteX97" fmla="*/ 7702549 w 12192000"/>
              <a:gd name="connsiteY97" fmla="*/ 3416299 h 6858000"/>
              <a:gd name="connsiteX98" fmla="*/ 7428698 w 12192000"/>
              <a:gd name="connsiteY98" fmla="*/ 3416299 h 6858000"/>
              <a:gd name="connsiteX99" fmla="*/ 7423377 w 12192000"/>
              <a:gd name="connsiteY99" fmla="*/ 3331948 h 6858000"/>
              <a:gd name="connsiteX100" fmla="*/ 7337530 w 12192000"/>
              <a:gd name="connsiteY100" fmla="*/ 3065785 h 6858000"/>
              <a:gd name="connsiteX101" fmla="*/ 7333417 w 12192000"/>
              <a:gd name="connsiteY101" fmla="*/ 3059196 h 6858000"/>
              <a:gd name="connsiteX102" fmla="*/ 9291523 w 12192000"/>
              <a:gd name="connsiteY102" fmla="*/ 2538970 h 6858000"/>
              <a:gd name="connsiteX103" fmla="*/ 9798049 w 12192000"/>
              <a:gd name="connsiteY103" fmla="*/ 2831413 h 6858000"/>
              <a:gd name="connsiteX104" fmla="*/ 9798049 w 12192000"/>
              <a:gd name="connsiteY104" fmla="*/ 3416299 h 6858000"/>
              <a:gd name="connsiteX105" fmla="*/ 8784997 w 12192000"/>
              <a:gd name="connsiteY105" fmla="*/ 3416299 h 6858000"/>
              <a:gd name="connsiteX106" fmla="*/ 9221241 w 12192000"/>
              <a:gd name="connsiteY106" fmla="*/ 2660701 h 6858000"/>
              <a:gd name="connsiteX107" fmla="*/ 8234475 w 12192000"/>
              <a:gd name="connsiteY107" fmla="*/ 2538970 h 6858000"/>
              <a:gd name="connsiteX108" fmla="*/ 8338947 w 12192000"/>
              <a:gd name="connsiteY108" fmla="*/ 2719922 h 6858000"/>
              <a:gd name="connsiteX109" fmla="*/ 8741002 w 12192000"/>
              <a:gd name="connsiteY109" fmla="*/ 3416299 h 6858000"/>
              <a:gd name="connsiteX110" fmla="*/ 7727949 w 12192000"/>
              <a:gd name="connsiteY110" fmla="*/ 3416299 h 6858000"/>
              <a:gd name="connsiteX111" fmla="*/ 7727949 w 12192000"/>
              <a:gd name="connsiteY111" fmla="*/ 2831413 h 6858000"/>
              <a:gd name="connsiteX112" fmla="*/ 7877112 w 12192000"/>
              <a:gd name="connsiteY112" fmla="*/ 2745294 h 6858000"/>
              <a:gd name="connsiteX113" fmla="*/ 9441691 w 12192000"/>
              <a:gd name="connsiteY113" fmla="*/ 2278871 h 6858000"/>
              <a:gd name="connsiteX114" fmla="*/ 9463847 w 12192000"/>
              <a:gd name="connsiteY114" fmla="*/ 2292881 h 6858000"/>
              <a:gd name="connsiteX115" fmla="*/ 9732839 w 12192000"/>
              <a:gd name="connsiteY115" fmla="*/ 2372309 h 6858000"/>
              <a:gd name="connsiteX116" fmla="*/ 9798049 w 12192000"/>
              <a:gd name="connsiteY116" fmla="*/ 2375602 h 6858000"/>
              <a:gd name="connsiteX117" fmla="*/ 9798049 w 12192000"/>
              <a:gd name="connsiteY117" fmla="*/ 2802083 h 6858000"/>
              <a:gd name="connsiteX118" fmla="*/ 9304223 w 12192000"/>
              <a:gd name="connsiteY118" fmla="*/ 2516973 h 6858000"/>
              <a:gd name="connsiteX119" fmla="*/ 7346191 w 12192000"/>
              <a:gd name="connsiteY119" fmla="*/ 2278871 h 6858000"/>
              <a:gd name="connsiteX120" fmla="*/ 7368347 w 12192000"/>
              <a:gd name="connsiteY120" fmla="*/ 2292881 h 6858000"/>
              <a:gd name="connsiteX121" fmla="*/ 7637339 w 12192000"/>
              <a:gd name="connsiteY121" fmla="*/ 2372309 h 6858000"/>
              <a:gd name="connsiteX122" fmla="*/ 7702549 w 12192000"/>
              <a:gd name="connsiteY122" fmla="*/ 2375602 h 6858000"/>
              <a:gd name="connsiteX123" fmla="*/ 7702549 w 12192000"/>
              <a:gd name="connsiteY123" fmla="*/ 2816748 h 6858000"/>
              <a:gd name="connsiteX124" fmla="*/ 7319961 w 12192000"/>
              <a:gd name="connsiteY124" fmla="*/ 3037635 h 6858000"/>
              <a:gd name="connsiteX125" fmla="*/ 7288914 w 12192000"/>
              <a:gd name="connsiteY125" fmla="*/ 2987887 h 6858000"/>
              <a:gd name="connsiteX126" fmla="*/ 7093540 w 12192000"/>
              <a:gd name="connsiteY126" fmla="*/ 2797137 h 6858000"/>
              <a:gd name="connsiteX127" fmla="*/ 7058082 w 12192000"/>
              <a:gd name="connsiteY127" fmla="*/ 2777891 h 6858000"/>
              <a:gd name="connsiteX128" fmla="*/ 10179000 w 12192000"/>
              <a:gd name="connsiteY128" fmla="*/ 2277473 h 6858000"/>
              <a:gd name="connsiteX129" fmla="*/ 10293717 w 12192000"/>
              <a:gd name="connsiteY129" fmla="*/ 2476169 h 6858000"/>
              <a:gd name="connsiteX130" fmla="*/ 10467916 w 12192000"/>
              <a:gd name="connsiteY130" fmla="*/ 2777891 h 6858000"/>
              <a:gd name="connsiteX131" fmla="*/ 10432458 w 12192000"/>
              <a:gd name="connsiteY131" fmla="*/ 2797137 h 6858000"/>
              <a:gd name="connsiteX132" fmla="*/ 10211635 w 12192000"/>
              <a:gd name="connsiteY132" fmla="*/ 3026050 h 6858000"/>
              <a:gd name="connsiteX133" fmla="*/ 10206021 w 12192000"/>
              <a:gd name="connsiteY133" fmla="*/ 3037626 h 6858000"/>
              <a:gd name="connsiteX134" fmla="*/ 9823449 w 12192000"/>
              <a:gd name="connsiteY134" fmla="*/ 2816748 h 6858000"/>
              <a:gd name="connsiteX135" fmla="*/ 9823449 w 12192000"/>
              <a:gd name="connsiteY135" fmla="*/ 2375602 h 6858000"/>
              <a:gd name="connsiteX136" fmla="*/ 9888659 w 12192000"/>
              <a:gd name="connsiteY136" fmla="*/ 2372309 h 6858000"/>
              <a:gd name="connsiteX137" fmla="*/ 10107354 w 12192000"/>
              <a:gd name="connsiteY137" fmla="*/ 2316361 h 6858000"/>
              <a:gd name="connsiteX138" fmla="*/ 8083500 w 12192000"/>
              <a:gd name="connsiteY138" fmla="*/ 2277473 h 6858000"/>
              <a:gd name="connsiteX139" fmla="*/ 8145348 w 12192000"/>
              <a:gd name="connsiteY139" fmla="*/ 2384597 h 6858000"/>
              <a:gd name="connsiteX140" fmla="*/ 8221775 w 12192000"/>
              <a:gd name="connsiteY140" fmla="*/ 2516973 h 6858000"/>
              <a:gd name="connsiteX141" fmla="*/ 7727949 w 12192000"/>
              <a:gd name="connsiteY141" fmla="*/ 2802083 h 6858000"/>
              <a:gd name="connsiteX142" fmla="*/ 7727949 w 12192000"/>
              <a:gd name="connsiteY142" fmla="*/ 2375602 h 6858000"/>
              <a:gd name="connsiteX143" fmla="*/ 7793159 w 12192000"/>
              <a:gd name="connsiteY143" fmla="*/ 2372309 h 6858000"/>
              <a:gd name="connsiteX144" fmla="*/ 8011854 w 12192000"/>
              <a:gd name="connsiteY144" fmla="*/ 2316362 h 6858000"/>
              <a:gd name="connsiteX145" fmla="*/ 8762999 w 12192000"/>
              <a:gd name="connsiteY145" fmla="*/ 2233826 h 6858000"/>
              <a:gd name="connsiteX146" fmla="*/ 9269525 w 12192000"/>
              <a:gd name="connsiteY146" fmla="*/ 2526270 h 6858000"/>
              <a:gd name="connsiteX147" fmla="*/ 8762999 w 12192000"/>
              <a:gd name="connsiteY147" fmla="*/ 3403598 h 6858000"/>
              <a:gd name="connsiteX148" fmla="*/ 8521040 w 12192000"/>
              <a:gd name="connsiteY148" fmla="*/ 2984513 h 6858000"/>
              <a:gd name="connsiteX149" fmla="*/ 8256473 w 12192000"/>
              <a:gd name="connsiteY149" fmla="*/ 2526269 h 6858000"/>
              <a:gd name="connsiteX150" fmla="*/ 9158140 w 12192000"/>
              <a:gd name="connsiteY150" fmla="*/ 2005693 h 6858000"/>
              <a:gd name="connsiteX151" fmla="*/ 9173166 w 12192000"/>
              <a:gd name="connsiteY151" fmla="*/ 2031695 h 6858000"/>
              <a:gd name="connsiteX152" fmla="*/ 9347532 w 12192000"/>
              <a:gd name="connsiteY152" fmla="*/ 2219333 h 6858000"/>
              <a:gd name="connsiteX153" fmla="*/ 9420205 w 12192000"/>
              <a:gd name="connsiteY153" fmla="*/ 2265285 h 6858000"/>
              <a:gd name="connsiteX154" fmla="*/ 9282225 w 12192000"/>
              <a:gd name="connsiteY154" fmla="*/ 2504272 h 6858000"/>
              <a:gd name="connsiteX155" fmla="*/ 9023709 w 12192000"/>
              <a:gd name="connsiteY155" fmla="*/ 2355018 h 6858000"/>
              <a:gd name="connsiteX156" fmla="*/ 8788400 w 12192000"/>
              <a:gd name="connsiteY156" fmla="*/ 2219162 h 6858000"/>
              <a:gd name="connsiteX157" fmla="*/ 8367728 w 12192000"/>
              <a:gd name="connsiteY157" fmla="*/ 2005617 h 6858000"/>
              <a:gd name="connsiteX158" fmla="*/ 8727256 w 12192000"/>
              <a:gd name="connsiteY158" fmla="*/ 2213190 h 6858000"/>
              <a:gd name="connsiteX159" fmla="*/ 8737599 w 12192000"/>
              <a:gd name="connsiteY159" fmla="*/ 2219162 h 6858000"/>
              <a:gd name="connsiteX160" fmla="*/ 8243773 w 12192000"/>
              <a:gd name="connsiteY160" fmla="*/ 2504272 h 6858000"/>
              <a:gd name="connsiteX161" fmla="*/ 8105832 w 12192000"/>
              <a:gd name="connsiteY161" fmla="*/ 2265352 h 6858000"/>
              <a:gd name="connsiteX162" fmla="*/ 8141290 w 12192000"/>
              <a:gd name="connsiteY162" fmla="*/ 2246106 h 6858000"/>
              <a:gd name="connsiteX163" fmla="*/ 8362113 w 12192000"/>
              <a:gd name="connsiteY163" fmla="*/ 2017194 h 6858000"/>
              <a:gd name="connsiteX164" fmla="*/ 8476448 w 12192000"/>
              <a:gd name="connsiteY164" fmla="*/ 1626944 h 6858000"/>
              <a:gd name="connsiteX165" fmla="*/ 9049500 w 12192000"/>
              <a:gd name="connsiteY165" fmla="*/ 1626944 h 6858000"/>
              <a:gd name="connsiteX166" fmla="*/ 9054137 w 12192000"/>
              <a:gd name="connsiteY166" fmla="*/ 1705331 h 6858000"/>
              <a:gd name="connsiteX167" fmla="*/ 9130020 w 12192000"/>
              <a:gd name="connsiteY167" fmla="*/ 1957033 h 6858000"/>
              <a:gd name="connsiteX168" fmla="*/ 9145431 w 12192000"/>
              <a:gd name="connsiteY168" fmla="*/ 1983700 h 6858000"/>
              <a:gd name="connsiteX169" fmla="*/ 8762999 w 12192000"/>
              <a:gd name="connsiteY169" fmla="*/ 2204497 h 6858000"/>
              <a:gd name="connsiteX170" fmla="*/ 8378842 w 12192000"/>
              <a:gd name="connsiteY170" fmla="*/ 1982703 h 6858000"/>
              <a:gd name="connsiteX171" fmla="*/ 8432601 w 12192000"/>
              <a:gd name="connsiteY171" fmla="*/ 1871864 h 6858000"/>
              <a:gd name="connsiteX172" fmla="*/ 8471127 w 12192000"/>
              <a:gd name="connsiteY172" fmla="*/ 1711297 h 6858000"/>
              <a:gd name="connsiteX173" fmla="*/ 7715249 w 12192000"/>
              <a:gd name="connsiteY173" fmla="*/ 852245 h 6858000"/>
              <a:gd name="connsiteX174" fmla="*/ 6953249 w 12192000"/>
              <a:gd name="connsiteY174" fmla="*/ 1614246 h 6858000"/>
              <a:gd name="connsiteX175" fmla="*/ 7252032 w 12192000"/>
              <a:gd name="connsiteY175" fmla="*/ 2219333 h 6858000"/>
              <a:gd name="connsiteX176" fmla="*/ 7324704 w 12192000"/>
              <a:gd name="connsiteY176" fmla="*/ 2265285 h 6858000"/>
              <a:gd name="connsiteX177" fmla="*/ 7319429 w 12192000"/>
              <a:gd name="connsiteY177" fmla="*/ 2274422 h 6858000"/>
              <a:gd name="connsiteX178" fmla="*/ 7035750 w 12192000"/>
              <a:gd name="connsiteY178" fmla="*/ 2765769 h 6858000"/>
              <a:gd name="connsiteX179" fmla="*/ 6964104 w 12192000"/>
              <a:gd name="connsiteY179" fmla="*/ 2726881 h 6858000"/>
              <a:gd name="connsiteX180" fmla="*/ 6667499 w 12192000"/>
              <a:gd name="connsiteY180" fmla="*/ 2666999 h 6858000"/>
              <a:gd name="connsiteX181" fmla="*/ 5905499 w 12192000"/>
              <a:gd name="connsiteY181" fmla="*/ 3428999 h 6858000"/>
              <a:gd name="connsiteX182" fmla="*/ 6667499 w 12192000"/>
              <a:gd name="connsiteY182" fmla="*/ 4190999 h 6858000"/>
              <a:gd name="connsiteX183" fmla="*/ 7030713 w 12192000"/>
              <a:gd name="connsiteY183" fmla="*/ 4099030 h 6858000"/>
              <a:gd name="connsiteX184" fmla="*/ 7037302 w 12192000"/>
              <a:gd name="connsiteY184" fmla="*/ 4094918 h 6858000"/>
              <a:gd name="connsiteX185" fmla="*/ 7225587 w 12192000"/>
              <a:gd name="connsiteY185" fmla="*/ 4421038 h 6858000"/>
              <a:gd name="connsiteX186" fmla="*/ 7324666 w 12192000"/>
              <a:gd name="connsiteY186" fmla="*/ 4592647 h 6858000"/>
              <a:gd name="connsiteX187" fmla="*/ 7289207 w 12192000"/>
              <a:gd name="connsiteY187" fmla="*/ 4611893 h 6858000"/>
              <a:gd name="connsiteX188" fmla="*/ 6953249 w 12192000"/>
              <a:gd name="connsiteY188" fmla="*/ 5243755 h 6858000"/>
              <a:gd name="connsiteX189" fmla="*/ 7715249 w 12192000"/>
              <a:gd name="connsiteY189" fmla="*/ 6005755 h 6858000"/>
              <a:gd name="connsiteX190" fmla="*/ 8461768 w 12192000"/>
              <a:gd name="connsiteY190" fmla="*/ 5397325 h 6858000"/>
              <a:gd name="connsiteX191" fmla="*/ 8475969 w 12192000"/>
              <a:gd name="connsiteY191" fmla="*/ 5256455 h 6858000"/>
              <a:gd name="connsiteX192" fmla="*/ 9050029 w 12192000"/>
              <a:gd name="connsiteY192" fmla="*/ 5256455 h 6858000"/>
              <a:gd name="connsiteX193" fmla="*/ 9064230 w 12192000"/>
              <a:gd name="connsiteY193" fmla="*/ 5397325 h 6858000"/>
              <a:gd name="connsiteX194" fmla="*/ 9810749 w 12192000"/>
              <a:gd name="connsiteY194" fmla="*/ 6005755 h 6858000"/>
              <a:gd name="connsiteX195" fmla="*/ 10572749 w 12192000"/>
              <a:gd name="connsiteY195" fmla="*/ 5243755 h 6858000"/>
              <a:gd name="connsiteX196" fmla="*/ 10273966 w 12192000"/>
              <a:gd name="connsiteY196" fmla="*/ 4638666 h 6858000"/>
              <a:gd name="connsiteX197" fmla="*/ 10201293 w 12192000"/>
              <a:gd name="connsiteY197" fmla="*/ 4592714 h 6858000"/>
              <a:gd name="connsiteX198" fmla="*/ 10490248 w 12192000"/>
              <a:gd name="connsiteY198" fmla="*/ 4092229 h 6858000"/>
              <a:gd name="connsiteX199" fmla="*/ 10561894 w 12192000"/>
              <a:gd name="connsiteY199" fmla="*/ 4131117 h 6858000"/>
              <a:gd name="connsiteX200" fmla="*/ 10858499 w 12192000"/>
              <a:gd name="connsiteY200" fmla="*/ 4190999 h 6858000"/>
              <a:gd name="connsiteX201" fmla="*/ 11620499 w 12192000"/>
              <a:gd name="connsiteY201" fmla="*/ 3428999 h 6858000"/>
              <a:gd name="connsiteX202" fmla="*/ 10858499 w 12192000"/>
              <a:gd name="connsiteY202" fmla="*/ 2666999 h 6858000"/>
              <a:gd name="connsiteX203" fmla="*/ 10561894 w 12192000"/>
              <a:gd name="connsiteY203" fmla="*/ 2726881 h 6858000"/>
              <a:gd name="connsiteX204" fmla="*/ 10490248 w 12192000"/>
              <a:gd name="connsiteY204" fmla="*/ 2765769 h 6858000"/>
              <a:gd name="connsiteX205" fmla="*/ 10201332 w 12192000"/>
              <a:gd name="connsiteY205" fmla="*/ 2265352 h 6858000"/>
              <a:gd name="connsiteX206" fmla="*/ 10236790 w 12192000"/>
              <a:gd name="connsiteY206" fmla="*/ 2246106 h 6858000"/>
              <a:gd name="connsiteX207" fmla="*/ 10572749 w 12192000"/>
              <a:gd name="connsiteY207" fmla="*/ 1614246 h 6858000"/>
              <a:gd name="connsiteX208" fmla="*/ 9810749 w 12192000"/>
              <a:gd name="connsiteY208" fmla="*/ 852245 h 6858000"/>
              <a:gd name="connsiteX209" fmla="*/ 9064230 w 12192000"/>
              <a:gd name="connsiteY209" fmla="*/ 1460676 h 6858000"/>
              <a:gd name="connsiteX210" fmla="*/ 9050029 w 12192000"/>
              <a:gd name="connsiteY210" fmla="*/ 1601543 h 6858000"/>
              <a:gd name="connsiteX211" fmla="*/ 8475969 w 12192000"/>
              <a:gd name="connsiteY211" fmla="*/ 1601543 h 6858000"/>
              <a:gd name="connsiteX212" fmla="*/ 8461768 w 12192000"/>
              <a:gd name="connsiteY212" fmla="*/ 1460676 h 6858000"/>
              <a:gd name="connsiteX213" fmla="*/ 7715249 w 12192000"/>
              <a:gd name="connsiteY213" fmla="*/ 852245 h 6858000"/>
              <a:gd name="connsiteX214" fmla="*/ 0 w 12192000"/>
              <a:gd name="connsiteY214" fmla="*/ 0 h 6858000"/>
              <a:gd name="connsiteX215" fmla="*/ 12192000 w 12192000"/>
              <a:gd name="connsiteY215" fmla="*/ 0 h 6858000"/>
              <a:gd name="connsiteX216" fmla="*/ 12192000 w 12192000"/>
              <a:gd name="connsiteY216" fmla="*/ 6858000 h 6858000"/>
              <a:gd name="connsiteX217" fmla="*/ 0 w 12192000"/>
              <a:gd name="connsiteY2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</a:cxnLst>
            <a:rect l="l" t="t" r="r" b="b"/>
            <a:pathLst>
              <a:path w="12192000" h="6858000">
                <a:moveTo>
                  <a:pt x="8762999" y="4653502"/>
                </a:moveTo>
                <a:lnTo>
                  <a:pt x="8801064" y="4675478"/>
                </a:lnTo>
                <a:lnTo>
                  <a:pt x="9146122" y="4874698"/>
                </a:lnTo>
                <a:lnTo>
                  <a:pt x="9101604" y="4964349"/>
                </a:lnTo>
                <a:cubicBezTo>
                  <a:pt x="9085684" y="5004722"/>
                  <a:pt x="9073112" y="5046782"/>
                  <a:pt x="9064230" y="5090186"/>
                </a:cubicBezTo>
                <a:lnTo>
                  <a:pt x="9050029" y="5231055"/>
                </a:lnTo>
                <a:lnTo>
                  <a:pt x="8475969" y="5231055"/>
                </a:lnTo>
                <a:lnTo>
                  <a:pt x="8461768" y="5090186"/>
                </a:lnTo>
                <a:cubicBezTo>
                  <a:pt x="8452054" y="5042713"/>
                  <a:pt x="8437925" y="4996848"/>
                  <a:pt x="8419829" y="4953039"/>
                </a:cubicBezTo>
                <a:lnTo>
                  <a:pt x="8378871" y="4875278"/>
                </a:lnTo>
                <a:lnTo>
                  <a:pt x="8570704" y="4764523"/>
                </a:lnTo>
                <a:close/>
                <a:moveTo>
                  <a:pt x="9282225" y="4353727"/>
                </a:moveTo>
                <a:lnTo>
                  <a:pt x="9419141" y="4590871"/>
                </a:lnTo>
                <a:lnTo>
                  <a:pt x="9351173" y="4635891"/>
                </a:lnTo>
                <a:cubicBezTo>
                  <a:pt x="9274518" y="4693937"/>
                  <a:pt x="9209183" y="4766149"/>
                  <a:pt x="9159066" y="4848631"/>
                </a:cubicBezTo>
                <a:lnTo>
                  <a:pt x="9157441" y="4851903"/>
                </a:lnTo>
                <a:lnTo>
                  <a:pt x="8788399" y="4638837"/>
                </a:lnTo>
                <a:lnTo>
                  <a:pt x="9107507" y="4454600"/>
                </a:lnTo>
                <a:close/>
                <a:moveTo>
                  <a:pt x="8243772" y="4353726"/>
                </a:moveTo>
                <a:lnTo>
                  <a:pt x="8737599" y="4638837"/>
                </a:lnTo>
                <a:lnTo>
                  <a:pt x="8726529" y="4645228"/>
                </a:lnTo>
                <a:lnTo>
                  <a:pt x="8367025" y="4852788"/>
                </a:lnTo>
                <a:lnTo>
                  <a:pt x="8354088" y="4828226"/>
                </a:lnTo>
                <a:cubicBezTo>
                  <a:pt x="8302923" y="4749727"/>
                  <a:pt x="8237682" y="4681240"/>
                  <a:pt x="8161944" y="4626348"/>
                </a:cubicBezTo>
                <a:lnTo>
                  <a:pt x="8106241" y="4591938"/>
                </a:lnTo>
                <a:lnTo>
                  <a:pt x="8189188" y="4448269"/>
                </a:lnTo>
                <a:close/>
                <a:moveTo>
                  <a:pt x="9798049" y="4055915"/>
                </a:moveTo>
                <a:lnTo>
                  <a:pt x="9798049" y="4482387"/>
                </a:lnTo>
                <a:lnTo>
                  <a:pt x="9734040" y="4485568"/>
                </a:lnTo>
                <a:cubicBezTo>
                  <a:pt x="9658358" y="4493134"/>
                  <a:pt x="9585937" y="4511773"/>
                  <a:pt x="9518424" y="4539842"/>
                </a:cubicBezTo>
                <a:lnTo>
                  <a:pt x="9441035" y="4577991"/>
                </a:lnTo>
                <a:lnTo>
                  <a:pt x="9337029" y="4397848"/>
                </a:lnTo>
                <a:lnTo>
                  <a:pt x="9304223" y="4341026"/>
                </a:lnTo>
                <a:lnTo>
                  <a:pt x="9761153" y="4077217"/>
                </a:lnTo>
                <a:close/>
                <a:moveTo>
                  <a:pt x="7727949" y="4055915"/>
                </a:moveTo>
                <a:lnTo>
                  <a:pt x="7769180" y="4079720"/>
                </a:lnTo>
                <a:lnTo>
                  <a:pt x="8221775" y="4341026"/>
                </a:lnTo>
                <a:lnTo>
                  <a:pt x="8211673" y="4358522"/>
                </a:lnTo>
                <a:lnTo>
                  <a:pt x="8084622" y="4578582"/>
                </a:lnTo>
                <a:lnTo>
                  <a:pt x="8066251" y="4567233"/>
                </a:lnTo>
                <a:cubicBezTo>
                  <a:pt x="7999402" y="4532479"/>
                  <a:pt x="7926752" y="4507342"/>
                  <a:pt x="7850135" y="4493657"/>
                </a:cubicBezTo>
                <a:lnTo>
                  <a:pt x="7727949" y="4482876"/>
                </a:lnTo>
                <a:close/>
                <a:moveTo>
                  <a:pt x="10206037" y="3820364"/>
                </a:moveTo>
                <a:lnTo>
                  <a:pt x="10237084" y="3870111"/>
                </a:lnTo>
                <a:cubicBezTo>
                  <a:pt x="10290201" y="3944805"/>
                  <a:pt x="10356448" y="4009510"/>
                  <a:pt x="10432458" y="4060861"/>
                </a:cubicBezTo>
                <a:lnTo>
                  <a:pt x="10467916" y="4080108"/>
                </a:lnTo>
                <a:lnTo>
                  <a:pt x="10179807" y="4579127"/>
                </a:lnTo>
                <a:lnTo>
                  <a:pt x="10157651" y="4565117"/>
                </a:lnTo>
                <a:cubicBezTo>
                  <a:pt x="10075506" y="4523043"/>
                  <a:pt x="9984720" y="4495445"/>
                  <a:pt x="9888659" y="4485689"/>
                </a:cubicBezTo>
                <a:lnTo>
                  <a:pt x="9823449" y="4482397"/>
                </a:lnTo>
                <a:lnTo>
                  <a:pt x="9823449" y="4041251"/>
                </a:lnTo>
                <a:lnTo>
                  <a:pt x="9849014" y="4026491"/>
                </a:lnTo>
                <a:close/>
                <a:moveTo>
                  <a:pt x="7318607" y="3819582"/>
                </a:moveTo>
                <a:lnTo>
                  <a:pt x="7702549" y="4041251"/>
                </a:lnTo>
                <a:lnTo>
                  <a:pt x="7702549" y="4482397"/>
                </a:lnTo>
                <a:lnTo>
                  <a:pt x="7637339" y="4485689"/>
                </a:lnTo>
                <a:cubicBezTo>
                  <a:pt x="7560490" y="4493494"/>
                  <a:pt x="7487017" y="4512718"/>
                  <a:pt x="7418644" y="4541637"/>
                </a:cubicBezTo>
                <a:lnTo>
                  <a:pt x="7346998" y="4580525"/>
                </a:lnTo>
                <a:lnTo>
                  <a:pt x="7058863" y="4081462"/>
                </a:lnTo>
                <a:lnTo>
                  <a:pt x="7108611" y="4050414"/>
                </a:lnTo>
                <a:cubicBezTo>
                  <a:pt x="7183304" y="3997297"/>
                  <a:pt x="7248010" y="3931051"/>
                  <a:pt x="7299361" y="3855041"/>
                </a:cubicBezTo>
                <a:close/>
                <a:moveTo>
                  <a:pt x="8762999" y="3454400"/>
                </a:moveTo>
                <a:lnTo>
                  <a:pt x="9269525" y="4331729"/>
                </a:lnTo>
                <a:lnTo>
                  <a:pt x="8941310" y="4521224"/>
                </a:lnTo>
                <a:lnTo>
                  <a:pt x="8762999" y="4624172"/>
                </a:lnTo>
                <a:lnTo>
                  <a:pt x="8598367" y="4529121"/>
                </a:lnTo>
                <a:lnTo>
                  <a:pt x="8256473" y="4331729"/>
                </a:lnTo>
                <a:lnTo>
                  <a:pt x="8278452" y="4293660"/>
                </a:lnTo>
                <a:close/>
                <a:moveTo>
                  <a:pt x="9823449" y="3441699"/>
                </a:moveTo>
                <a:lnTo>
                  <a:pt x="10097300" y="3441699"/>
                </a:lnTo>
                <a:lnTo>
                  <a:pt x="10102621" y="3526050"/>
                </a:lnTo>
                <a:cubicBezTo>
                  <a:pt x="10114741" y="3621393"/>
                  <a:pt x="10144478" y="3711236"/>
                  <a:pt x="10188468" y="3792214"/>
                </a:cubicBezTo>
                <a:lnTo>
                  <a:pt x="10192580" y="3798802"/>
                </a:lnTo>
                <a:lnTo>
                  <a:pt x="9876746" y="3981149"/>
                </a:lnTo>
                <a:lnTo>
                  <a:pt x="9823449" y="4011921"/>
                </a:lnTo>
                <a:close/>
                <a:moveTo>
                  <a:pt x="8784997" y="3441699"/>
                </a:moveTo>
                <a:lnTo>
                  <a:pt x="9798049" y="3441699"/>
                </a:lnTo>
                <a:lnTo>
                  <a:pt x="9798049" y="4026585"/>
                </a:lnTo>
                <a:lnTo>
                  <a:pt x="9291523" y="4319029"/>
                </a:lnTo>
                <a:close/>
                <a:moveTo>
                  <a:pt x="7727949" y="3441699"/>
                </a:moveTo>
                <a:lnTo>
                  <a:pt x="8741002" y="3441699"/>
                </a:lnTo>
                <a:lnTo>
                  <a:pt x="8234475" y="4319029"/>
                </a:lnTo>
                <a:lnTo>
                  <a:pt x="7727949" y="4026585"/>
                </a:lnTo>
                <a:close/>
                <a:moveTo>
                  <a:pt x="7428219" y="3441699"/>
                </a:moveTo>
                <a:lnTo>
                  <a:pt x="7702549" y="3441699"/>
                </a:lnTo>
                <a:lnTo>
                  <a:pt x="7702549" y="4011921"/>
                </a:lnTo>
                <a:lnTo>
                  <a:pt x="7330729" y="3797250"/>
                </a:lnTo>
                <a:lnTo>
                  <a:pt x="7369617" y="3725604"/>
                </a:lnTo>
                <a:cubicBezTo>
                  <a:pt x="7388897" y="3680022"/>
                  <a:pt x="7403867" y="3632173"/>
                  <a:pt x="7414018" y="3582569"/>
                </a:cubicBezTo>
                <a:close/>
                <a:moveTo>
                  <a:pt x="9823449" y="2846078"/>
                </a:moveTo>
                <a:lnTo>
                  <a:pt x="9842944" y="2857333"/>
                </a:lnTo>
                <a:lnTo>
                  <a:pt x="10194907" y="3060539"/>
                </a:lnTo>
                <a:lnTo>
                  <a:pt x="10141147" y="3171381"/>
                </a:lnTo>
                <a:cubicBezTo>
                  <a:pt x="10122756" y="3222587"/>
                  <a:pt x="10109691" y="3276332"/>
                  <a:pt x="10102621" y="3331948"/>
                </a:cubicBezTo>
                <a:lnTo>
                  <a:pt x="10097300" y="3416299"/>
                </a:lnTo>
                <a:lnTo>
                  <a:pt x="9823449" y="3416299"/>
                </a:lnTo>
                <a:close/>
                <a:moveTo>
                  <a:pt x="7702549" y="2846078"/>
                </a:moveTo>
                <a:lnTo>
                  <a:pt x="7702549" y="3416299"/>
                </a:lnTo>
                <a:lnTo>
                  <a:pt x="7428698" y="3416299"/>
                </a:lnTo>
                <a:lnTo>
                  <a:pt x="7423377" y="3331948"/>
                </a:lnTo>
                <a:cubicBezTo>
                  <a:pt x="7411257" y="3236606"/>
                  <a:pt x="7381520" y="3146763"/>
                  <a:pt x="7337530" y="3065785"/>
                </a:cubicBezTo>
                <a:lnTo>
                  <a:pt x="7333417" y="3059196"/>
                </a:lnTo>
                <a:close/>
                <a:moveTo>
                  <a:pt x="9291523" y="2538970"/>
                </a:moveTo>
                <a:lnTo>
                  <a:pt x="9798049" y="2831413"/>
                </a:lnTo>
                <a:lnTo>
                  <a:pt x="9798049" y="3416299"/>
                </a:lnTo>
                <a:lnTo>
                  <a:pt x="8784997" y="3416299"/>
                </a:lnTo>
                <a:lnTo>
                  <a:pt x="9221241" y="2660701"/>
                </a:lnTo>
                <a:close/>
                <a:moveTo>
                  <a:pt x="8234475" y="2538970"/>
                </a:moveTo>
                <a:lnTo>
                  <a:pt x="8338947" y="2719922"/>
                </a:lnTo>
                <a:lnTo>
                  <a:pt x="8741002" y="3416299"/>
                </a:lnTo>
                <a:lnTo>
                  <a:pt x="7727949" y="3416299"/>
                </a:lnTo>
                <a:lnTo>
                  <a:pt x="7727949" y="2831413"/>
                </a:lnTo>
                <a:lnTo>
                  <a:pt x="7877112" y="2745294"/>
                </a:lnTo>
                <a:close/>
                <a:moveTo>
                  <a:pt x="9441691" y="2278871"/>
                </a:moveTo>
                <a:lnTo>
                  <a:pt x="9463847" y="2292881"/>
                </a:lnTo>
                <a:cubicBezTo>
                  <a:pt x="9545992" y="2334956"/>
                  <a:pt x="9636778" y="2362554"/>
                  <a:pt x="9732839" y="2372309"/>
                </a:cubicBezTo>
                <a:lnTo>
                  <a:pt x="9798049" y="2375602"/>
                </a:lnTo>
                <a:lnTo>
                  <a:pt x="9798049" y="2802083"/>
                </a:lnTo>
                <a:lnTo>
                  <a:pt x="9304223" y="2516973"/>
                </a:lnTo>
                <a:close/>
                <a:moveTo>
                  <a:pt x="7346191" y="2278871"/>
                </a:moveTo>
                <a:lnTo>
                  <a:pt x="7368347" y="2292881"/>
                </a:lnTo>
                <a:cubicBezTo>
                  <a:pt x="7450492" y="2334956"/>
                  <a:pt x="7541278" y="2362554"/>
                  <a:pt x="7637339" y="2372309"/>
                </a:cubicBezTo>
                <a:lnTo>
                  <a:pt x="7702549" y="2375602"/>
                </a:lnTo>
                <a:lnTo>
                  <a:pt x="7702549" y="2816748"/>
                </a:lnTo>
                <a:lnTo>
                  <a:pt x="7319961" y="3037635"/>
                </a:lnTo>
                <a:lnTo>
                  <a:pt x="7288914" y="2987887"/>
                </a:lnTo>
                <a:cubicBezTo>
                  <a:pt x="7235797" y="2913194"/>
                  <a:pt x="7169550" y="2848488"/>
                  <a:pt x="7093540" y="2797137"/>
                </a:cubicBezTo>
                <a:lnTo>
                  <a:pt x="7058082" y="2777891"/>
                </a:lnTo>
                <a:close/>
                <a:moveTo>
                  <a:pt x="10179000" y="2277473"/>
                </a:moveTo>
                <a:lnTo>
                  <a:pt x="10293717" y="2476169"/>
                </a:lnTo>
                <a:lnTo>
                  <a:pt x="10467916" y="2777891"/>
                </a:lnTo>
                <a:lnTo>
                  <a:pt x="10432458" y="2797137"/>
                </a:lnTo>
                <a:cubicBezTo>
                  <a:pt x="10343780" y="2857047"/>
                  <a:pt x="10268390" y="2935133"/>
                  <a:pt x="10211635" y="3026050"/>
                </a:cubicBezTo>
                <a:lnTo>
                  <a:pt x="10206021" y="3037626"/>
                </a:lnTo>
                <a:lnTo>
                  <a:pt x="9823449" y="2816748"/>
                </a:lnTo>
                <a:lnTo>
                  <a:pt x="9823449" y="2375602"/>
                </a:lnTo>
                <a:lnTo>
                  <a:pt x="9888659" y="2372309"/>
                </a:lnTo>
                <a:cubicBezTo>
                  <a:pt x="9965507" y="2364505"/>
                  <a:pt x="10038980" y="2345281"/>
                  <a:pt x="10107354" y="2316361"/>
                </a:cubicBezTo>
                <a:close/>
                <a:moveTo>
                  <a:pt x="8083500" y="2277473"/>
                </a:moveTo>
                <a:lnTo>
                  <a:pt x="8145348" y="2384597"/>
                </a:lnTo>
                <a:lnTo>
                  <a:pt x="8221775" y="2516973"/>
                </a:lnTo>
                <a:lnTo>
                  <a:pt x="7727949" y="2802083"/>
                </a:lnTo>
                <a:lnTo>
                  <a:pt x="7727949" y="2375602"/>
                </a:lnTo>
                <a:lnTo>
                  <a:pt x="7793159" y="2372309"/>
                </a:lnTo>
                <a:cubicBezTo>
                  <a:pt x="7870008" y="2364505"/>
                  <a:pt x="7943480" y="2345281"/>
                  <a:pt x="8011854" y="2316362"/>
                </a:cubicBezTo>
                <a:close/>
                <a:moveTo>
                  <a:pt x="8762999" y="2233826"/>
                </a:moveTo>
                <a:lnTo>
                  <a:pt x="9269525" y="2526270"/>
                </a:lnTo>
                <a:lnTo>
                  <a:pt x="8762999" y="3403598"/>
                </a:lnTo>
                <a:lnTo>
                  <a:pt x="8521040" y="2984513"/>
                </a:lnTo>
                <a:lnTo>
                  <a:pt x="8256473" y="2526269"/>
                </a:lnTo>
                <a:close/>
                <a:moveTo>
                  <a:pt x="9158140" y="2005693"/>
                </a:moveTo>
                <a:lnTo>
                  <a:pt x="9173166" y="2031695"/>
                </a:lnTo>
                <a:cubicBezTo>
                  <a:pt x="9220365" y="2103635"/>
                  <a:pt x="9279411" y="2167106"/>
                  <a:pt x="9347532" y="2219333"/>
                </a:cubicBezTo>
                <a:lnTo>
                  <a:pt x="9420205" y="2265285"/>
                </a:lnTo>
                <a:lnTo>
                  <a:pt x="9282225" y="2504272"/>
                </a:lnTo>
                <a:lnTo>
                  <a:pt x="9023709" y="2355018"/>
                </a:lnTo>
                <a:lnTo>
                  <a:pt x="8788400" y="2219162"/>
                </a:lnTo>
                <a:close/>
                <a:moveTo>
                  <a:pt x="8367728" y="2005617"/>
                </a:moveTo>
                <a:lnTo>
                  <a:pt x="8727256" y="2213190"/>
                </a:lnTo>
                <a:lnTo>
                  <a:pt x="8737599" y="2219162"/>
                </a:lnTo>
                <a:lnTo>
                  <a:pt x="8243773" y="2504272"/>
                </a:lnTo>
                <a:lnTo>
                  <a:pt x="8105832" y="2265352"/>
                </a:lnTo>
                <a:lnTo>
                  <a:pt x="8141290" y="2246106"/>
                </a:lnTo>
                <a:cubicBezTo>
                  <a:pt x="8229969" y="2186196"/>
                  <a:pt x="8305358" y="2108110"/>
                  <a:pt x="8362113" y="2017194"/>
                </a:cubicBezTo>
                <a:close/>
                <a:moveTo>
                  <a:pt x="8476448" y="1626944"/>
                </a:moveTo>
                <a:lnTo>
                  <a:pt x="9049500" y="1626944"/>
                </a:lnTo>
                <a:lnTo>
                  <a:pt x="9054137" y="1705331"/>
                </a:lnTo>
                <a:cubicBezTo>
                  <a:pt x="9064809" y="1794928"/>
                  <a:pt x="9091028" y="1879753"/>
                  <a:pt x="9130020" y="1957033"/>
                </a:cubicBezTo>
                <a:lnTo>
                  <a:pt x="9145431" y="1983700"/>
                </a:lnTo>
                <a:lnTo>
                  <a:pt x="8762999" y="2204497"/>
                </a:lnTo>
                <a:lnTo>
                  <a:pt x="8378842" y="1982703"/>
                </a:lnTo>
                <a:lnTo>
                  <a:pt x="8432601" y="1871864"/>
                </a:lnTo>
                <a:cubicBezTo>
                  <a:pt x="8450992" y="1820658"/>
                  <a:pt x="8464057" y="1766913"/>
                  <a:pt x="8471127" y="1711297"/>
                </a:cubicBezTo>
                <a:close/>
                <a:moveTo>
                  <a:pt x="7715249" y="852245"/>
                </a:moveTo>
                <a:cubicBezTo>
                  <a:pt x="7294408" y="852245"/>
                  <a:pt x="6953249" y="1193404"/>
                  <a:pt x="6953249" y="1614246"/>
                </a:cubicBezTo>
                <a:cubicBezTo>
                  <a:pt x="6953249" y="1860833"/>
                  <a:pt x="7070377" y="2080062"/>
                  <a:pt x="7252032" y="2219333"/>
                </a:cubicBezTo>
                <a:lnTo>
                  <a:pt x="7324704" y="2265285"/>
                </a:lnTo>
                <a:lnTo>
                  <a:pt x="7319429" y="2274422"/>
                </a:lnTo>
                <a:lnTo>
                  <a:pt x="7035750" y="2765769"/>
                </a:lnTo>
                <a:lnTo>
                  <a:pt x="6964104" y="2726881"/>
                </a:lnTo>
                <a:cubicBezTo>
                  <a:pt x="6872939" y="2688322"/>
                  <a:pt x="6772709" y="2666999"/>
                  <a:pt x="6667499" y="2666999"/>
                </a:cubicBezTo>
                <a:cubicBezTo>
                  <a:pt x="6246658" y="2666999"/>
                  <a:pt x="5905499" y="3008158"/>
                  <a:pt x="5905499" y="3428999"/>
                </a:cubicBezTo>
                <a:cubicBezTo>
                  <a:pt x="5905499" y="3849840"/>
                  <a:pt x="6246658" y="4190999"/>
                  <a:pt x="6667499" y="4190999"/>
                </a:cubicBezTo>
                <a:cubicBezTo>
                  <a:pt x="6799012" y="4190999"/>
                  <a:pt x="6922743" y="4157683"/>
                  <a:pt x="7030713" y="4099030"/>
                </a:cubicBezTo>
                <a:lnTo>
                  <a:pt x="7037302" y="4094918"/>
                </a:lnTo>
                <a:lnTo>
                  <a:pt x="7225587" y="4421038"/>
                </a:lnTo>
                <a:lnTo>
                  <a:pt x="7324666" y="4592647"/>
                </a:lnTo>
                <a:lnTo>
                  <a:pt x="7289207" y="4611893"/>
                </a:lnTo>
                <a:cubicBezTo>
                  <a:pt x="7086514" y="4748830"/>
                  <a:pt x="6953249" y="4980730"/>
                  <a:pt x="6953249" y="5243755"/>
                </a:cubicBezTo>
                <a:cubicBezTo>
                  <a:pt x="6953249" y="5664596"/>
                  <a:pt x="7294408" y="6005755"/>
                  <a:pt x="7715249" y="6005755"/>
                </a:cubicBezTo>
                <a:cubicBezTo>
                  <a:pt x="8083485" y="6005755"/>
                  <a:pt x="8390714" y="5744555"/>
                  <a:pt x="8461768" y="5397325"/>
                </a:cubicBezTo>
                <a:lnTo>
                  <a:pt x="8475969" y="5256455"/>
                </a:lnTo>
                <a:lnTo>
                  <a:pt x="9050029" y="5256455"/>
                </a:lnTo>
                <a:lnTo>
                  <a:pt x="9064230" y="5397325"/>
                </a:lnTo>
                <a:cubicBezTo>
                  <a:pt x="9135284" y="5744555"/>
                  <a:pt x="9442513" y="6005755"/>
                  <a:pt x="9810749" y="6005755"/>
                </a:cubicBezTo>
                <a:cubicBezTo>
                  <a:pt x="10231590" y="6005755"/>
                  <a:pt x="10572749" y="5664596"/>
                  <a:pt x="10572749" y="5243755"/>
                </a:cubicBezTo>
                <a:cubicBezTo>
                  <a:pt x="10572749" y="4997169"/>
                  <a:pt x="10455621" y="4777939"/>
                  <a:pt x="10273966" y="4638666"/>
                </a:cubicBezTo>
                <a:lnTo>
                  <a:pt x="10201293" y="4592714"/>
                </a:lnTo>
                <a:lnTo>
                  <a:pt x="10490248" y="4092229"/>
                </a:lnTo>
                <a:lnTo>
                  <a:pt x="10561894" y="4131117"/>
                </a:lnTo>
                <a:cubicBezTo>
                  <a:pt x="10653059" y="4169677"/>
                  <a:pt x="10753289" y="4190999"/>
                  <a:pt x="10858499" y="4190999"/>
                </a:cubicBezTo>
                <a:cubicBezTo>
                  <a:pt x="11279340" y="4190999"/>
                  <a:pt x="11620499" y="3849840"/>
                  <a:pt x="11620499" y="3428999"/>
                </a:cubicBezTo>
                <a:cubicBezTo>
                  <a:pt x="11620499" y="3008158"/>
                  <a:pt x="11279340" y="2666999"/>
                  <a:pt x="10858499" y="2666999"/>
                </a:cubicBezTo>
                <a:cubicBezTo>
                  <a:pt x="10753289" y="2666999"/>
                  <a:pt x="10653059" y="2688322"/>
                  <a:pt x="10561894" y="2726881"/>
                </a:cubicBezTo>
                <a:lnTo>
                  <a:pt x="10490248" y="2765769"/>
                </a:lnTo>
                <a:lnTo>
                  <a:pt x="10201332" y="2265352"/>
                </a:lnTo>
                <a:lnTo>
                  <a:pt x="10236790" y="2246106"/>
                </a:lnTo>
                <a:cubicBezTo>
                  <a:pt x="10439484" y="2109169"/>
                  <a:pt x="10572749" y="1877272"/>
                  <a:pt x="10572749" y="1614246"/>
                </a:cubicBezTo>
                <a:cubicBezTo>
                  <a:pt x="10572749" y="1193404"/>
                  <a:pt x="10231590" y="852245"/>
                  <a:pt x="9810749" y="852245"/>
                </a:cubicBezTo>
                <a:cubicBezTo>
                  <a:pt x="9442513" y="852245"/>
                  <a:pt x="9135284" y="1113445"/>
                  <a:pt x="9064230" y="1460676"/>
                </a:cubicBezTo>
                <a:lnTo>
                  <a:pt x="9050029" y="1601543"/>
                </a:lnTo>
                <a:lnTo>
                  <a:pt x="8475969" y="1601543"/>
                </a:lnTo>
                <a:lnTo>
                  <a:pt x="8461768" y="1460676"/>
                </a:lnTo>
                <a:cubicBezTo>
                  <a:pt x="8390714" y="1113445"/>
                  <a:pt x="8083485" y="852245"/>
                  <a:pt x="7715249" y="85224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600"/>
              </a:lnSpc>
            </a:pPr>
            <a:endParaRPr lang="fr-FR" sz="1600" err="1">
              <a:solidFill>
                <a:schemeClr val="tx2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71500" y="2095500"/>
            <a:ext cx="4572000" cy="254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571499" y="2540000"/>
            <a:ext cx="4572000" cy="952500"/>
          </a:xfrm>
        </p:spPr>
        <p:txBody>
          <a:bodyPr anchor="t" anchorCtr="0"/>
          <a:lstStyle>
            <a:lvl1pPr marL="0" indent="0">
              <a:lnSpc>
                <a:spcPts val="2500"/>
              </a:lnSpc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Notes"/>
          <p:cNvSpPr>
            <a:spLocks noGrp="1"/>
          </p:cNvSpPr>
          <p:nvPr>
            <p:ph type="body" sz="quarter" idx="3"/>
          </p:nvPr>
        </p:nvSpPr>
        <p:spPr>
          <a:xfrm>
            <a:off x="571499" y="5524500"/>
            <a:ext cx="4572000" cy="762000"/>
          </a:xfrm>
        </p:spPr>
        <p:txBody>
          <a:bodyPr anchor="b"/>
          <a:lstStyle>
            <a:lvl1pPr marL="0" indent="0">
              <a:lnSpc>
                <a:spcPts val="1500"/>
              </a:lnSpc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3" name="MainText"/>
          <p:cNvSpPr>
            <a:spLocks noGrp="1"/>
          </p:cNvSpPr>
          <p:nvPr>
            <p:ph type="body" sz="quarter" idx="13"/>
          </p:nvPr>
        </p:nvSpPr>
        <p:spPr>
          <a:xfrm>
            <a:off x="571500" y="3683000"/>
            <a:ext cx="4572000" cy="1079500"/>
          </a:xfrm>
        </p:spPr>
        <p:txBody>
          <a:bodyPr anchor="ctr" anchorCtr="0"/>
          <a:lstStyle>
            <a:lvl1pPr>
              <a:spcAft>
                <a:spcPts val="800"/>
              </a:spcAft>
              <a:defRPr/>
            </a:lvl1pPr>
            <a:lvl2pPr>
              <a:spcAft>
                <a:spcPts val="400"/>
              </a:spcAft>
              <a:defRPr/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>
          <a:xfrm>
            <a:off x="10287000" y="6477000"/>
            <a:ext cx="889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82397E-AFE7-4657-AB71-C4ABB3E99274}" type="datetimeFigureOut">
              <a:rPr lang="fr-FR" smtClean="0"/>
              <a:pPr/>
              <a:t>07/04/2025</a:t>
            </a:fld>
            <a:endParaRPr lang="fr-FR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>
          <a:xfrm>
            <a:off x="6477000" y="6477000"/>
            <a:ext cx="3746500" cy="190500"/>
          </a:xfrm>
        </p:spPr>
        <p:txBody>
          <a:bodyPr/>
          <a:lstStyle>
            <a:lvl1pPr algn="l">
              <a:lnSpc>
                <a:spcPts val="1500"/>
              </a:lnSpc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Page"/>
          <p:cNvSpPr>
            <a:spLocks noGrp="1"/>
          </p:cNvSpPr>
          <p:nvPr>
            <p:ph type="sldNum" sz="quarter" idx="12"/>
          </p:nvPr>
        </p:nvSpPr>
        <p:spPr>
          <a:xfrm>
            <a:off x="11239500" y="6477000"/>
            <a:ext cx="381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1FB91-DA79-4D9B-AC2E-F7D9C4833BB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Dash"/>
          <p:cNvSpPr/>
          <p:nvPr userDrawn="1"/>
        </p:nvSpPr>
        <p:spPr>
          <a:xfrm>
            <a:off x="571499" y="2413000"/>
            <a:ext cx="1270000" cy="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ogo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571500" y="6477000"/>
            <a:ext cx="882209" cy="190500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50" name="Espace réservé du texte 49"/>
          <p:cNvSpPr>
            <a:spLocks noGrp="1"/>
          </p:cNvSpPr>
          <p:nvPr>
            <p:ph type="body" sz="quarter" idx="14" hasCustomPrompt="1"/>
          </p:nvPr>
        </p:nvSpPr>
        <p:spPr>
          <a:xfrm>
            <a:off x="9048750" y="4481756"/>
            <a:ext cx="1524000" cy="1524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51" name="Espace réservé du texte 50"/>
          <p:cNvSpPr>
            <a:spLocks noGrp="1"/>
          </p:cNvSpPr>
          <p:nvPr>
            <p:ph type="body" sz="quarter" idx="15" hasCustomPrompt="1"/>
          </p:nvPr>
        </p:nvSpPr>
        <p:spPr>
          <a:xfrm>
            <a:off x="6953250" y="4481756"/>
            <a:ext cx="1524000" cy="1524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52" name="Espace réservé du texte 51"/>
          <p:cNvSpPr>
            <a:spLocks noGrp="1"/>
          </p:cNvSpPr>
          <p:nvPr>
            <p:ph type="body" sz="quarter" idx="16" hasCustomPrompt="1"/>
          </p:nvPr>
        </p:nvSpPr>
        <p:spPr>
          <a:xfrm>
            <a:off x="5905500" y="2667000"/>
            <a:ext cx="1524000" cy="1524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53" name="Espace réservé du texte 52"/>
          <p:cNvSpPr>
            <a:spLocks noGrp="1"/>
          </p:cNvSpPr>
          <p:nvPr>
            <p:ph type="body" sz="quarter" idx="17" hasCustomPrompt="1"/>
          </p:nvPr>
        </p:nvSpPr>
        <p:spPr>
          <a:xfrm>
            <a:off x="6953250" y="852244"/>
            <a:ext cx="1524000" cy="1524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54" name="Espace réservé du texte 53"/>
          <p:cNvSpPr>
            <a:spLocks noGrp="1"/>
          </p:cNvSpPr>
          <p:nvPr>
            <p:ph type="body" sz="quarter" idx="18" hasCustomPrompt="1"/>
          </p:nvPr>
        </p:nvSpPr>
        <p:spPr>
          <a:xfrm>
            <a:off x="9048750" y="852244"/>
            <a:ext cx="1524000" cy="1524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55" name="Espace réservé du texte 54"/>
          <p:cNvSpPr>
            <a:spLocks noGrp="1"/>
          </p:cNvSpPr>
          <p:nvPr>
            <p:ph type="body" sz="quarter" idx="19" hasCustomPrompt="1"/>
          </p:nvPr>
        </p:nvSpPr>
        <p:spPr>
          <a:xfrm>
            <a:off x="10096500" y="2667000"/>
            <a:ext cx="1524000" cy="1524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590329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3720">
          <p15:clr>
            <a:srgbClr val="FBAE40"/>
          </p15:clr>
        </p15:guide>
        <p15:guide id="5" pos="5520">
          <p15:clr>
            <a:srgbClr val="FBAE40"/>
          </p15:clr>
        </p15:guide>
        <p15:guide id="6" pos="732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_7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orme libre 61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9088822 w 12192000"/>
              <a:gd name="connsiteY0" fmla="*/ 4856516 h 6858000"/>
              <a:gd name="connsiteX1" fmla="*/ 9191556 w 12192000"/>
              <a:gd name="connsiteY1" fmla="*/ 4879964 h 6858000"/>
              <a:gd name="connsiteX2" fmla="*/ 9324103 w 12192000"/>
              <a:gd name="connsiteY2" fmla="*/ 4910217 h 6858000"/>
              <a:gd name="connsiteX3" fmla="*/ 9323004 w 12192000"/>
              <a:gd name="connsiteY3" fmla="*/ 4913759 h 6858000"/>
              <a:gd name="connsiteX4" fmla="*/ 9307523 w 12192000"/>
              <a:gd name="connsiteY4" fmla="*/ 5067328 h 6858000"/>
              <a:gd name="connsiteX5" fmla="*/ 9323004 w 12192000"/>
              <a:gd name="connsiteY5" fmla="*/ 5220898 h 6858000"/>
              <a:gd name="connsiteX6" fmla="*/ 9324103 w 12192000"/>
              <a:gd name="connsiteY6" fmla="*/ 5224439 h 6858000"/>
              <a:gd name="connsiteX7" fmla="*/ 9258456 w 12192000"/>
              <a:gd name="connsiteY7" fmla="*/ 5239422 h 6858000"/>
              <a:gd name="connsiteX8" fmla="*/ 9034575 w 12192000"/>
              <a:gd name="connsiteY8" fmla="*/ 5290521 h 6858000"/>
              <a:gd name="connsiteX9" fmla="*/ 8998826 w 12192000"/>
              <a:gd name="connsiteY9" fmla="*/ 5175356 h 6858000"/>
              <a:gd name="connsiteX10" fmla="*/ 8942963 w 12192000"/>
              <a:gd name="connsiteY10" fmla="*/ 5068039 h 6858000"/>
              <a:gd name="connsiteX11" fmla="*/ 8898588 w 12192000"/>
              <a:gd name="connsiteY11" fmla="*/ 5008222 h 6858000"/>
              <a:gd name="connsiteX12" fmla="*/ 8654883 w 12192000"/>
              <a:gd name="connsiteY12" fmla="*/ 4757472 h 6858000"/>
              <a:gd name="connsiteX13" fmla="*/ 9057148 w 12192000"/>
              <a:gd name="connsiteY13" fmla="*/ 4849287 h 6858000"/>
              <a:gd name="connsiteX14" fmla="*/ 9013693 w 12192000"/>
              <a:gd name="connsiteY14" fmla="*/ 4883941 h 6858000"/>
              <a:gd name="connsiteX15" fmla="*/ 8883445 w 12192000"/>
              <a:gd name="connsiteY15" fmla="*/ 4987810 h 6858000"/>
              <a:gd name="connsiteX16" fmla="*/ 8871393 w 12192000"/>
              <a:gd name="connsiteY16" fmla="*/ 4971563 h 6858000"/>
              <a:gd name="connsiteX17" fmla="*/ 8687897 w 12192000"/>
              <a:gd name="connsiteY17" fmla="*/ 4817904 h 6858000"/>
              <a:gd name="connsiteX18" fmla="*/ 8638141 w 12192000"/>
              <a:gd name="connsiteY18" fmla="*/ 4792237 h 6858000"/>
              <a:gd name="connsiteX19" fmla="*/ 8309408 w 12192000"/>
              <a:gd name="connsiteY19" fmla="*/ 4678620 h 6858000"/>
              <a:gd name="connsiteX20" fmla="*/ 8629483 w 12192000"/>
              <a:gd name="connsiteY20" fmla="*/ 4751675 h 6858000"/>
              <a:gd name="connsiteX21" fmla="*/ 8615559 w 12192000"/>
              <a:gd name="connsiteY21" fmla="*/ 4780589 h 6858000"/>
              <a:gd name="connsiteX22" fmla="*/ 8601833 w 12192000"/>
              <a:gd name="connsiteY22" fmla="*/ 4773508 h 6858000"/>
              <a:gd name="connsiteX23" fmla="*/ 8412753 w 12192000"/>
              <a:gd name="connsiteY23" fmla="*/ 4718741 h 6858000"/>
              <a:gd name="connsiteX24" fmla="*/ 8309408 w 12192000"/>
              <a:gd name="connsiteY24" fmla="*/ 4710922 h 6858000"/>
              <a:gd name="connsiteX25" fmla="*/ 7881742 w 12192000"/>
              <a:gd name="connsiteY25" fmla="*/ 4581008 h 6858000"/>
              <a:gd name="connsiteX26" fmla="*/ 8284008 w 12192000"/>
              <a:gd name="connsiteY26" fmla="*/ 4672823 h 6858000"/>
              <a:gd name="connsiteX27" fmla="*/ 8284008 w 12192000"/>
              <a:gd name="connsiteY27" fmla="*/ 4710603 h 6858000"/>
              <a:gd name="connsiteX28" fmla="*/ 8218798 w 12192000"/>
              <a:gd name="connsiteY28" fmla="*/ 4713895 h 6858000"/>
              <a:gd name="connsiteX29" fmla="*/ 8000103 w 12192000"/>
              <a:gd name="connsiteY29" fmla="*/ 4769843 h 6858000"/>
              <a:gd name="connsiteX30" fmla="*/ 7978363 w 12192000"/>
              <a:gd name="connsiteY30" fmla="*/ 4781643 h 6858000"/>
              <a:gd name="connsiteX31" fmla="*/ 7946307 w 12192000"/>
              <a:gd name="connsiteY31" fmla="*/ 4715079 h 6858000"/>
              <a:gd name="connsiteX32" fmla="*/ 9436812 w 12192000"/>
              <a:gd name="connsiteY32" fmla="*/ 4579002 h 6858000"/>
              <a:gd name="connsiteX33" fmla="*/ 9450485 w 12192000"/>
              <a:gd name="connsiteY33" fmla="*/ 4589906 h 6858000"/>
              <a:gd name="connsiteX34" fmla="*/ 9466992 w 12192000"/>
              <a:gd name="connsiteY34" fmla="*/ 4603070 h 6858000"/>
              <a:gd name="connsiteX35" fmla="*/ 9417841 w 12192000"/>
              <a:gd name="connsiteY35" fmla="*/ 4672203 h 6858000"/>
              <a:gd name="connsiteX36" fmla="*/ 9367405 w 12192000"/>
              <a:gd name="connsiteY36" fmla="*/ 4770723 h 6858000"/>
              <a:gd name="connsiteX37" fmla="*/ 9331656 w 12192000"/>
              <a:gd name="connsiteY37" fmla="*/ 4885888 h 6858000"/>
              <a:gd name="connsiteX38" fmla="*/ 9114222 w 12192000"/>
              <a:gd name="connsiteY38" fmla="*/ 4836260 h 6858000"/>
              <a:gd name="connsiteX39" fmla="*/ 7612887 w 12192000"/>
              <a:gd name="connsiteY39" fmla="*/ 4519644 h 6858000"/>
              <a:gd name="connsiteX40" fmla="*/ 7819657 w 12192000"/>
              <a:gd name="connsiteY40" fmla="*/ 4566838 h 6858000"/>
              <a:gd name="connsiteX41" fmla="*/ 7850069 w 12192000"/>
              <a:gd name="connsiteY41" fmla="*/ 4573779 h 6858000"/>
              <a:gd name="connsiteX42" fmla="*/ 7956013 w 12192000"/>
              <a:gd name="connsiteY42" fmla="*/ 4793774 h 6858000"/>
              <a:gd name="connsiteX43" fmla="*/ 7870666 w 12192000"/>
              <a:gd name="connsiteY43" fmla="*/ 4840099 h 6858000"/>
              <a:gd name="connsiteX44" fmla="*/ 7757892 w 12192000"/>
              <a:gd name="connsiteY44" fmla="*/ 4933146 h 6858000"/>
              <a:gd name="connsiteX45" fmla="*/ 7711671 w 12192000"/>
              <a:gd name="connsiteY45" fmla="*/ 4989167 h 6858000"/>
              <a:gd name="connsiteX46" fmla="*/ 7477551 w 12192000"/>
              <a:gd name="connsiteY46" fmla="*/ 4802462 h 6858000"/>
              <a:gd name="connsiteX47" fmla="*/ 7526703 w 12192000"/>
              <a:gd name="connsiteY47" fmla="*/ 4733328 h 6858000"/>
              <a:gd name="connsiteX48" fmla="*/ 7577138 w 12192000"/>
              <a:gd name="connsiteY48" fmla="*/ 4634808 h 6858000"/>
              <a:gd name="connsiteX49" fmla="*/ 9713863 w 12192000"/>
              <a:gd name="connsiteY49" fmla="*/ 4358062 h 6858000"/>
              <a:gd name="connsiteX50" fmla="*/ 9728806 w 12192000"/>
              <a:gd name="connsiteY50" fmla="*/ 4389092 h 6858000"/>
              <a:gd name="connsiteX51" fmla="*/ 9666574 w 12192000"/>
              <a:gd name="connsiteY51" fmla="*/ 4420464 h 6858000"/>
              <a:gd name="connsiteX52" fmla="*/ 9557172 w 12192000"/>
              <a:gd name="connsiteY52" fmla="*/ 4503282 h 6858000"/>
              <a:gd name="connsiteX53" fmla="*/ 9481772 w 12192000"/>
              <a:gd name="connsiteY53" fmla="*/ 4582369 h 6858000"/>
              <a:gd name="connsiteX54" fmla="*/ 9457182 w 12192000"/>
              <a:gd name="connsiteY54" fmla="*/ 4562758 h 6858000"/>
              <a:gd name="connsiteX55" fmla="*/ 8933950 w 12192000"/>
              <a:gd name="connsiteY55" fmla="*/ 4177983 h 6858000"/>
              <a:gd name="connsiteX56" fmla="*/ 9416443 w 12192000"/>
              <a:gd name="connsiteY56" fmla="*/ 4562758 h 6858000"/>
              <a:gd name="connsiteX57" fmla="*/ 9082548 w 12192000"/>
              <a:gd name="connsiteY57" fmla="*/ 4829031 h 6858000"/>
              <a:gd name="connsiteX58" fmla="*/ 8666187 w 12192000"/>
              <a:gd name="connsiteY58" fmla="*/ 4733999 h 6858000"/>
              <a:gd name="connsiteX59" fmla="*/ 8808433 w 12192000"/>
              <a:gd name="connsiteY59" fmla="*/ 4438621 h 6858000"/>
              <a:gd name="connsiteX60" fmla="*/ 7656948 w 12192000"/>
              <a:gd name="connsiteY60" fmla="*/ 4172760 h 6858000"/>
              <a:gd name="connsiteX61" fmla="*/ 7835973 w 12192000"/>
              <a:gd name="connsiteY61" fmla="*/ 4544508 h 6858000"/>
              <a:gd name="connsiteX62" fmla="*/ 7628222 w 12192000"/>
              <a:gd name="connsiteY62" fmla="*/ 4497091 h 6858000"/>
              <a:gd name="connsiteX63" fmla="*/ 7620439 w 12192000"/>
              <a:gd name="connsiteY63" fmla="*/ 4495314 h 6858000"/>
              <a:gd name="connsiteX64" fmla="*/ 7621539 w 12192000"/>
              <a:gd name="connsiteY64" fmla="*/ 4491773 h 6858000"/>
              <a:gd name="connsiteX65" fmla="*/ 7637020 w 12192000"/>
              <a:gd name="connsiteY65" fmla="*/ 4338203 h 6858000"/>
              <a:gd name="connsiteX66" fmla="*/ 7629291 w 12192000"/>
              <a:gd name="connsiteY66" fmla="*/ 4229263 h 6858000"/>
              <a:gd name="connsiteX67" fmla="*/ 7618971 w 12192000"/>
              <a:gd name="connsiteY67" fmla="*/ 4181428 h 6858000"/>
              <a:gd name="connsiteX68" fmla="*/ 10056823 w 12192000"/>
              <a:gd name="connsiteY68" fmla="*/ 4084560 h 6858000"/>
              <a:gd name="connsiteX69" fmla="*/ 10056823 w 12192000"/>
              <a:gd name="connsiteY69" fmla="*/ 4306529 h 6858000"/>
              <a:gd name="connsiteX70" fmla="*/ 9925275 w 12192000"/>
              <a:gd name="connsiteY70" fmla="*/ 4318963 h 6858000"/>
              <a:gd name="connsiteX71" fmla="*/ 9790117 w 12192000"/>
              <a:gd name="connsiteY71" fmla="*/ 4358183 h 6858000"/>
              <a:gd name="connsiteX72" fmla="*/ 9751490 w 12192000"/>
              <a:gd name="connsiteY72" fmla="*/ 4377656 h 6858000"/>
              <a:gd name="connsiteX73" fmla="*/ 9748812 w 12192000"/>
              <a:gd name="connsiteY73" fmla="*/ 4372095 h 6858000"/>
              <a:gd name="connsiteX74" fmla="*/ 9734232 w 12192000"/>
              <a:gd name="connsiteY74" fmla="*/ 4341818 h 6858000"/>
              <a:gd name="connsiteX75" fmla="*/ 9968045 w 12192000"/>
              <a:gd name="connsiteY75" fmla="*/ 4155358 h 6858000"/>
              <a:gd name="connsiteX76" fmla="*/ 8284008 w 12192000"/>
              <a:gd name="connsiteY76" fmla="*/ 4029638 h 6858000"/>
              <a:gd name="connsiteX77" fmla="*/ 8284008 w 12192000"/>
              <a:gd name="connsiteY77" fmla="*/ 4646769 h 6858000"/>
              <a:gd name="connsiteX78" fmla="*/ 8097188 w 12192000"/>
              <a:gd name="connsiteY78" fmla="*/ 4604129 h 6858000"/>
              <a:gd name="connsiteX79" fmla="*/ 7867646 w 12192000"/>
              <a:gd name="connsiteY79" fmla="*/ 4551738 h 6858000"/>
              <a:gd name="connsiteX80" fmla="*/ 7682349 w 12192000"/>
              <a:gd name="connsiteY80" fmla="*/ 4166962 h 6858000"/>
              <a:gd name="connsiteX81" fmla="*/ 8204183 w 12192000"/>
              <a:gd name="connsiteY81" fmla="*/ 4047857 h 6858000"/>
              <a:gd name="connsiteX82" fmla="*/ 8644698 w 12192000"/>
              <a:gd name="connsiteY82" fmla="*/ 3947312 h 6858000"/>
              <a:gd name="connsiteX83" fmla="*/ 8913581 w 12192000"/>
              <a:gd name="connsiteY83" fmla="*/ 4161739 h 6858000"/>
              <a:gd name="connsiteX84" fmla="*/ 8640787 w 12192000"/>
              <a:gd name="connsiteY84" fmla="*/ 4728202 h 6858000"/>
              <a:gd name="connsiteX85" fmla="*/ 8366194 w 12192000"/>
              <a:gd name="connsiteY85" fmla="*/ 4665528 h 6858000"/>
              <a:gd name="connsiteX86" fmla="*/ 8309408 w 12192000"/>
              <a:gd name="connsiteY86" fmla="*/ 4652567 h 6858000"/>
              <a:gd name="connsiteX87" fmla="*/ 8309408 w 12192000"/>
              <a:gd name="connsiteY87" fmla="*/ 4023840 h 6858000"/>
              <a:gd name="connsiteX88" fmla="*/ 10271751 w 12192000"/>
              <a:gd name="connsiteY88" fmla="*/ 3913160 h 6858000"/>
              <a:gd name="connsiteX89" fmla="*/ 10294454 w 12192000"/>
              <a:gd name="connsiteY89" fmla="*/ 3941352 h 6858000"/>
              <a:gd name="connsiteX90" fmla="*/ 10432459 w 12192000"/>
              <a:gd name="connsiteY90" fmla="*/ 4060862 h 6858000"/>
              <a:gd name="connsiteX91" fmla="*/ 10517806 w 12192000"/>
              <a:gd name="connsiteY91" fmla="*/ 4107188 h 6858000"/>
              <a:gd name="connsiteX92" fmla="*/ 10442380 w 12192000"/>
              <a:gd name="connsiteY92" fmla="*/ 4263811 h 6858000"/>
              <a:gd name="connsiteX93" fmla="*/ 10387774 w 12192000"/>
              <a:gd name="connsiteY93" fmla="*/ 4377203 h 6858000"/>
              <a:gd name="connsiteX94" fmla="*/ 10287147 w 12192000"/>
              <a:gd name="connsiteY94" fmla="*/ 4336857 h 6858000"/>
              <a:gd name="connsiteX95" fmla="*/ 10147433 w 12192000"/>
              <a:gd name="connsiteY95" fmla="*/ 4309262 h 6858000"/>
              <a:gd name="connsiteX96" fmla="*/ 10082223 w 12192000"/>
              <a:gd name="connsiteY96" fmla="*/ 4305970 h 6858000"/>
              <a:gd name="connsiteX97" fmla="*/ 10082223 w 12192000"/>
              <a:gd name="connsiteY97" fmla="*/ 4064304 h 6858000"/>
              <a:gd name="connsiteX98" fmla="*/ 10082430 w 12192000"/>
              <a:gd name="connsiteY98" fmla="*/ 4064139 h 6858000"/>
              <a:gd name="connsiteX99" fmla="*/ 7503197 w 12192000"/>
              <a:gd name="connsiteY99" fmla="*/ 3853493 h 6858000"/>
              <a:gd name="connsiteX100" fmla="*/ 7545053 w 12192000"/>
              <a:gd name="connsiteY100" fmla="*/ 3940406 h 6858000"/>
              <a:gd name="connsiteX101" fmla="*/ 7645644 w 12192000"/>
              <a:gd name="connsiteY101" fmla="*/ 4149287 h 6858000"/>
              <a:gd name="connsiteX102" fmla="*/ 7613615 w 12192000"/>
              <a:gd name="connsiteY102" fmla="*/ 4156598 h 6858000"/>
              <a:gd name="connsiteX103" fmla="*/ 7606816 w 12192000"/>
              <a:gd name="connsiteY103" fmla="*/ 4125082 h 6858000"/>
              <a:gd name="connsiteX104" fmla="*/ 7521884 w 12192000"/>
              <a:gd name="connsiteY104" fmla="*/ 3935254 h 6858000"/>
              <a:gd name="connsiteX105" fmla="*/ 7477581 w 12192000"/>
              <a:gd name="connsiteY105" fmla="*/ 3873921 h 6858000"/>
              <a:gd name="connsiteX106" fmla="*/ 7492251 w 12192000"/>
              <a:gd name="connsiteY106" fmla="*/ 3862222 h 6858000"/>
              <a:gd name="connsiteX107" fmla="*/ 9062800 w 12192000"/>
              <a:gd name="connsiteY107" fmla="*/ 3851883 h 6858000"/>
              <a:gd name="connsiteX108" fmla="*/ 8924885 w 12192000"/>
              <a:gd name="connsiteY108" fmla="*/ 4138266 h 6858000"/>
              <a:gd name="connsiteX109" fmla="*/ 8676371 w 12192000"/>
              <a:gd name="connsiteY109" fmla="*/ 3940083 h 6858000"/>
              <a:gd name="connsiteX110" fmla="*/ 9429765 w 12192000"/>
              <a:gd name="connsiteY110" fmla="*/ 3768126 h 6858000"/>
              <a:gd name="connsiteX111" fmla="*/ 9702559 w 12192000"/>
              <a:gd name="connsiteY111" fmla="*/ 4334589 h 6858000"/>
              <a:gd name="connsiteX112" fmla="*/ 9436812 w 12192000"/>
              <a:gd name="connsiteY112" fmla="*/ 4546515 h 6858000"/>
              <a:gd name="connsiteX113" fmla="*/ 8945254 w 12192000"/>
              <a:gd name="connsiteY113" fmla="*/ 4154510 h 6858000"/>
              <a:gd name="connsiteX114" fmla="*/ 9040827 w 12192000"/>
              <a:gd name="connsiteY114" fmla="*/ 3956050 h 6858000"/>
              <a:gd name="connsiteX115" fmla="*/ 9094473 w 12192000"/>
              <a:gd name="connsiteY115" fmla="*/ 3844654 h 6858000"/>
              <a:gd name="connsiteX116" fmla="*/ 9250627 w 12192000"/>
              <a:gd name="connsiteY116" fmla="*/ 3809013 h 6858000"/>
              <a:gd name="connsiteX117" fmla="*/ 8309408 w 12192000"/>
              <a:gd name="connsiteY117" fmla="*/ 3679927 h 6858000"/>
              <a:gd name="connsiteX118" fmla="*/ 8561543 w 12192000"/>
              <a:gd name="connsiteY118" fmla="*/ 3880998 h 6858000"/>
              <a:gd name="connsiteX119" fmla="*/ 8619299 w 12192000"/>
              <a:gd name="connsiteY119" fmla="*/ 3927057 h 6858000"/>
              <a:gd name="connsiteX120" fmla="*/ 8309408 w 12192000"/>
              <a:gd name="connsiteY120" fmla="*/ 3997788 h 6858000"/>
              <a:gd name="connsiteX121" fmla="*/ 10056823 w 12192000"/>
              <a:gd name="connsiteY121" fmla="*/ 3625004 h 6858000"/>
              <a:gd name="connsiteX122" fmla="*/ 10056823 w 12192000"/>
              <a:gd name="connsiteY122" fmla="*/ 4052073 h 6858000"/>
              <a:gd name="connsiteX123" fmla="*/ 10029533 w 12192000"/>
              <a:gd name="connsiteY123" fmla="*/ 4073835 h 6858000"/>
              <a:gd name="connsiteX124" fmla="*/ 9722928 w 12192000"/>
              <a:gd name="connsiteY124" fmla="*/ 4318345 h 6858000"/>
              <a:gd name="connsiteX125" fmla="*/ 9563355 w 12192000"/>
              <a:gd name="connsiteY125" fmla="*/ 3986990 h 6858000"/>
              <a:gd name="connsiteX126" fmla="*/ 9455164 w 12192000"/>
              <a:gd name="connsiteY126" fmla="*/ 3762329 h 6858000"/>
              <a:gd name="connsiteX127" fmla="*/ 9908046 w 12192000"/>
              <a:gd name="connsiteY127" fmla="*/ 3658961 h 6858000"/>
              <a:gd name="connsiteX128" fmla="*/ 10120599 w 12192000"/>
              <a:gd name="connsiteY128" fmla="*/ 3610447 h 6858000"/>
              <a:gd name="connsiteX129" fmla="*/ 10133594 w 12192000"/>
              <a:gd name="connsiteY129" fmla="*/ 3664520 h 6858000"/>
              <a:gd name="connsiteX130" fmla="*/ 10237085 w 12192000"/>
              <a:gd name="connsiteY130" fmla="*/ 3870112 h 6858000"/>
              <a:gd name="connsiteX131" fmla="*/ 10255820 w 12192000"/>
              <a:gd name="connsiteY131" fmla="*/ 3893378 h 6858000"/>
              <a:gd name="connsiteX132" fmla="*/ 10116647 w 12192000"/>
              <a:gd name="connsiteY132" fmla="*/ 4004365 h 6858000"/>
              <a:gd name="connsiteX133" fmla="*/ 10082223 w 12192000"/>
              <a:gd name="connsiteY133" fmla="*/ 4031817 h 6858000"/>
              <a:gd name="connsiteX134" fmla="*/ 10082223 w 12192000"/>
              <a:gd name="connsiteY134" fmla="*/ 3619206 h 6858000"/>
              <a:gd name="connsiteX135" fmla="*/ 7312868 w 12192000"/>
              <a:gd name="connsiteY135" fmla="*/ 3458271 h 6858000"/>
              <a:gd name="connsiteX136" fmla="*/ 7485125 w 12192000"/>
              <a:gd name="connsiteY136" fmla="*/ 3815964 h 6858000"/>
              <a:gd name="connsiteX137" fmla="*/ 7491893 w 12192000"/>
              <a:gd name="connsiteY137" fmla="*/ 3830019 h 6858000"/>
              <a:gd name="connsiteX138" fmla="*/ 7462691 w 12192000"/>
              <a:gd name="connsiteY138" fmla="*/ 3853307 h 6858000"/>
              <a:gd name="connsiteX139" fmla="*/ 7461558 w 12192000"/>
              <a:gd name="connsiteY139" fmla="*/ 3851738 h 6858000"/>
              <a:gd name="connsiteX140" fmla="*/ 7221922 w 12192000"/>
              <a:gd name="connsiteY140" fmla="*/ 3659565 h 6858000"/>
              <a:gd name="connsiteX141" fmla="*/ 7216900 w 12192000"/>
              <a:gd name="connsiteY141" fmla="*/ 3657552 h 6858000"/>
              <a:gd name="connsiteX142" fmla="*/ 9280546 w 12192000"/>
              <a:gd name="connsiteY142" fmla="*/ 3458270 h 6858000"/>
              <a:gd name="connsiteX143" fmla="*/ 9418461 w 12192000"/>
              <a:gd name="connsiteY143" fmla="*/ 3744654 h 6858000"/>
              <a:gd name="connsiteX144" fmla="*/ 9108568 w 12192000"/>
              <a:gd name="connsiteY144" fmla="*/ 3815385 h 6858000"/>
              <a:gd name="connsiteX145" fmla="*/ 9190173 w 12192000"/>
              <a:gd name="connsiteY145" fmla="*/ 3645930 h 6858000"/>
              <a:gd name="connsiteX146" fmla="*/ 8015125 w 12192000"/>
              <a:gd name="connsiteY146" fmla="*/ 3445244 h 6858000"/>
              <a:gd name="connsiteX147" fmla="*/ 8284008 w 12192000"/>
              <a:gd name="connsiteY147" fmla="*/ 3659671 h 6858000"/>
              <a:gd name="connsiteX148" fmla="*/ 8284008 w 12192000"/>
              <a:gd name="connsiteY148" fmla="*/ 4003585 h 6858000"/>
              <a:gd name="connsiteX149" fmla="*/ 7671045 w 12192000"/>
              <a:gd name="connsiteY149" fmla="*/ 4143490 h 6858000"/>
              <a:gd name="connsiteX150" fmla="*/ 7523567 w 12192000"/>
              <a:gd name="connsiteY150" fmla="*/ 3837248 h 6858000"/>
              <a:gd name="connsiteX151" fmla="*/ 10082223 w 12192000"/>
              <a:gd name="connsiteY151" fmla="*/ 3264846 h 6858000"/>
              <a:gd name="connsiteX152" fmla="*/ 10114070 w 12192000"/>
              <a:gd name="connsiteY152" fmla="*/ 3272115 h 6858000"/>
              <a:gd name="connsiteX153" fmla="*/ 10102622 w 12192000"/>
              <a:gd name="connsiteY153" fmla="*/ 3331949 h 6858000"/>
              <a:gd name="connsiteX154" fmla="*/ 10096500 w 12192000"/>
              <a:gd name="connsiteY154" fmla="*/ 3429000 h 6858000"/>
              <a:gd name="connsiteX155" fmla="*/ 10106017 w 12192000"/>
              <a:gd name="connsiteY155" fmla="*/ 3549770 h 6858000"/>
              <a:gd name="connsiteX156" fmla="*/ 10114664 w 12192000"/>
              <a:gd name="connsiteY156" fmla="*/ 3585750 h 6858000"/>
              <a:gd name="connsiteX157" fmla="*/ 10082223 w 12192000"/>
              <a:gd name="connsiteY157" fmla="*/ 3593154 h 6858000"/>
              <a:gd name="connsiteX158" fmla="*/ 8284008 w 12192000"/>
              <a:gd name="connsiteY158" fmla="*/ 3230817 h 6858000"/>
              <a:gd name="connsiteX159" fmla="*/ 8284008 w 12192000"/>
              <a:gd name="connsiteY159" fmla="*/ 3627184 h 6858000"/>
              <a:gd name="connsiteX160" fmla="*/ 8035494 w 12192000"/>
              <a:gd name="connsiteY160" fmla="*/ 3429000 h 6858000"/>
              <a:gd name="connsiteX161" fmla="*/ 7193363 w 12192000"/>
              <a:gd name="connsiteY161" fmla="*/ 3210116 h 6858000"/>
              <a:gd name="connsiteX162" fmla="*/ 7298772 w 12192000"/>
              <a:gd name="connsiteY162" fmla="*/ 3429000 h 6858000"/>
              <a:gd name="connsiteX163" fmla="*/ 7193270 w 12192000"/>
              <a:gd name="connsiteY163" fmla="*/ 3648078 h 6858000"/>
              <a:gd name="connsiteX164" fmla="*/ 7092644 w 12192000"/>
              <a:gd name="connsiteY164" fmla="*/ 3607732 h 6858000"/>
              <a:gd name="connsiteX165" fmla="*/ 6952930 w 12192000"/>
              <a:gd name="connsiteY165" fmla="*/ 3580137 h 6858000"/>
              <a:gd name="connsiteX166" fmla="*/ 6887720 w 12192000"/>
              <a:gd name="connsiteY166" fmla="*/ 3576844 h 6858000"/>
              <a:gd name="connsiteX167" fmla="*/ 6887720 w 12192000"/>
              <a:gd name="connsiteY167" fmla="*/ 3281156 h 6858000"/>
              <a:gd name="connsiteX168" fmla="*/ 6952930 w 12192000"/>
              <a:gd name="connsiteY168" fmla="*/ 3277863 h 6858000"/>
              <a:gd name="connsiteX169" fmla="*/ 7171625 w 12192000"/>
              <a:gd name="connsiteY169" fmla="*/ 3221915 h 6858000"/>
              <a:gd name="connsiteX170" fmla="*/ 9443860 w 12192000"/>
              <a:gd name="connsiteY170" fmla="*/ 3119144 h 6858000"/>
              <a:gd name="connsiteX171" fmla="*/ 10056823 w 12192000"/>
              <a:gd name="connsiteY171" fmla="*/ 3259049 h 6858000"/>
              <a:gd name="connsiteX172" fmla="*/ 10056823 w 12192000"/>
              <a:gd name="connsiteY172" fmla="*/ 3598952 h 6858000"/>
              <a:gd name="connsiteX173" fmla="*/ 9993902 w 12192000"/>
              <a:gd name="connsiteY173" fmla="*/ 3613313 h 6858000"/>
              <a:gd name="connsiteX174" fmla="*/ 9443860 w 12192000"/>
              <a:gd name="connsiteY174" fmla="*/ 3738856 h 6858000"/>
              <a:gd name="connsiteX175" fmla="*/ 9294641 w 12192000"/>
              <a:gd name="connsiteY175" fmla="*/ 3429000 h 6858000"/>
              <a:gd name="connsiteX176" fmla="*/ 7512263 w 12192000"/>
              <a:gd name="connsiteY176" fmla="*/ 3044225 h 6858000"/>
              <a:gd name="connsiteX177" fmla="*/ 7994755 w 12192000"/>
              <a:gd name="connsiteY177" fmla="*/ 3429000 h 6858000"/>
              <a:gd name="connsiteX178" fmla="*/ 7512263 w 12192000"/>
              <a:gd name="connsiteY178" fmla="*/ 3813775 h 6858000"/>
              <a:gd name="connsiteX179" fmla="*/ 7326965 w 12192000"/>
              <a:gd name="connsiteY179" fmla="*/ 3429000 h 6858000"/>
              <a:gd name="connsiteX180" fmla="*/ 9108569 w 12192000"/>
              <a:gd name="connsiteY180" fmla="*/ 3042616 h 6858000"/>
              <a:gd name="connsiteX181" fmla="*/ 9418461 w 12192000"/>
              <a:gd name="connsiteY181" fmla="*/ 3113347 h 6858000"/>
              <a:gd name="connsiteX182" fmla="*/ 9280546 w 12192000"/>
              <a:gd name="connsiteY182" fmla="*/ 3399730 h 6858000"/>
              <a:gd name="connsiteX183" fmla="*/ 9278701 w 12192000"/>
              <a:gd name="connsiteY183" fmla="*/ 3395899 h 6858000"/>
              <a:gd name="connsiteX184" fmla="*/ 7460056 w 12192000"/>
              <a:gd name="connsiteY184" fmla="*/ 3002592 h 6858000"/>
              <a:gd name="connsiteX185" fmla="*/ 7491893 w 12192000"/>
              <a:gd name="connsiteY185" fmla="*/ 3027981 h 6858000"/>
              <a:gd name="connsiteX186" fmla="*/ 7312869 w 12192000"/>
              <a:gd name="connsiteY186" fmla="*/ 3399729 h 6858000"/>
              <a:gd name="connsiteX187" fmla="*/ 7215714 w 12192000"/>
              <a:gd name="connsiteY187" fmla="*/ 3197985 h 6858000"/>
              <a:gd name="connsiteX188" fmla="*/ 7301061 w 12192000"/>
              <a:gd name="connsiteY188" fmla="*/ 3151660 h 6858000"/>
              <a:gd name="connsiteX189" fmla="*/ 7413835 w 12192000"/>
              <a:gd name="connsiteY189" fmla="*/ 3058613 h 6858000"/>
              <a:gd name="connsiteX190" fmla="*/ 8650972 w 12192000"/>
              <a:gd name="connsiteY190" fmla="*/ 2938173 h 6858000"/>
              <a:gd name="connsiteX191" fmla="*/ 9076895 w 12192000"/>
              <a:gd name="connsiteY191" fmla="*/ 3035387 h 6858000"/>
              <a:gd name="connsiteX192" fmla="*/ 9266450 w 12192000"/>
              <a:gd name="connsiteY192" fmla="*/ 3429000 h 6858000"/>
              <a:gd name="connsiteX193" fmla="*/ 9076896 w 12192000"/>
              <a:gd name="connsiteY193" fmla="*/ 3822613 h 6858000"/>
              <a:gd name="connsiteX194" fmla="*/ 8650972 w 12192000"/>
              <a:gd name="connsiteY194" fmla="*/ 3919828 h 6858000"/>
              <a:gd name="connsiteX195" fmla="*/ 8403765 w 12192000"/>
              <a:gd name="connsiteY195" fmla="*/ 3722687 h 6858000"/>
              <a:gd name="connsiteX196" fmla="*/ 8309408 w 12192000"/>
              <a:gd name="connsiteY196" fmla="*/ 3647439 h 6858000"/>
              <a:gd name="connsiteX197" fmla="*/ 8309408 w 12192000"/>
              <a:gd name="connsiteY197" fmla="*/ 3210561 h 6858000"/>
              <a:gd name="connsiteX198" fmla="*/ 8309408 w 12192000"/>
              <a:gd name="connsiteY198" fmla="*/ 2860213 h 6858000"/>
              <a:gd name="connsiteX199" fmla="*/ 8619299 w 12192000"/>
              <a:gd name="connsiteY199" fmla="*/ 2930943 h 6858000"/>
              <a:gd name="connsiteX200" fmla="*/ 8309408 w 12192000"/>
              <a:gd name="connsiteY200" fmla="*/ 3178073 h 6858000"/>
              <a:gd name="connsiteX201" fmla="*/ 10082223 w 12192000"/>
              <a:gd name="connsiteY201" fmla="*/ 2826184 h 6858000"/>
              <a:gd name="connsiteX202" fmla="*/ 10180196 w 12192000"/>
              <a:gd name="connsiteY202" fmla="*/ 2904315 h 6858000"/>
              <a:gd name="connsiteX203" fmla="*/ 10256518 w 12192000"/>
              <a:gd name="connsiteY203" fmla="*/ 2965179 h 6858000"/>
              <a:gd name="connsiteX204" fmla="*/ 10237085 w 12192000"/>
              <a:gd name="connsiteY204" fmla="*/ 2987888 h 6858000"/>
              <a:gd name="connsiteX205" fmla="*/ 10120490 w 12192000"/>
              <a:gd name="connsiteY205" fmla="*/ 3238565 h 6858000"/>
              <a:gd name="connsiteX206" fmla="*/ 10118846 w 12192000"/>
              <a:gd name="connsiteY206" fmla="*/ 3247153 h 6858000"/>
              <a:gd name="connsiteX207" fmla="*/ 10082223 w 12192000"/>
              <a:gd name="connsiteY207" fmla="*/ 3238794 h 6858000"/>
              <a:gd name="connsiteX208" fmla="*/ 8924885 w 12192000"/>
              <a:gd name="connsiteY208" fmla="*/ 2719734 h 6858000"/>
              <a:gd name="connsiteX209" fmla="*/ 9062800 w 12192000"/>
              <a:gd name="connsiteY209" fmla="*/ 3006117 h 6858000"/>
              <a:gd name="connsiteX210" fmla="*/ 8676372 w 12192000"/>
              <a:gd name="connsiteY210" fmla="*/ 2917917 h 6858000"/>
              <a:gd name="connsiteX211" fmla="*/ 8907037 w 12192000"/>
              <a:gd name="connsiteY211" fmla="*/ 2733967 h 6858000"/>
              <a:gd name="connsiteX212" fmla="*/ 7671045 w 12192000"/>
              <a:gd name="connsiteY212" fmla="*/ 2714511 h 6858000"/>
              <a:gd name="connsiteX213" fmla="*/ 8284008 w 12192000"/>
              <a:gd name="connsiteY213" fmla="*/ 2854415 h 6858000"/>
              <a:gd name="connsiteX214" fmla="*/ 8284008 w 12192000"/>
              <a:gd name="connsiteY214" fmla="*/ 3198329 h 6858000"/>
              <a:gd name="connsiteX215" fmla="*/ 8277764 w 12192000"/>
              <a:gd name="connsiteY215" fmla="*/ 3203308 h 6858000"/>
              <a:gd name="connsiteX216" fmla="*/ 8015125 w 12192000"/>
              <a:gd name="connsiteY216" fmla="*/ 3412756 h 6858000"/>
              <a:gd name="connsiteX217" fmla="*/ 7523567 w 12192000"/>
              <a:gd name="connsiteY217" fmla="*/ 3020752 h 6858000"/>
              <a:gd name="connsiteX218" fmla="*/ 7613155 w 12192000"/>
              <a:gd name="connsiteY218" fmla="*/ 2701298 h 6858000"/>
              <a:gd name="connsiteX219" fmla="*/ 7645644 w 12192000"/>
              <a:gd name="connsiteY219" fmla="*/ 2708713 h 6858000"/>
              <a:gd name="connsiteX220" fmla="*/ 7503197 w 12192000"/>
              <a:gd name="connsiteY220" fmla="*/ 3004508 h 6858000"/>
              <a:gd name="connsiteX221" fmla="*/ 7476224 w 12192000"/>
              <a:gd name="connsiteY221" fmla="*/ 2982997 h 6858000"/>
              <a:gd name="connsiteX222" fmla="*/ 7506882 w 12192000"/>
              <a:gd name="connsiteY222" fmla="*/ 2945839 h 6858000"/>
              <a:gd name="connsiteX223" fmla="*/ 7602762 w 12192000"/>
              <a:gd name="connsiteY223" fmla="*/ 2746393 h 6858000"/>
              <a:gd name="connsiteX224" fmla="*/ 9722928 w 12192000"/>
              <a:gd name="connsiteY224" fmla="*/ 2539655 h 6858000"/>
              <a:gd name="connsiteX225" fmla="*/ 10029533 w 12192000"/>
              <a:gd name="connsiteY225" fmla="*/ 2784165 h 6858000"/>
              <a:gd name="connsiteX226" fmla="*/ 10056823 w 12192000"/>
              <a:gd name="connsiteY226" fmla="*/ 2805928 h 6858000"/>
              <a:gd name="connsiteX227" fmla="*/ 10056823 w 12192000"/>
              <a:gd name="connsiteY227" fmla="*/ 3232996 h 6858000"/>
              <a:gd name="connsiteX228" fmla="*/ 9665256 w 12192000"/>
              <a:gd name="connsiteY228" fmla="*/ 3143624 h 6858000"/>
              <a:gd name="connsiteX229" fmla="*/ 9455164 w 12192000"/>
              <a:gd name="connsiteY229" fmla="*/ 3095672 h 6858000"/>
              <a:gd name="connsiteX230" fmla="*/ 10387867 w 12192000"/>
              <a:gd name="connsiteY230" fmla="*/ 2480991 h 6858000"/>
              <a:gd name="connsiteX231" fmla="*/ 10517806 w 12192000"/>
              <a:gd name="connsiteY231" fmla="*/ 2750813 h 6858000"/>
              <a:gd name="connsiteX232" fmla="*/ 10432459 w 12192000"/>
              <a:gd name="connsiteY232" fmla="*/ 2797138 h 6858000"/>
              <a:gd name="connsiteX233" fmla="*/ 10326187 w 12192000"/>
              <a:gd name="connsiteY233" fmla="*/ 2883760 h 6858000"/>
              <a:gd name="connsiteX234" fmla="*/ 10273041 w 12192000"/>
              <a:gd name="connsiteY234" fmla="*/ 2945869 h 6858000"/>
              <a:gd name="connsiteX235" fmla="*/ 10082585 w 12192000"/>
              <a:gd name="connsiteY235" fmla="*/ 2793985 h 6858000"/>
              <a:gd name="connsiteX236" fmla="*/ 10082223 w 12192000"/>
              <a:gd name="connsiteY236" fmla="*/ 2793696 h 6858000"/>
              <a:gd name="connsiteX237" fmla="*/ 10082223 w 12192000"/>
              <a:gd name="connsiteY237" fmla="*/ 2552031 h 6858000"/>
              <a:gd name="connsiteX238" fmla="*/ 10147433 w 12192000"/>
              <a:gd name="connsiteY238" fmla="*/ 2548738 h 6858000"/>
              <a:gd name="connsiteX239" fmla="*/ 10366128 w 12192000"/>
              <a:gd name="connsiteY239" fmla="*/ 2492791 h 6858000"/>
              <a:gd name="connsiteX240" fmla="*/ 9751272 w 12192000"/>
              <a:gd name="connsiteY240" fmla="*/ 2480797 h 6858000"/>
              <a:gd name="connsiteX241" fmla="*/ 9851899 w 12192000"/>
              <a:gd name="connsiteY241" fmla="*/ 2521144 h 6858000"/>
              <a:gd name="connsiteX242" fmla="*/ 9991613 w 12192000"/>
              <a:gd name="connsiteY242" fmla="*/ 2548738 h 6858000"/>
              <a:gd name="connsiteX243" fmla="*/ 10056823 w 12192000"/>
              <a:gd name="connsiteY243" fmla="*/ 2552031 h 6858000"/>
              <a:gd name="connsiteX244" fmla="*/ 10056823 w 12192000"/>
              <a:gd name="connsiteY244" fmla="*/ 2773440 h 6858000"/>
              <a:gd name="connsiteX245" fmla="*/ 9968045 w 12192000"/>
              <a:gd name="connsiteY245" fmla="*/ 2702642 h 6858000"/>
              <a:gd name="connsiteX246" fmla="*/ 9734232 w 12192000"/>
              <a:gd name="connsiteY246" fmla="*/ 2516182 h 6858000"/>
              <a:gd name="connsiteX247" fmla="*/ 7835973 w 12192000"/>
              <a:gd name="connsiteY247" fmla="*/ 2313492 h 6858000"/>
              <a:gd name="connsiteX248" fmla="*/ 7656948 w 12192000"/>
              <a:gd name="connsiteY248" fmla="*/ 2685240 h 6858000"/>
              <a:gd name="connsiteX249" fmla="*/ 7618859 w 12192000"/>
              <a:gd name="connsiteY249" fmla="*/ 2676547 h 6858000"/>
              <a:gd name="connsiteX250" fmla="*/ 7628240 w 12192000"/>
              <a:gd name="connsiteY250" fmla="*/ 2635842 h 6858000"/>
              <a:gd name="connsiteX251" fmla="*/ 7637020 w 12192000"/>
              <a:gd name="connsiteY251" fmla="*/ 2519797 h 6858000"/>
              <a:gd name="connsiteX252" fmla="*/ 7628240 w 12192000"/>
              <a:gd name="connsiteY252" fmla="*/ 2403752 h 6858000"/>
              <a:gd name="connsiteX253" fmla="*/ 7618859 w 12192000"/>
              <a:gd name="connsiteY253" fmla="*/ 2363047 h 6858000"/>
              <a:gd name="connsiteX254" fmla="*/ 9436812 w 12192000"/>
              <a:gd name="connsiteY254" fmla="*/ 2311486 h 6858000"/>
              <a:gd name="connsiteX255" fmla="*/ 9702559 w 12192000"/>
              <a:gd name="connsiteY255" fmla="*/ 2523412 h 6858000"/>
              <a:gd name="connsiteX256" fmla="*/ 9429765 w 12192000"/>
              <a:gd name="connsiteY256" fmla="*/ 3089874 h 6858000"/>
              <a:gd name="connsiteX257" fmla="*/ 9094473 w 12192000"/>
              <a:gd name="connsiteY257" fmla="*/ 3013346 h 6858000"/>
              <a:gd name="connsiteX258" fmla="*/ 8945254 w 12192000"/>
              <a:gd name="connsiteY258" fmla="*/ 2703491 h 6858000"/>
              <a:gd name="connsiteX259" fmla="*/ 8966042 w 12192000"/>
              <a:gd name="connsiteY259" fmla="*/ 2686913 h 6858000"/>
              <a:gd name="connsiteX260" fmla="*/ 9481852 w 12192000"/>
              <a:gd name="connsiteY260" fmla="*/ 2275568 h 6858000"/>
              <a:gd name="connsiteX261" fmla="*/ 9482985 w 12192000"/>
              <a:gd name="connsiteY261" fmla="*/ 2277137 h 6858000"/>
              <a:gd name="connsiteX262" fmla="*/ 9722621 w 12192000"/>
              <a:gd name="connsiteY262" fmla="*/ 2469310 h 6858000"/>
              <a:gd name="connsiteX263" fmla="*/ 9727643 w 12192000"/>
              <a:gd name="connsiteY263" fmla="*/ 2471323 h 6858000"/>
              <a:gd name="connsiteX264" fmla="*/ 9727140 w 12192000"/>
              <a:gd name="connsiteY264" fmla="*/ 2472368 h 6858000"/>
              <a:gd name="connsiteX265" fmla="*/ 9713863 w 12192000"/>
              <a:gd name="connsiteY265" fmla="*/ 2499939 h 6858000"/>
              <a:gd name="connsiteX266" fmla="*/ 9457182 w 12192000"/>
              <a:gd name="connsiteY266" fmla="*/ 2295242 h 6858000"/>
              <a:gd name="connsiteX267" fmla="*/ 8284008 w 12192000"/>
              <a:gd name="connsiteY267" fmla="*/ 2211231 h 6858000"/>
              <a:gd name="connsiteX268" fmla="*/ 8284008 w 12192000"/>
              <a:gd name="connsiteY268" fmla="*/ 2828363 h 6858000"/>
              <a:gd name="connsiteX269" fmla="*/ 7682349 w 12192000"/>
              <a:gd name="connsiteY269" fmla="*/ 2691038 h 6858000"/>
              <a:gd name="connsiteX270" fmla="*/ 7867647 w 12192000"/>
              <a:gd name="connsiteY270" fmla="*/ 2306263 h 6858000"/>
              <a:gd name="connsiteX271" fmla="*/ 7970143 w 12192000"/>
              <a:gd name="connsiteY271" fmla="*/ 2282869 h 6858000"/>
              <a:gd name="connsiteX272" fmla="*/ 8640787 w 12192000"/>
              <a:gd name="connsiteY272" fmla="*/ 2129799 h 6858000"/>
              <a:gd name="connsiteX273" fmla="*/ 8913581 w 12192000"/>
              <a:gd name="connsiteY273" fmla="*/ 2696261 h 6858000"/>
              <a:gd name="connsiteX274" fmla="*/ 8644698 w 12192000"/>
              <a:gd name="connsiteY274" fmla="*/ 2910688 h 6858000"/>
              <a:gd name="connsiteX275" fmla="*/ 8309408 w 12192000"/>
              <a:gd name="connsiteY275" fmla="*/ 2834160 h 6858000"/>
              <a:gd name="connsiteX276" fmla="*/ 8309408 w 12192000"/>
              <a:gd name="connsiteY276" fmla="*/ 2205434 h 6858000"/>
              <a:gd name="connsiteX277" fmla="*/ 8615052 w 12192000"/>
              <a:gd name="connsiteY277" fmla="*/ 2076361 h 6858000"/>
              <a:gd name="connsiteX278" fmla="*/ 8629483 w 12192000"/>
              <a:gd name="connsiteY278" fmla="*/ 2106325 h 6858000"/>
              <a:gd name="connsiteX279" fmla="*/ 8435401 w 12192000"/>
              <a:gd name="connsiteY279" fmla="*/ 2150623 h 6858000"/>
              <a:gd name="connsiteX280" fmla="*/ 8309408 w 12192000"/>
              <a:gd name="connsiteY280" fmla="*/ 2179380 h 6858000"/>
              <a:gd name="connsiteX281" fmla="*/ 8309408 w 12192000"/>
              <a:gd name="connsiteY281" fmla="*/ 2147398 h 6858000"/>
              <a:gd name="connsiteX282" fmla="*/ 8374618 w 12192000"/>
              <a:gd name="connsiteY282" fmla="*/ 2144105 h 6858000"/>
              <a:gd name="connsiteX283" fmla="*/ 8593313 w 12192000"/>
              <a:gd name="connsiteY283" fmla="*/ 2088161 h 6858000"/>
              <a:gd name="connsiteX284" fmla="*/ 7978456 w 12192000"/>
              <a:gd name="connsiteY284" fmla="*/ 2076166 h 6858000"/>
              <a:gd name="connsiteX285" fmla="*/ 8079084 w 12192000"/>
              <a:gd name="connsiteY285" fmla="*/ 2116511 h 6858000"/>
              <a:gd name="connsiteX286" fmla="*/ 8218798 w 12192000"/>
              <a:gd name="connsiteY286" fmla="*/ 2144105 h 6858000"/>
              <a:gd name="connsiteX287" fmla="*/ 8284008 w 12192000"/>
              <a:gd name="connsiteY287" fmla="*/ 2147398 h 6858000"/>
              <a:gd name="connsiteX288" fmla="*/ 8284008 w 12192000"/>
              <a:gd name="connsiteY288" fmla="*/ 2185178 h 6858000"/>
              <a:gd name="connsiteX289" fmla="*/ 7881743 w 12192000"/>
              <a:gd name="connsiteY289" fmla="*/ 2276992 h 6858000"/>
              <a:gd name="connsiteX290" fmla="*/ 9082548 w 12192000"/>
              <a:gd name="connsiteY290" fmla="*/ 2028971 h 6858000"/>
              <a:gd name="connsiteX291" fmla="*/ 9416443 w 12192000"/>
              <a:gd name="connsiteY291" fmla="*/ 2295242 h 6858000"/>
              <a:gd name="connsiteX292" fmla="*/ 9261052 w 12192000"/>
              <a:gd name="connsiteY292" fmla="*/ 2419162 h 6858000"/>
              <a:gd name="connsiteX293" fmla="*/ 8933950 w 12192000"/>
              <a:gd name="connsiteY293" fmla="*/ 2680017 h 6858000"/>
              <a:gd name="connsiteX294" fmla="*/ 8666187 w 12192000"/>
              <a:gd name="connsiteY294" fmla="*/ 2124001 h 6858000"/>
              <a:gd name="connsiteX295" fmla="*/ 8689264 w 12192000"/>
              <a:gd name="connsiteY295" fmla="*/ 2118734 h 6858000"/>
              <a:gd name="connsiteX296" fmla="*/ 9330928 w 12192000"/>
              <a:gd name="connsiteY296" fmla="*/ 1972280 h 6858000"/>
              <a:gd name="connsiteX297" fmla="*/ 9337727 w 12192000"/>
              <a:gd name="connsiteY297" fmla="*/ 2003796 h 6858000"/>
              <a:gd name="connsiteX298" fmla="*/ 9422659 w 12192000"/>
              <a:gd name="connsiteY298" fmla="*/ 2193622 h 6858000"/>
              <a:gd name="connsiteX299" fmla="*/ 9466962 w 12192000"/>
              <a:gd name="connsiteY299" fmla="*/ 2254955 h 6858000"/>
              <a:gd name="connsiteX300" fmla="*/ 9442943 w 12192000"/>
              <a:gd name="connsiteY300" fmla="*/ 2274109 h 6858000"/>
              <a:gd name="connsiteX301" fmla="*/ 9436812 w 12192000"/>
              <a:gd name="connsiteY301" fmla="*/ 2278998 h 6858000"/>
              <a:gd name="connsiteX302" fmla="*/ 9114223 w 12192000"/>
              <a:gd name="connsiteY302" fmla="*/ 2021741 h 6858000"/>
              <a:gd name="connsiteX303" fmla="*/ 7709036 w 12192000"/>
              <a:gd name="connsiteY303" fmla="*/ 1870937 h 6858000"/>
              <a:gd name="connsiteX304" fmla="*/ 7710170 w 12192000"/>
              <a:gd name="connsiteY304" fmla="*/ 1872507 h 6858000"/>
              <a:gd name="connsiteX305" fmla="*/ 7949806 w 12192000"/>
              <a:gd name="connsiteY305" fmla="*/ 2064679 h 6858000"/>
              <a:gd name="connsiteX306" fmla="*/ 7954826 w 12192000"/>
              <a:gd name="connsiteY306" fmla="*/ 2066692 h 6858000"/>
              <a:gd name="connsiteX307" fmla="*/ 7850069 w 12192000"/>
              <a:gd name="connsiteY307" fmla="*/ 2284221 h 6858000"/>
              <a:gd name="connsiteX308" fmla="*/ 7642005 w 12192000"/>
              <a:gd name="connsiteY308" fmla="*/ 2331711 h 6858000"/>
              <a:gd name="connsiteX309" fmla="*/ 7613154 w 12192000"/>
              <a:gd name="connsiteY309" fmla="*/ 2338296 h 6858000"/>
              <a:gd name="connsiteX310" fmla="*/ 7602762 w 12192000"/>
              <a:gd name="connsiteY310" fmla="*/ 2293202 h 6858000"/>
              <a:gd name="connsiteX311" fmla="*/ 7506882 w 12192000"/>
              <a:gd name="connsiteY311" fmla="*/ 2093758 h 6858000"/>
              <a:gd name="connsiteX312" fmla="*/ 7476223 w 12192000"/>
              <a:gd name="connsiteY312" fmla="*/ 2056599 h 6858000"/>
              <a:gd name="connsiteX313" fmla="*/ 8882169 w 12192000"/>
              <a:gd name="connsiteY313" fmla="*/ 1869173 h 6858000"/>
              <a:gd name="connsiteX314" fmla="*/ 9057147 w 12192000"/>
              <a:gd name="connsiteY314" fmla="*/ 2008714 h 6858000"/>
              <a:gd name="connsiteX315" fmla="*/ 8654883 w 12192000"/>
              <a:gd name="connsiteY315" fmla="*/ 2100528 h 6858000"/>
              <a:gd name="connsiteX316" fmla="*/ 8637402 w 12192000"/>
              <a:gd name="connsiteY316" fmla="*/ 2064230 h 6858000"/>
              <a:gd name="connsiteX317" fmla="*/ 8722750 w 12192000"/>
              <a:gd name="connsiteY317" fmla="*/ 2017905 h 6858000"/>
              <a:gd name="connsiteX318" fmla="*/ 8829022 w 12192000"/>
              <a:gd name="connsiteY318" fmla="*/ 1931283 h 6858000"/>
              <a:gd name="connsiteX319" fmla="*/ 9036362 w 12192000"/>
              <a:gd name="connsiteY319" fmla="*/ 1567888 h 6858000"/>
              <a:gd name="connsiteX320" fmla="*/ 9324104 w 12192000"/>
              <a:gd name="connsiteY320" fmla="*/ 1633563 h 6858000"/>
              <a:gd name="connsiteX321" fmla="*/ 9323004 w 12192000"/>
              <a:gd name="connsiteY321" fmla="*/ 1637106 h 6858000"/>
              <a:gd name="connsiteX322" fmla="*/ 9307523 w 12192000"/>
              <a:gd name="connsiteY322" fmla="*/ 1790676 h 6858000"/>
              <a:gd name="connsiteX323" fmla="*/ 9315252 w 12192000"/>
              <a:gd name="connsiteY323" fmla="*/ 1899615 h 6858000"/>
              <a:gd name="connsiteX324" fmla="*/ 9325571 w 12192000"/>
              <a:gd name="connsiteY324" fmla="*/ 1947448 h 6858000"/>
              <a:gd name="connsiteX325" fmla="*/ 9088822 w 12192000"/>
              <a:gd name="connsiteY325" fmla="*/ 2001485 h 6858000"/>
              <a:gd name="connsiteX326" fmla="*/ 8898693 w 12192000"/>
              <a:gd name="connsiteY326" fmla="*/ 1849862 h 6858000"/>
              <a:gd name="connsiteX327" fmla="*/ 8918123 w 12192000"/>
              <a:gd name="connsiteY327" fmla="*/ 1827155 h 6858000"/>
              <a:gd name="connsiteX328" fmla="*/ 9034718 w 12192000"/>
              <a:gd name="connsiteY328" fmla="*/ 1576478 h 6858000"/>
              <a:gd name="connsiteX329" fmla="*/ 8296708 w 12192000"/>
              <a:gd name="connsiteY329" fmla="*/ 624042 h 6858000"/>
              <a:gd name="connsiteX330" fmla="*/ 7534708 w 12192000"/>
              <a:gd name="connsiteY330" fmla="*/ 1386043 h 6858000"/>
              <a:gd name="connsiteX331" fmla="*/ 7649844 w 12192000"/>
              <a:gd name="connsiteY331" fmla="*/ 1788991 h 6858000"/>
              <a:gd name="connsiteX332" fmla="*/ 7694146 w 12192000"/>
              <a:gd name="connsiteY332" fmla="*/ 1850323 h 6858000"/>
              <a:gd name="connsiteX333" fmla="*/ 7460055 w 12192000"/>
              <a:gd name="connsiteY333" fmla="*/ 2037003 h 6858000"/>
              <a:gd name="connsiteX334" fmla="*/ 7413835 w 12192000"/>
              <a:gd name="connsiteY334" fmla="*/ 1980984 h 6858000"/>
              <a:gd name="connsiteX335" fmla="*/ 6875020 w 12192000"/>
              <a:gd name="connsiteY335" fmla="*/ 1757801 h 6858000"/>
              <a:gd name="connsiteX336" fmla="*/ 6113020 w 12192000"/>
              <a:gd name="connsiteY336" fmla="*/ 2519797 h 6858000"/>
              <a:gd name="connsiteX337" fmla="*/ 6797110 w 12192000"/>
              <a:gd name="connsiteY337" fmla="*/ 3277863 h 6858000"/>
              <a:gd name="connsiteX338" fmla="*/ 6862320 w 12192000"/>
              <a:gd name="connsiteY338" fmla="*/ 3281156 h 6858000"/>
              <a:gd name="connsiteX339" fmla="*/ 6862320 w 12192000"/>
              <a:gd name="connsiteY339" fmla="*/ 3576844 h 6858000"/>
              <a:gd name="connsiteX340" fmla="*/ 6797110 w 12192000"/>
              <a:gd name="connsiteY340" fmla="*/ 3580137 h 6858000"/>
              <a:gd name="connsiteX341" fmla="*/ 6113020 w 12192000"/>
              <a:gd name="connsiteY341" fmla="*/ 4338203 h 6858000"/>
              <a:gd name="connsiteX342" fmla="*/ 6875020 w 12192000"/>
              <a:gd name="connsiteY342" fmla="*/ 5100203 h 6858000"/>
              <a:gd name="connsiteX343" fmla="*/ 7387372 w 12192000"/>
              <a:gd name="connsiteY343" fmla="*/ 4902250 h 6858000"/>
              <a:gd name="connsiteX344" fmla="*/ 7462771 w 12192000"/>
              <a:gd name="connsiteY344" fmla="*/ 4823164 h 6858000"/>
              <a:gd name="connsiteX345" fmla="*/ 7506220 w 12192000"/>
              <a:gd name="connsiteY345" fmla="*/ 4857813 h 6858000"/>
              <a:gd name="connsiteX346" fmla="*/ 7695504 w 12192000"/>
              <a:gd name="connsiteY346" fmla="*/ 5008762 h 6858000"/>
              <a:gd name="connsiteX347" fmla="*/ 7664845 w 12192000"/>
              <a:gd name="connsiteY347" fmla="*/ 5045920 h 6858000"/>
              <a:gd name="connsiteX348" fmla="*/ 7534708 w 12192000"/>
              <a:gd name="connsiteY348" fmla="*/ 5471961 h 6858000"/>
              <a:gd name="connsiteX349" fmla="*/ 8296708 w 12192000"/>
              <a:gd name="connsiteY349" fmla="*/ 6233961 h 6858000"/>
              <a:gd name="connsiteX350" fmla="*/ 9058708 w 12192000"/>
              <a:gd name="connsiteY350" fmla="*/ 5471961 h 6858000"/>
              <a:gd name="connsiteX351" fmla="*/ 9043227 w 12192000"/>
              <a:gd name="connsiteY351" fmla="*/ 5318392 h 6858000"/>
              <a:gd name="connsiteX352" fmla="*/ 9042128 w 12192000"/>
              <a:gd name="connsiteY352" fmla="*/ 5314851 h 6858000"/>
              <a:gd name="connsiteX353" fmla="*/ 9331655 w 12192000"/>
              <a:gd name="connsiteY353" fmla="*/ 5248768 h 6858000"/>
              <a:gd name="connsiteX354" fmla="*/ 9367405 w 12192000"/>
              <a:gd name="connsiteY354" fmla="*/ 5363933 h 6858000"/>
              <a:gd name="connsiteX355" fmla="*/ 10069523 w 12192000"/>
              <a:gd name="connsiteY355" fmla="*/ 5829328 h 6858000"/>
              <a:gd name="connsiteX356" fmla="*/ 10831523 w 12192000"/>
              <a:gd name="connsiteY356" fmla="*/ 5067328 h 6858000"/>
              <a:gd name="connsiteX357" fmla="*/ 10416425 w 12192000"/>
              <a:gd name="connsiteY357" fmla="*/ 4388691 h 6858000"/>
              <a:gd name="connsiteX358" fmla="*/ 10411403 w 12192000"/>
              <a:gd name="connsiteY358" fmla="*/ 4386677 h 6858000"/>
              <a:gd name="connsiteX359" fmla="*/ 10540156 w 12192000"/>
              <a:gd name="connsiteY359" fmla="*/ 4119319 h 6858000"/>
              <a:gd name="connsiteX360" fmla="*/ 10561895 w 12192000"/>
              <a:gd name="connsiteY360" fmla="*/ 4131118 h 6858000"/>
              <a:gd name="connsiteX361" fmla="*/ 10858500 w 12192000"/>
              <a:gd name="connsiteY361" fmla="*/ 4191000 h 6858000"/>
              <a:gd name="connsiteX362" fmla="*/ 11620500 w 12192000"/>
              <a:gd name="connsiteY362" fmla="*/ 3429000 h 6858000"/>
              <a:gd name="connsiteX363" fmla="*/ 10858500 w 12192000"/>
              <a:gd name="connsiteY363" fmla="*/ 2667000 h 6858000"/>
              <a:gd name="connsiteX364" fmla="*/ 10561895 w 12192000"/>
              <a:gd name="connsiteY364" fmla="*/ 2726882 h 6858000"/>
              <a:gd name="connsiteX365" fmla="*/ 10540156 w 12192000"/>
              <a:gd name="connsiteY365" fmla="*/ 2738682 h 6858000"/>
              <a:gd name="connsiteX366" fmla="*/ 10538742 w 12192000"/>
              <a:gd name="connsiteY366" fmla="*/ 2735745 h 6858000"/>
              <a:gd name="connsiteX367" fmla="*/ 10410217 w 12192000"/>
              <a:gd name="connsiteY367" fmla="*/ 2468860 h 6858000"/>
              <a:gd name="connsiteX368" fmla="*/ 10495564 w 12192000"/>
              <a:gd name="connsiteY368" fmla="*/ 2422535 h 6858000"/>
              <a:gd name="connsiteX369" fmla="*/ 10831523 w 12192000"/>
              <a:gd name="connsiteY369" fmla="*/ 1790676 h 6858000"/>
              <a:gd name="connsiteX370" fmla="*/ 10069523 w 12192000"/>
              <a:gd name="connsiteY370" fmla="*/ 1028675 h 6858000"/>
              <a:gd name="connsiteX371" fmla="*/ 9367405 w 12192000"/>
              <a:gd name="connsiteY371" fmla="*/ 1494071 h 6858000"/>
              <a:gd name="connsiteX372" fmla="*/ 9331656 w 12192000"/>
              <a:gd name="connsiteY372" fmla="*/ 1609232 h 6858000"/>
              <a:gd name="connsiteX373" fmla="*/ 9041138 w 12192000"/>
              <a:gd name="connsiteY373" fmla="*/ 1542923 h 6858000"/>
              <a:gd name="connsiteX374" fmla="*/ 9052586 w 12192000"/>
              <a:gd name="connsiteY374" fmla="*/ 1483094 h 6858000"/>
              <a:gd name="connsiteX375" fmla="*/ 9058708 w 12192000"/>
              <a:gd name="connsiteY375" fmla="*/ 1386043 h 6858000"/>
              <a:gd name="connsiteX376" fmla="*/ 8296708 w 12192000"/>
              <a:gd name="connsiteY376" fmla="*/ 624042 h 6858000"/>
              <a:gd name="connsiteX377" fmla="*/ 0 w 12192000"/>
              <a:gd name="connsiteY377" fmla="*/ 0 h 6858000"/>
              <a:gd name="connsiteX378" fmla="*/ 12192000 w 12192000"/>
              <a:gd name="connsiteY378" fmla="*/ 0 h 6858000"/>
              <a:gd name="connsiteX379" fmla="*/ 12192000 w 12192000"/>
              <a:gd name="connsiteY379" fmla="*/ 6858000 h 6858000"/>
              <a:gd name="connsiteX380" fmla="*/ 0 w 12192000"/>
              <a:gd name="connsiteY38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</a:cxnLst>
            <a:rect l="l" t="t" r="r" b="b"/>
            <a:pathLst>
              <a:path w="12192000" h="6858000">
                <a:moveTo>
                  <a:pt x="9088822" y="4856516"/>
                </a:moveTo>
                <a:lnTo>
                  <a:pt x="9191556" y="4879964"/>
                </a:lnTo>
                <a:lnTo>
                  <a:pt x="9324103" y="4910217"/>
                </a:lnTo>
                <a:lnTo>
                  <a:pt x="9323004" y="4913759"/>
                </a:lnTo>
                <a:cubicBezTo>
                  <a:pt x="9312854" y="4963363"/>
                  <a:pt x="9307523" y="5014723"/>
                  <a:pt x="9307523" y="5067328"/>
                </a:cubicBezTo>
                <a:cubicBezTo>
                  <a:pt x="9307523" y="5119933"/>
                  <a:pt x="9312854" y="5171293"/>
                  <a:pt x="9323004" y="5220898"/>
                </a:cubicBezTo>
                <a:lnTo>
                  <a:pt x="9324103" y="5224439"/>
                </a:lnTo>
                <a:lnTo>
                  <a:pt x="9258456" y="5239422"/>
                </a:lnTo>
                <a:lnTo>
                  <a:pt x="9034575" y="5290521"/>
                </a:lnTo>
                <a:lnTo>
                  <a:pt x="8998826" y="5175356"/>
                </a:lnTo>
                <a:cubicBezTo>
                  <a:pt x="8983011" y="5137965"/>
                  <a:pt x="8964296" y="5102098"/>
                  <a:pt x="8942963" y="5068039"/>
                </a:cubicBezTo>
                <a:lnTo>
                  <a:pt x="8898588" y="5008222"/>
                </a:lnTo>
                <a:close/>
                <a:moveTo>
                  <a:pt x="8654883" y="4757472"/>
                </a:moveTo>
                <a:lnTo>
                  <a:pt x="9057148" y="4849287"/>
                </a:lnTo>
                <a:lnTo>
                  <a:pt x="9013693" y="4883941"/>
                </a:lnTo>
                <a:lnTo>
                  <a:pt x="8883445" y="4987810"/>
                </a:lnTo>
                <a:lnTo>
                  <a:pt x="8871393" y="4971563"/>
                </a:lnTo>
                <a:cubicBezTo>
                  <a:pt x="8818820" y="4911236"/>
                  <a:pt x="8756903" y="4859264"/>
                  <a:pt x="8687897" y="4817904"/>
                </a:cubicBezTo>
                <a:lnTo>
                  <a:pt x="8638141" y="4792237"/>
                </a:lnTo>
                <a:close/>
                <a:moveTo>
                  <a:pt x="8309408" y="4678620"/>
                </a:moveTo>
                <a:lnTo>
                  <a:pt x="8629483" y="4751675"/>
                </a:lnTo>
                <a:lnTo>
                  <a:pt x="8615559" y="4780589"/>
                </a:lnTo>
                <a:lnTo>
                  <a:pt x="8601833" y="4773508"/>
                </a:lnTo>
                <a:cubicBezTo>
                  <a:pt x="8542381" y="4747499"/>
                  <a:pt x="8478969" y="4728859"/>
                  <a:pt x="8412753" y="4718741"/>
                </a:cubicBezTo>
                <a:lnTo>
                  <a:pt x="8309408" y="4710922"/>
                </a:lnTo>
                <a:close/>
                <a:moveTo>
                  <a:pt x="7881742" y="4581008"/>
                </a:moveTo>
                <a:lnTo>
                  <a:pt x="8284008" y="4672823"/>
                </a:lnTo>
                <a:lnTo>
                  <a:pt x="8284008" y="4710603"/>
                </a:lnTo>
                <a:lnTo>
                  <a:pt x="8218798" y="4713895"/>
                </a:lnTo>
                <a:cubicBezTo>
                  <a:pt x="8141949" y="4721700"/>
                  <a:pt x="8068476" y="4740924"/>
                  <a:pt x="8000103" y="4769843"/>
                </a:cubicBezTo>
                <a:lnTo>
                  <a:pt x="7978363" y="4781643"/>
                </a:lnTo>
                <a:lnTo>
                  <a:pt x="7946307" y="4715079"/>
                </a:lnTo>
                <a:close/>
                <a:moveTo>
                  <a:pt x="9436812" y="4579002"/>
                </a:moveTo>
                <a:lnTo>
                  <a:pt x="9450485" y="4589906"/>
                </a:lnTo>
                <a:lnTo>
                  <a:pt x="9466992" y="4603070"/>
                </a:lnTo>
                <a:lnTo>
                  <a:pt x="9417841" y="4672203"/>
                </a:lnTo>
                <a:cubicBezTo>
                  <a:pt x="9398748" y="4703625"/>
                  <a:pt x="9381865" y="4736537"/>
                  <a:pt x="9367405" y="4770723"/>
                </a:cubicBezTo>
                <a:lnTo>
                  <a:pt x="9331656" y="4885888"/>
                </a:lnTo>
                <a:lnTo>
                  <a:pt x="9114222" y="4836260"/>
                </a:lnTo>
                <a:close/>
                <a:moveTo>
                  <a:pt x="7612887" y="4519644"/>
                </a:moveTo>
                <a:lnTo>
                  <a:pt x="7819657" y="4566838"/>
                </a:lnTo>
                <a:lnTo>
                  <a:pt x="7850069" y="4573779"/>
                </a:lnTo>
                <a:lnTo>
                  <a:pt x="7956013" y="4793774"/>
                </a:lnTo>
                <a:lnTo>
                  <a:pt x="7870666" y="4840099"/>
                </a:lnTo>
                <a:cubicBezTo>
                  <a:pt x="7830128" y="4867486"/>
                  <a:pt x="7792366" y="4898672"/>
                  <a:pt x="7757892" y="4933146"/>
                </a:cubicBezTo>
                <a:lnTo>
                  <a:pt x="7711671" y="4989167"/>
                </a:lnTo>
                <a:lnTo>
                  <a:pt x="7477551" y="4802462"/>
                </a:lnTo>
                <a:lnTo>
                  <a:pt x="7526703" y="4733328"/>
                </a:lnTo>
                <a:cubicBezTo>
                  <a:pt x="7545795" y="4701907"/>
                  <a:pt x="7562679" y="4668995"/>
                  <a:pt x="7577138" y="4634808"/>
                </a:cubicBezTo>
                <a:close/>
                <a:moveTo>
                  <a:pt x="9713863" y="4358062"/>
                </a:moveTo>
                <a:lnTo>
                  <a:pt x="9728806" y="4389092"/>
                </a:lnTo>
                <a:lnTo>
                  <a:pt x="9666574" y="4420464"/>
                </a:lnTo>
                <a:cubicBezTo>
                  <a:pt x="9627610" y="4444788"/>
                  <a:pt x="9591002" y="4472534"/>
                  <a:pt x="9557172" y="4503282"/>
                </a:cubicBezTo>
                <a:lnTo>
                  <a:pt x="9481772" y="4582369"/>
                </a:lnTo>
                <a:lnTo>
                  <a:pt x="9457182" y="4562758"/>
                </a:lnTo>
                <a:close/>
                <a:moveTo>
                  <a:pt x="8933950" y="4177983"/>
                </a:moveTo>
                <a:lnTo>
                  <a:pt x="9416443" y="4562758"/>
                </a:lnTo>
                <a:lnTo>
                  <a:pt x="9082548" y="4829031"/>
                </a:lnTo>
                <a:lnTo>
                  <a:pt x="8666187" y="4733999"/>
                </a:lnTo>
                <a:lnTo>
                  <a:pt x="8808433" y="4438621"/>
                </a:lnTo>
                <a:close/>
                <a:moveTo>
                  <a:pt x="7656948" y="4172760"/>
                </a:moveTo>
                <a:lnTo>
                  <a:pt x="7835973" y="4544508"/>
                </a:lnTo>
                <a:lnTo>
                  <a:pt x="7628222" y="4497091"/>
                </a:lnTo>
                <a:lnTo>
                  <a:pt x="7620439" y="4495314"/>
                </a:lnTo>
                <a:lnTo>
                  <a:pt x="7621539" y="4491773"/>
                </a:lnTo>
                <a:cubicBezTo>
                  <a:pt x="7631689" y="4442168"/>
                  <a:pt x="7637020" y="4390808"/>
                  <a:pt x="7637020" y="4338203"/>
                </a:cubicBezTo>
                <a:cubicBezTo>
                  <a:pt x="7637020" y="4301215"/>
                  <a:pt x="7634384" y="4264843"/>
                  <a:pt x="7629291" y="4229263"/>
                </a:cubicBezTo>
                <a:lnTo>
                  <a:pt x="7618971" y="4181428"/>
                </a:lnTo>
                <a:close/>
                <a:moveTo>
                  <a:pt x="10056823" y="4084560"/>
                </a:moveTo>
                <a:lnTo>
                  <a:pt x="10056823" y="4306529"/>
                </a:lnTo>
                <a:lnTo>
                  <a:pt x="9925275" y="4318963"/>
                </a:lnTo>
                <a:cubicBezTo>
                  <a:pt x="9878567" y="4327912"/>
                  <a:pt x="9833374" y="4341126"/>
                  <a:pt x="9790117" y="4358183"/>
                </a:cubicBezTo>
                <a:lnTo>
                  <a:pt x="9751490" y="4377656"/>
                </a:lnTo>
                <a:lnTo>
                  <a:pt x="9748812" y="4372095"/>
                </a:lnTo>
                <a:lnTo>
                  <a:pt x="9734232" y="4341818"/>
                </a:lnTo>
                <a:lnTo>
                  <a:pt x="9968045" y="4155358"/>
                </a:lnTo>
                <a:close/>
                <a:moveTo>
                  <a:pt x="8284008" y="4029638"/>
                </a:moveTo>
                <a:lnTo>
                  <a:pt x="8284008" y="4646769"/>
                </a:lnTo>
                <a:lnTo>
                  <a:pt x="8097188" y="4604129"/>
                </a:lnTo>
                <a:lnTo>
                  <a:pt x="7867646" y="4551738"/>
                </a:lnTo>
                <a:lnTo>
                  <a:pt x="7682349" y="4166962"/>
                </a:lnTo>
                <a:lnTo>
                  <a:pt x="8204183" y="4047857"/>
                </a:lnTo>
                <a:close/>
                <a:moveTo>
                  <a:pt x="8644698" y="3947312"/>
                </a:moveTo>
                <a:lnTo>
                  <a:pt x="8913581" y="4161739"/>
                </a:lnTo>
                <a:lnTo>
                  <a:pt x="8640787" y="4728202"/>
                </a:lnTo>
                <a:lnTo>
                  <a:pt x="8366194" y="4665528"/>
                </a:lnTo>
                <a:lnTo>
                  <a:pt x="8309408" y="4652567"/>
                </a:lnTo>
                <a:lnTo>
                  <a:pt x="8309408" y="4023840"/>
                </a:lnTo>
                <a:close/>
                <a:moveTo>
                  <a:pt x="10271751" y="3913160"/>
                </a:moveTo>
                <a:lnTo>
                  <a:pt x="10294454" y="3941352"/>
                </a:lnTo>
                <a:cubicBezTo>
                  <a:pt x="10335451" y="3986459"/>
                  <a:pt x="10381786" y="4026628"/>
                  <a:pt x="10432459" y="4060862"/>
                </a:cubicBezTo>
                <a:lnTo>
                  <a:pt x="10517806" y="4107188"/>
                </a:lnTo>
                <a:lnTo>
                  <a:pt x="10442380" y="4263811"/>
                </a:lnTo>
                <a:lnTo>
                  <a:pt x="10387774" y="4377203"/>
                </a:lnTo>
                <a:lnTo>
                  <a:pt x="10287147" y="4336857"/>
                </a:lnTo>
                <a:cubicBezTo>
                  <a:pt x="10242175" y="4323478"/>
                  <a:pt x="10195463" y="4314140"/>
                  <a:pt x="10147433" y="4309262"/>
                </a:cubicBezTo>
                <a:lnTo>
                  <a:pt x="10082223" y="4305970"/>
                </a:lnTo>
                <a:lnTo>
                  <a:pt x="10082223" y="4064304"/>
                </a:lnTo>
                <a:lnTo>
                  <a:pt x="10082430" y="4064139"/>
                </a:lnTo>
                <a:close/>
                <a:moveTo>
                  <a:pt x="7503197" y="3853493"/>
                </a:moveTo>
                <a:lnTo>
                  <a:pt x="7545053" y="3940406"/>
                </a:lnTo>
                <a:lnTo>
                  <a:pt x="7645644" y="4149287"/>
                </a:lnTo>
                <a:lnTo>
                  <a:pt x="7613615" y="4156598"/>
                </a:lnTo>
                <a:lnTo>
                  <a:pt x="7606816" y="4125082"/>
                </a:lnTo>
                <a:cubicBezTo>
                  <a:pt x="7587153" y="4057450"/>
                  <a:pt x="7558369" y="3993701"/>
                  <a:pt x="7521884" y="3935254"/>
                </a:cubicBezTo>
                <a:lnTo>
                  <a:pt x="7477581" y="3873921"/>
                </a:lnTo>
                <a:lnTo>
                  <a:pt x="7492251" y="3862222"/>
                </a:lnTo>
                <a:close/>
                <a:moveTo>
                  <a:pt x="9062800" y="3851883"/>
                </a:moveTo>
                <a:lnTo>
                  <a:pt x="8924885" y="4138266"/>
                </a:lnTo>
                <a:lnTo>
                  <a:pt x="8676371" y="3940083"/>
                </a:lnTo>
                <a:close/>
                <a:moveTo>
                  <a:pt x="9429765" y="3768126"/>
                </a:moveTo>
                <a:lnTo>
                  <a:pt x="9702559" y="4334589"/>
                </a:lnTo>
                <a:lnTo>
                  <a:pt x="9436812" y="4546515"/>
                </a:lnTo>
                <a:lnTo>
                  <a:pt x="8945254" y="4154510"/>
                </a:lnTo>
                <a:lnTo>
                  <a:pt x="9040827" y="3956050"/>
                </a:lnTo>
                <a:lnTo>
                  <a:pt x="9094473" y="3844654"/>
                </a:lnTo>
                <a:lnTo>
                  <a:pt x="9250627" y="3809013"/>
                </a:lnTo>
                <a:close/>
                <a:moveTo>
                  <a:pt x="8309408" y="3679927"/>
                </a:moveTo>
                <a:lnTo>
                  <a:pt x="8561543" y="3880998"/>
                </a:lnTo>
                <a:lnTo>
                  <a:pt x="8619299" y="3927057"/>
                </a:lnTo>
                <a:lnTo>
                  <a:pt x="8309408" y="3997788"/>
                </a:lnTo>
                <a:close/>
                <a:moveTo>
                  <a:pt x="10056823" y="3625004"/>
                </a:moveTo>
                <a:lnTo>
                  <a:pt x="10056823" y="4052073"/>
                </a:lnTo>
                <a:lnTo>
                  <a:pt x="10029533" y="4073835"/>
                </a:lnTo>
                <a:lnTo>
                  <a:pt x="9722928" y="4318345"/>
                </a:lnTo>
                <a:lnTo>
                  <a:pt x="9563355" y="3986990"/>
                </a:lnTo>
                <a:lnTo>
                  <a:pt x="9455164" y="3762329"/>
                </a:lnTo>
                <a:lnTo>
                  <a:pt x="9908046" y="3658961"/>
                </a:lnTo>
                <a:close/>
                <a:moveTo>
                  <a:pt x="10120599" y="3610447"/>
                </a:moveTo>
                <a:lnTo>
                  <a:pt x="10133594" y="3664520"/>
                </a:lnTo>
                <a:cubicBezTo>
                  <a:pt x="10157675" y="3738688"/>
                  <a:pt x="10192821" y="3807868"/>
                  <a:pt x="10237085" y="3870112"/>
                </a:cubicBezTo>
                <a:lnTo>
                  <a:pt x="10255820" y="3893378"/>
                </a:lnTo>
                <a:lnTo>
                  <a:pt x="10116647" y="4004365"/>
                </a:lnTo>
                <a:lnTo>
                  <a:pt x="10082223" y="4031817"/>
                </a:lnTo>
                <a:lnTo>
                  <a:pt x="10082223" y="3619206"/>
                </a:lnTo>
                <a:close/>
                <a:moveTo>
                  <a:pt x="7312868" y="3458271"/>
                </a:moveTo>
                <a:lnTo>
                  <a:pt x="7485125" y="3815964"/>
                </a:lnTo>
                <a:lnTo>
                  <a:pt x="7491893" y="3830019"/>
                </a:lnTo>
                <a:lnTo>
                  <a:pt x="7462691" y="3853307"/>
                </a:lnTo>
                <a:lnTo>
                  <a:pt x="7461558" y="3851738"/>
                </a:lnTo>
                <a:cubicBezTo>
                  <a:pt x="7395811" y="3772555"/>
                  <a:pt x="7314335" y="3706899"/>
                  <a:pt x="7221922" y="3659565"/>
                </a:cubicBezTo>
                <a:lnTo>
                  <a:pt x="7216900" y="3657552"/>
                </a:lnTo>
                <a:close/>
                <a:moveTo>
                  <a:pt x="9280546" y="3458270"/>
                </a:moveTo>
                <a:lnTo>
                  <a:pt x="9418461" y="3744654"/>
                </a:lnTo>
                <a:lnTo>
                  <a:pt x="9108568" y="3815385"/>
                </a:lnTo>
                <a:lnTo>
                  <a:pt x="9190173" y="3645930"/>
                </a:lnTo>
                <a:close/>
                <a:moveTo>
                  <a:pt x="8015125" y="3445244"/>
                </a:moveTo>
                <a:lnTo>
                  <a:pt x="8284008" y="3659671"/>
                </a:lnTo>
                <a:lnTo>
                  <a:pt x="8284008" y="4003585"/>
                </a:lnTo>
                <a:lnTo>
                  <a:pt x="7671045" y="4143490"/>
                </a:lnTo>
                <a:lnTo>
                  <a:pt x="7523567" y="3837248"/>
                </a:lnTo>
                <a:close/>
                <a:moveTo>
                  <a:pt x="10082223" y="3264846"/>
                </a:moveTo>
                <a:lnTo>
                  <a:pt x="10114070" y="3272115"/>
                </a:lnTo>
                <a:lnTo>
                  <a:pt x="10102622" y="3331949"/>
                </a:lnTo>
                <a:cubicBezTo>
                  <a:pt x="10098582" y="3363730"/>
                  <a:pt x="10096500" y="3396122"/>
                  <a:pt x="10096500" y="3429000"/>
                </a:cubicBezTo>
                <a:cubicBezTo>
                  <a:pt x="10096500" y="3470098"/>
                  <a:pt x="10099754" y="3510436"/>
                  <a:pt x="10106017" y="3549770"/>
                </a:cubicBezTo>
                <a:lnTo>
                  <a:pt x="10114664" y="3585750"/>
                </a:lnTo>
                <a:lnTo>
                  <a:pt x="10082223" y="3593154"/>
                </a:lnTo>
                <a:close/>
                <a:moveTo>
                  <a:pt x="8284008" y="3230817"/>
                </a:moveTo>
                <a:lnTo>
                  <a:pt x="8284008" y="3627184"/>
                </a:lnTo>
                <a:lnTo>
                  <a:pt x="8035494" y="3429000"/>
                </a:lnTo>
                <a:close/>
                <a:moveTo>
                  <a:pt x="7193363" y="3210116"/>
                </a:moveTo>
                <a:lnTo>
                  <a:pt x="7298772" y="3429000"/>
                </a:lnTo>
                <a:lnTo>
                  <a:pt x="7193270" y="3648078"/>
                </a:lnTo>
                <a:lnTo>
                  <a:pt x="7092644" y="3607732"/>
                </a:lnTo>
                <a:cubicBezTo>
                  <a:pt x="7047672" y="3594353"/>
                  <a:pt x="7000960" y="3585015"/>
                  <a:pt x="6952930" y="3580137"/>
                </a:cubicBezTo>
                <a:lnTo>
                  <a:pt x="6887720" y="3576844"/>
                </a:lnTo>
                <a:lnTo>
                  <a:pt x="6887720" y="3281156"/>
                </a:lnTo>
                <a:lnTo>
                  <a:pt x="6952930" y="3277863"/>
                </a:lnTo>
                <a:cubicBezTo>
                  <a:pt x="7029779" y="3270059"/>
                  <a:pt x="7103251" y="3250835"/>
                  <a:pt x="7171625" y="3221915"/>
                </a:cubicBezTo>
                <a:close/>
                <a:moveTo>
                  <a:pt x="9443860" y="3119144"/>
                </a:moveTo>
                <a:lnTo>
                  <a:pt x="10056823" y="3259049"/>
                </a:lnTo>
                <a:lnTo>
                  <a:pt x="10056823" y="3598952"/>
                </a:lnTo>
                <a:lnTo>
                  <a:pt x="9993902" y="3613313"/>
                </a:lnTo>
                <a:lnTo>
                  <a:pt x="9443860" y="3738856"/>
                </a:lnTo>
                <a:lnTo>
                  <a:pt x="9294641" y="3429000"/>
                </a:lnTo>
                <a:close/>
                <a:moveTo>
                  <a:pt x="7512263" y="3044225"/>
                </a:moveTo>
                <a:lnTo>
                  <a:pt x="7994755" y="3429000"/>
                </a:lnTo>
                <a:lnTo>
                  <a:pt x="7512263" y="3813775"/>
                </a:lnTo>
                <a:lnTo>
                  <a:pt x="7326965" y="3429000"/>
                </a:lnTo>
                <a:close/>
                <a:moveTo>
                  <a:pt x="9108569" y="3042616"/>
                </a:moveTo>
                <a:lnTo>
                  <a:pt x="9418461" y="3113347"/>
                </a:lnTo>
                <a:lnTo>
                  <a:pt x="9280546" y="3399730"/>
                </a:lnTo>
                <a:lnTo>
                  <a:pt x="9278701" y="3395899"/>
                </a:lnTo>
                <a:close/>
                <a:moveTo>
                  <a:pt x="7460056" y="3002592"/>
                </a:moveTo>
                <a:lnTo>
                  <a:pt x="7491893" y="3027981"/>
                </a:lnTo>
                <a:lnTo>
                  <a:pt x="7312869" y="3399729"/>
                </a:lnTo>
                <a:lnTo>
                  <a:pt x="7215714" y="3197985"/>
                </a:lnTo>
                <a:lnTo>
                  <a:pt x="7301061" y="3151660"/>
                </a:lnTo>
                <a:cubicBezTo>
                  <a:pt x="7341600" y="3124272"/>
                  <a:pt x="7379362" y="3093086"/>
                  <a:pt x="7413835" y="3058613"/>
                </a:cubicBezTo>
                <a:close/>
                <a:moveTo>
                  <a:pt x="8650972" y="2938173"/>
                </a:moveTo>
                <a:lnTo>
                  <a:pt x="9076895" y="3035387"/>
                </a:lnTo>
                <a:lnTo>
                  <a:pt x="9266450" y="3429000"/>
                </a:lnTo>
                <a:lnTo>
                  <a:pt x="9076896" y="3822613"/>
                </a:lnTo>
                <a:lnTo>
                  <a:pt x="8650972" y="3919828"/>
                </a:lnTo>
                <a:lnTo>
                  <a:pt x="8403765" y="3722687"/>
                </a:lnTo>
                <a:lnTo>
                  <a:pt x="8309408" y="3647439"/>
                </a:lnTo>
                <a:lnTo>
                  <a:pt x="8309408" y="3210561"/>
                </a:lnTo>
                <a:close/>
                <a:moveTo>
                  <a:pt x="8309408" y="2860213"/>
                </a:moveTo>
                <a:lnTo>
                  <a:pt x="8619299" y="2930943"/>
                </a:lnTo>
                <a:lnTo>
                  <a:pt x="8309408" y="3178073"/>
                </a:lnTo>
                <a:close/>
                <a:moveTo>
                  <a:pt x="10082223" y="2826184"/>
                </a:moveTo>
                <a:lnTo>
                  <a:pt x="10180196" y="2904315"/>
                </a:lnTo>
                <a:lnTo>
                  <a:pt x="10256518" y="2965179"/>
                </a:lnTo>
                <a:lnTo>
                  <a:pt x="10237085" y="2987888"/>
                </a:lnTo>
                <a:cubicBezTo>
                  <a:pt x="10183968" y="3062581"/>
                  <a:pt x="10143981" y="3147262"/>
                  <a:pt x="10120490" y="3238565"/>
                </a:cubicBezTo>
                <a:lnTo>
                  <a:pt x="10118846" y="3247153"/>
                </a:lnTo>
                <a:lnTo>
                  <a:pt x="10082223" y="3238794"/>
                </a:lnTo>
                <a:close/>
                <a:moveTo>
                  <a:pt x="8924885" y="2719734"/>
                </a:moveTo>
                <a:lnTo>
                  <a:pt x="9062800" y="3006117"/>
                </a:lnTo>
                <a:lnTo>
                  <a:pt x="8676372" y="2917917"/>
                </a:lnTo>
                <a:lnTo>
                  <a:pt x="8907037" y="2733967"/>
                </a:lnTo>
                <a:close/>
                <a:moveTo>
                  <a:pt x="7671045" y="2714511"/>
                </a:moveTo>
                <a:lnTo>
                  <a:pt x="8284008" y="2854415"/>
                </a:lnTo>
                <a:lnTo>
                  <a:pt x="8284008" y="3198329"/>
                </a:lnTo>
                <a:lnTo>
                  <a:pt x="8277764" y="3203308"/>
                </a:lnTo>
                <a:lnTo>
                  <a:pt x="8015125" y="3412756"/>
                </a:lnTo>
                <a:lnTo>
                  <a:pt x="7523567" y="3020752"/>
                </a:lnTo>
                <a:close/>
                <a:moveTo>
                  <a:pt x="7613155" y="2701298"/>
                </a:moveTo>
                <a:lnTo>
                  <a:pt x="7645644" y="2708713"/>
                </a:lnTo>
                <a:lnTo>
                  <a:pt x="7503197" y="3004508"/>
                </a:lnTo>
                <a:lnTo>
                  <a:pt x="7476224" y="2982997"/>
                </a:lnTo>
                <a:lnTo>
                  <a:pt x="7506882" y="2945839"/>
                </a:lnTo>
                <a:cubicBezTo>
                  <a:pt x="7547963" y="2885031"/>
                  <a:pt x="7580498" y="2817974"/>
                  <a:pt x="7602762" y="2746393"/>
                </a:cubicBezTo>
                <a:close/>
                <a:moveTo>
                  <a:pt x="9722928" y="2539655"/>
                </a:moveTo>
                <a:lnTo>
                  <a:pt x="10029533" y="2784165"/>
                </a:lnTo>
                <a:lnTo>
                  <a:pt x="10056823" y="2805928"/>
                </a:lnTo>
                <a:lnTo>
                  <a:pt x="10056823" y="3232996"/>
                </a:lnTo>
                <a:lnTo>
                  <a:pt x="9665256" y="3143624"/>
                </a:lnTo>
                <a:lnTo>
                  <a:pt x="9455164" y="3095672"/>
                </a:lnTo>
                <a:close/>
                <a:moveTo>
                  <a:pt x="10387867" y="2480991"/>
                </a:moveTo>
                <a:lnTo>
                  <a:pt x="10517806" y="2750813"/>
                </a:lnTo>
                <a:lnTo>
                  <a:pt x="10432459" y="2797138"/>
                </a:lnTo>
                <a:cubicBezTo>
                  <a:pt x="10394454" y="2822814"/>
                  <a:pt x="10358890" y="2851828"/>
                  <a:pt x="10326187" y="2883760"/>
                </a:cubicBezTo>
                <a:lnTo>
                  <a:pt x="10273041" y="2945869"/>
                </a:lnTo>
                <a:lnTo>
                  <a:pt x="10082585" y="2793985"/>
                </a:lnTo>
                <a:lnTo>
                  <a:pt x="10082223" y="2793696"/>
                </a:lnTo>
                <a:lnTo>
                  <a:pt x="10082223" y="2552031"/>
                </a:lnTo>
                <a:lnTo>
                  <a:pt x="10147433" y="2548738"/>
                </a:lnTo>
                <a:cubicBezTo>
                  <a:pt x="10224281" y="2540934"/>
                  <a:pt x="10297754" y="2521710"/>
                  <a:pt x="10366128" y="2492791"/>
                </a:cubicBezTo>
                <a:close/>
                <a:moveTo>
                  <a:pt x="9751272" y="2480797"/>
                </a:moveTo>
                <a:lnTo>
                  <a:pt x="9851899" y="2521144"/>
                </a:lnTo>
                <a:cubicBezTo>
                  <a:pt x="9896871" y="2534522"/>
                  <a:pt x="9943583" y="2543860"/>
                  <a:pt x="9991613" y="2548738"/>
                </a:cubicBezTo>
                <a:lnTo>
                  <a:pt x="10056823" y="2552031"/>
                </a:lnTo>
                <a:lnTo>
                  <a:pt x="10056823" y="2773440"/>
                </a:lnTo>
                <a:lnTo>
                  <a:pt x="9968045" y="2702642"/>
                </a:lnTo>
                <a:lnTo>
                  <a:pt x="9734232" y="2516182"/>
                </a:lnTo>
                <a:close/>
                <a:moveTo>
                  <a:pt x="7835973" y="2313492"/>
                </a:moveTo>
                <a:lnTo>
                  <a:pt x="7656948" y="2685240"/>
                </a:lnTo>
                <a:lnTo>
                  <a:pt x="7618859" y="2676547"/>
                </a:lnTo>
                <a:lnTo>
                  <a:pt x="7628240" y="2635842"/>
                </a:lnTo>
                <a:cubicBezTo>
                  <a:pt x="7634021" y="2598005"/>
                  <a:pt x="7637020" y="2559251"/>
                  <a:pt x="7637020" y="2519797"/>
                </a:cubicBezTo>
                <a:cubicBezTo>
                  <a:pt x="7637020" y="2480343"/>
                  <a:pt x="7634021" y="2441590"/>
                  <a:pt x="7628240" y="2403752"/>
                </a:cubicBezTo>
                <a:lnTo>
                  <a:pt x="7618859" y="2363047"/>
                </a:lnTo>
                <a:close/>
                <a:moveTo>
                  <a:pt x="9436812" y="2311486"/>
                </a:moveTo>
                <a:lnTo>
                  <a:pt x="9702559" y="2523412"/>
                </a:lnTo>
                <a:lnTo>
                  <a:pt x="9429765" y="3089874"/>
                </a:lnTo>
                <a:lnTo>
                  <a:pt x="9094473" y="3013346"/>
                </a:lnTo>
                <a:lnTo>
                  <a:pt x="8945254" y="2703491"/>
                </a:lnTo>
                <a:lnTo>
                  <a:pt x="8966042" y="2686913"/>
                </a:lnTo>
                <a:close/>
                <a:moveTo>
                  <a:pt x="9481852" y="2275568"/>
                </a:moveTo>
                <a:lnTo>
                  <a:pt x="9482985" y="2277137"/>
                </a:lnTo>
                <a:cubicBezTo>
                  <a:pt x="9548732" y="2356321"/>
                  <a:pt x="9630208" y="2421976"/>
                  <a:pt x="9722621" y="2469310"/>
                </a:cubicBezTo>
                <a:lnTo>
                  <a:pt x="9727643" y="2471323"/>
                </a:lnTo>
                <a:lnTo>
                  <a:pt x="9727140" y="2472368"/>
                </a:lnTo>
                <a:lnTo>
                  <a:pt x="9713863" y="2499939"/>
                </a:lnTo>
                <a:lnTo>
                  <a:pt x="9457182" y="2295242"/>
                </a:lnTo>
                <a:close/>
                <a:moveTo>
                  <a:pt x="8284008" y="2211231"/>
                </a:moveTo>
                <a:lnTo>
                  <a:pt x="8284008" y="2828363"/>
                </a:lnTo>
                <a:lnTo>
                  <a:pt x="7682349" y="2691038"/>
                </a:lnTo>
                <a:lnTo>
                  <a:pt x="7867647" y="2306263"/>
                </a:lnTo>
                <a:lnTo>
                  <a:pt x="7970143" y="2282869"/>
                </a:lnTo>
                <a:close/>
                <a:moveTo>
                  <a:pt x="8640787" y="2129799"/>
                </a:moveTo>
                <a:lnTo>
                  <a:pt x="8913581" y="2696261"/>
                </a:lnTo>
                <a:lnTo>
                  <a:pt x="8644698" y="2910688"/>
                </a:lnTo>
                <a:lnTo>
                  <a:pt x="8309408" y="2834160"/>
                </a:lnTo>
                <a:lnTo>
                  <a:pt x="8309408" y="2205434"/>
                </a:lnTo>
                <a:close/>
                <a:moveTo>
                  <a:pt x="8615052" y="2076361"/>
                </a:moveTo>
                <a:lnTo>
                  <a:pt x="8629483" y="2106325"/>
                </a:lnTo>
                <a:lnTo>
                  <a:pt x="8435401" y="2150623"/>
                </a:lnTo>
                <a:lnTo>
                  <a:pt x="8309408" y="2179380"/>
                </a:lnTo>
                <a:lnTo>
                  <a:pt x="8309408" y="2147398"/>
                </a:lnTo>
                <a:lnTo>
                  <a:pt x="8374618" y="2144105"/>
                </a:lnTo>
                <a:cubicBezTo>
                  <a:pt x="8451467" y="2136301"/>
                  <a:pt x="8524939" y="2117077"/>
                  <a:pt x="8593313" y="2088161"/>
                </a:cubicBezTo>
                <a:close/>
                <a:moveTo>
                  <a:pt x="7978456" y="2076166"/>
                </a:moveTo>
                <a:lnTo>
                  <a:pt x="8079084" y="2116511"/>
                </a:lnTo>
                <a:cubicBezTo>
                  <a:pt x="8124056" y="2129889"/>
                  <a:pt x="8170767" y="2139227"/>
                  <a:pt x="8218798" y="2144105"/>
                </a:cubicBezTo>
                <a:lnTo>
                  <a:pt x="8284008" y="2147398"/>
                </a:lnTo>
                <a:lnTo>
                  <a:pt x="8284008" y="2185178"/>
                </a:lnTo>
                <a:lnTo>
                  <a:pt x="7881743" y="2276992"/>
                </a:lnTo>
                <a:close/>
                <a:moveTo>
                  <a:pt x="9082548" y="2028971"/>
                </a:moveTo>
                <a:lnTo>
                  <a:pt x="9416443" y="2295242"/>
                </a:lnTo>
                <a:lnTo>
                  <a:pt x="9261052" y="2419162"/>
                </a:lnTo>
                <a:lnTo>
                  <a:pt x="8933950" y="2680017"/>
                </a:lnTo>
                <a:lnTo>
                  <a:pt x="8666187" y="2124001"/>
                </a:lnTo>
                <a:lnTo>
                  <a:pt x="8689264" y="2118734"/>
                </a:lnTo>
                <a:close/>
                <a:moveTo>
                  <a:pt x="9330928" y="1972280"/>
                </a:moveTo>
                <a:lnTo>
                  <a:pt x="9337727" y="2003796"/>
                </a:lnTo>
                <a:cubicBezTo>
                  <a:pt x="9357390" y="2071428"/>
                  <a:pt x="9386174" y="2135175"/>
                  <a:pt x="9422659" y="2193622"/>
                </a:cubicBezTo>
                <a:lnTo>
                  <a:pt x="9466962" y="2254955"/>
                </a:lnTo>
                <a:lnTo>
                  <a:pt x="9442943" y="2274109"/>
                </a:lnTo>
                <a:lnTo>
                  <a:pt x="9436812" y="2278998"/>
                </a:lnTo>
                <a:lnTo>
                  <a:pt x="9114223" y="2021741"/>
                </a:lnTo>
                <a:close/>
                <a:moveTo>
                  <a:pt x="7709036" y="1870937"/>
                </a:moveTo>
                <a:lnTo>
                  <a:pt x="7710170" y="1872507"/>
                </a:lnTo>
                <a:cubicBezTo>
                  <a:pt x="7775917" y="1951690"/>
                  <a:pt x="7857393" y="2017346"/>
                  <a:pt x="7949806" y="2064679"/>
                </a:cubicBezTo>
                <a:lnTo>
                  <a:pt x="7954826" y="2066692"/>
                </a:lnTo>
                <a:lnTo>
                  <a:pt x="7850069" y="2284221"/>
                </a:lnTo>
                <a:lnTo>
                  <a:pt x="7642005" y="2331711"/>
                </a:lnTo>
                <a:lnTo>
                  <a:pt x="7613154" y="2338296"/>
                </a:lnTo>
                <a:lnTo>
                  <a:pt x="7602762" y="2293202"/>
                </a:lnTo>
                <a:cubicBezTo>
                  <a:pt x="7580498" y="2221621"/>
                  <a:pt x="7547963" y="2154564"/>
                  <a:pt x="7506882" y="2093758"/>
                </a:cubicBezTo>
                <a:lnTo>
                  <a:pt x="7476223" y="2056599"/>
                </a:lnTo>
                <a:close/>
                <a:moveTo>
                  <a:pt x="8882169" y="1869173"/>
                </a:moveTo>
                <a:lnTo>
                  <a:pt x="9057147" y="2008714"/>
                </a:lnTo>
                <a:lnTo>
                  <a:pt x="8654883" y="2100528"/>
                </a:lnTo>
                <a:lnTo>
                  <a:pt x="8637402" y="2064230"/>
                </a:lnTo>
                <a:lnTo>
                  <a:pt x="8722750" y="2017905"/>
                </a:lnTo>
                <a:cubicBezTo>
                  <a:pt x="8760755" y="1992229"/>
                  <a:pt x="8796319" y="1963215"/>
                  <a:pt x="8829022" y="1931283"/>
                </a:cubicBezTo>
                <a:close/>
                <a:moveTo>
                  <a:pt x="9036362" y="1567888"/>
                </a:moveTo>
                <a:lnTo>
                  <a:pt x="9324104" y="1633563"/>
                </a:lnTo>
                <a:lnTo>
                  <a:pt x="9323004" y="1637106"/>
                </a:lnTo>
                <a:cubicBezTo>
                  <a:pt x="9312854" y="1686711"/>
                  <a:pt x="9307523" y="1738071"/>
                  <a:pt x="9307523" y="1790676"/>
                </a:cubicBezTo>
                <a:cubicBezTo>
                  <a:pt x="9307523" y="1827664"/>
                  <a:pt x="9310158" y="1864036"/>
                  <a:pt x="9315252" y="1899615"/>
                </a:cubicBezTo>
                <a:lnTo>
                  <a:pt x="9325571" y="1947448"/>
                </a:lnTo>
                <a:lnTo>
                  <a:pt x="9088822" y="2001485"/>
                </a:lnTo>
                <a:lnTo>
                  <a:pt x="8898693" y="1849862"/>
                </a:lnTo>
                <a:lnTo>
                  <a:pt x="8918123" y="1827155"/>
                </a:lnTo>
                <a:cubicBezTo>
                  <a:pt x="8971240" y="1752462"/>
                  <a:pt x="9011227" y="1667781"/>
                  <a:pt x="9034718" y="1576478"/>
                </a:cubicBezTo>
                <a:close/>
                <a:moveTo>
                  <a:pt x="8296708" y="624042"/>
                </a:moveTo>
                <a:cubicBezTo>
                  <a:pt x="7875867" y="624042"/>
                  <a:pt x="7534708" y="965202"/>
                  <a:pt x="7534708" y="1386043"/>
                </a:cubicBezTo>
                <a:cubicBezTo>
                  <a:pt x="7534708" y="1533995"/>
                  <a:pt x="7576874" y="1672098"/>
                  <a:pt x="7649844" y="1788991"/>
                </a:cubicBezTo>
                <a:lnTo>
                  <a:pt x="7694146" y="1850323"/>
                </a:lnTo>
                <a:lnTo>
                  <a:pt x="7460055" y="2037003"/>
                </a:lnTo>
                <a:lnTo>
                  <a:pt x="7413835" y="1980984"/>
                </a:lnTo>
                <a:cubicBezTo>
                  <a:pt x="7275940" y="1843090"/>
                  <a:pt x="7085440" y="1757801"/>
                  <a:pt x="6875020" y="1757801"/>
                </a:cubicBezTo>
                <a:cubicBezTo>
                  <a:pt x="6454179" y="1757801"/>
                  <a:pt x="6113020" y="2098956"/>
                  <a:pt x="6113020" y="2519797"/>
                </a:cubicBezTo>
                <a:cubicBezTo>
                  <a:pt x="6113020" y="2914336"/>
                  <a:pt x="6412867" y="3238841"/>
                  <a:pt x="6797110" y="3277863"/>
                </a:cubicBezTo>
                <a:lnTo>
                  <a:pt x="6862320" y="3281156"/>
                </a:lnTo>
                <a:lnTo>
                  <a:pt x="6862320" y="3576844"/>
                </a:lnTo>
                <a:lnTo>
                  <a:pt x="6797110" y="3580137"/>
                </a:lnTo>
                <a:cubicBezTo>
                  <a:pt x="6412867" y="3619159"/>
                  <a:pt x="6113020" y="3943665"/>
                  <a:pt x="6113020" y="4338203"/>
                </a:cubicBezTo>
                <a:cubicBezTo>
                  <a:pt x="6113020" y="4759044"/>
                  <a:pt x="6454179" y="5100203"/>
                  <a:pt x="6875020" y="5100203"/>
                </a:cubicBezTo>
                <a:cubicBezTo>
                  <a:pt x="7072289" y="5100203"/>
                  <a:pt x="7252050" y="5025242"/>
                  <a:pt x="7387372" y="4902250"/>
                </a:cubicBezTo>
                <a:lnTo>
                  <a:pt x="7462771" y="4823164"/>
                </a:lnTo>
                <a:lnTo>
                  <a:pt x="7506220" y="4857813"/>
                </a:lnTo>
                <a:lnTo>
                  <a:pt x="7695504" y="5008762"/>
                </a:lnTo>
                <a:lnTo>
                  <a:pt x="7664845" y="5045920"/>
                </a:lnTo>
                <a:cubicBezTo>
                  <a:pt x="7582683" y="5167536"/>
                  <a:pt x="7534708" y="5314146"/>
                  <a:pt x="7534708" y="5471961"/>
                </a:cubicBezTo>
                <a:cubicBezTo>
                  <a:pt x="7534708" y="5892802"/>
                  <a:pt x="7875867" y="6233961"/>
                  <a:pt x="8296708" y="6233961"/>
                </a:cubicBezTo>
                <a:cubicBezTo>
                  <a:pt x="8717549" y="6233961"/>
                  <a:pt x="9058708" y="5892802"/>
                  <a:pt x="9058708" y="5471961"/>
                </a:cubicBezTo>
                <a:cubicBezTo>
                  <a:pt x="9058708" y="5419356"/>
                  <a:pt x="9053377" y="5367996"/>
                  <a:pt x="9043227" y="5318392"/>
                </a:cubicBezTo>
                <a:lnTo>
                  <a:pt x="9042128" y="5314851"/>
                </a:lnTo>
                <a:lnTo>
                  <a:pt x="9331655" y="5248768"/>
                </a:lnTo>
                <a:lnTo>
                  <a:pt x="9367405" y="5363933"/>
                </a:lnTo>
                <a:cubicBezTo>
                  <a:pt x="9483083" y="5637426"/>
                  <a:pt x="9753892" y="5829328"/>
                  <a:pt x="10069523" y="5829328"/>
                </a:cubicBezTo>
                <a:cubicBezTo>
                  <a:pt x="10490364" y="5829328"/>
                  <a:pt x="10831523" y="5488169"/>
                  <a:pt x="10831523" y="5067328"/>
                </a:cubicBezTo>
                <a:cubicBezTo>
                  <a:pt x="10831523" y="4771424"/>
                  <a:pt x="10662859" y="4514914"/>
                  <a:pt x="10416425" y="4388691"/>
                </a:cubicBezTo>
                <a:lnTo>
                  <a:pt x="10411403" y="4386677"/>
                </a:lnTo>
                <a:lnTo>
                  <a:pt x="10540156" y="4119319"/>
                </a:lnTo>
                <a:lnTo>
                  <a:pt x="10561895" y="4131118"/>
                </a:lnTo>
                <a:cubicBezTo>
                  <a:pt x="10653060" y="4169678"/>
                  <a:pt x="10753290" y="4191000"/>
                  <a:pt x="10858500" y="4191000"/>
                </a:cubicBezTo>
                <a:cubicBezTo>
                  <a:pt x="11279341" y="4191000"/>
                  <a:pt x="11620500" y="3849841"/>
                  <a:pt x="11620500" y="3429000"/>
                </a:cubicBezTo>
                <a:cubicBezTo>
                  <a:pt x="11620500" y="3008159"/>
                  <a:pt x="11279341" y="2667000"/>
                  <a:pt x="10858500" y="2667000"/>
                </a:cubicBezTo>
                <a:cubicBezTo>
                  <a:pt x="10753290" y="2667000"/>
                  <a:pt x="10653060" y="2688323"/>
                  <a:pt x="10561895" y="2726882"/>
                </a:cubicBezTo>
                <a:lnTo>
                  <a:pt x="10540156" y="2738682"/>
                </a:lnTo>
                <a:lnTo>
                  <a:pt x="10538742" y="2735745"/>
                </a:lnTo>
                <a:lnTo>
                  <a:pt x="10410217" y="2468860"/>
                </a:lnTo>
                <a:lnTo>
                  <a:pt x="10495564" y="2422535"/>
                </a:lnTo>
                <a:cubicBezTo>
                  <a:pt x="10698258" y="2285598"/>
                  <a:pt x="10831523" y="2053701"/>
                  <a:pt x="10831523" y="1790676"/>
                </a:cubicBezTo>
                <a:cubicBezTo>
                  <a:pt x="10831523" y="1369834"/>
                  <a:pt x="10490364" y="1028675"/>
                  <a:pt x="10069523" y="1028675"/>
                </a:cubicBezTo>
                <a:cubicBezTo>
                  <a:pt x="9753892" y="1028675"/>
                  <a:pt x="9483083" y="1220577"/>
                  <a:pt x="9367405" y="1494071"/>
                </a:cubicBezTo>
                <a:lnTo>
                  <a:pt x="9331656" y="1609232"/>
                </a:lnTo>
                <a:lnTo>
                  <a:pt x="9041138" y="1542923"/>
                </a:lnTo>
                <a:lnTo>
                  <a:pt x="9052586" y="1483094"/>
                </a:lnTo>
                <a:cubicBezTo>
                  <a:pt x="9056626" y="1451313"/>
                  <a:pt x="9058708" y="1418921"/>
                  <a:pt x="9058708" y="1386043"/>
                </a:cubicBezTo>
                <a:cubicBezTo>
                  <a:pt x="9058708" y="965202"/>
                  <a:pt x="8717549" y="624042"/>
                  <a:pt x="8296708" y="62404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600"/>
              </a:lnSpc>
            </a:pPr>
            <a:endParaRPr lang="fr-FR" sz="1600" err="1">
              <a:solidFill>
                <a:schemeClr val="tx2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71500" y="2095500"/>
            <a:ext cx="4572000" cy="254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571499" y="2540000"/>
            <a:ext cx="4572000" cy="952500"/>
          </a:xfrm>
        </p:spPr>
        <p:txBody>
          <a:bodyPr anchor="t" anchorCtr="0"/>
          <a:lstStyle>
            <a:lvl1pPr marL="0" indent="0">
              <a:lnSpc>
                <a:spcPts val="2500"/>
              </a:lnSpc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Notes"/>
          <p:cNvSpPr>
            <a:spLocks noGrp="1"/>
          </p:cNvSpPr>
          <p:nvPr>
            <p:ph type="body" sz="quarter" idx="3"/>
          </p:nvPr>
        </p:nvSpPr>
        <p:spPr>
          <a:xfrm>
            <a:off x="571499" y="5524500"/>
            <a:ext cx="4572000" cy="762000"/>
          </a:xfrm>
        </p:spPr>
        <p:txBody>
          <a:bodyPr anchor="b"/>
          <a:lstStyle>
            <a:lvl1pPr marL="0" indent="0">
              <a:lnSpc>
                <a:spcPts val="1500"/>
              </a:lnSpc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3" name="MainText"/>
          <p:cNvSpPr>
            <a:spLocks noGrp="1"/>
          </p:cNvSpPr>
          <p:nvPr>
            <p:ph type="body" sz="quarter" idx="13"/>
          </p:nvPr>
        </p:nvSpPr>
        <p:spPr>
          <a:xfrm>
            <a:off x="571500" y="3683000"/>
            <a:ext cx="4572000" cy="1079500"/>
          </a:xfrm>
        </p:spPr>
        <p:txBody>
          <a:bodyPr anchor="ctr" anchorCtr="0"/>
          <a:lstStyle>
            <a:lvl1pPr>
              <a:spcAft>
                <a:spcPts val="800"/>
              </a:spcAft>
              <a:defRPr/>
            </a:lvl1pPr>
            <a:lvl2pPr>
              <a:spcAft>
                <a:spcPts val="400"/>
              </a:spcAft>
              <a:defRPr/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>
          <a:xfrm>
            <a:off x="10287000" y="6477000"/>
            <a:ext cx="889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82397E-AFE7-4657-AB71-C4ABB3E99274}" type="datetimeFigureOut">
              <a:rPr lang="fr-FR" smtClean="0"/>
              <a:pPr/>
              <a:t>07/04/2025</a:t>
            </a:fld>
            <a:endParaRPr lang="fr-FR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>
          <a:xfrm>
            <a:off x="6477000" y="6477000"/>
            <a:ext cx="3746500" cy="190500"/>
          </a:xfrm>
        </p:spPr>
        <p:txBody>
          <a:bodyPr/>
          <a:lstStyle>
            <a:lvl1pPr algn="l">
              <a:lnSpc>
                <a:spcPts val="1500"/>
              </a:lnSpc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Page"/>
          <p:cNvSpPr>
            <a:spLocks noGrp="1"/>
          </p:cNvSpPr>
          <p:nvPr>
            <p:ph type="sldNum" sz="quarter" idx="12"/>
          </p:nvPr>
        </p:nvSpPr>
        <p:spPr>
          <a:xfrm>
            <a:off x="11239500" y="6477000"/>
            <a:ext cx="381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1FB91-DA79-4D9B-AC2E-F7D9C4833BB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Dash"/>
          <p:cNvSpPr/>
          <p:nvPr userDrawn="1"/>
        </p:nvSpPr>
        <p:spPr>
          <a:xfrm>
            <a:off x="571499" y="2413000"/>
            <a:ext cx="1270000" cy="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ogo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571500" y="6477000"/>
            <a:ext cx="882209" cy="190500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63" name="Espace réservé du texte 62"/>
          <p:cNvSpPr>
            <a:spLocks noGrp="1"/>
          </p:cNvSpPr>
          <p:nvPr>
            <p:ph type="body" sz="quarter" idx="14" hasCustomPrompt="1"/>
          </p:nvPr>
        </p:nvSpPr>
        <p:spPr>
          <a:xfrm>
            <a:off x="9307523" y="4305328"/>
            <a:ext cx="1524000" cy="1524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64" name="Espace réservé du texte 63"/>
          <p:cNvSpPr>
            <a:spLocks noGrp="1"/>
          </p:cNvSpPr>
          <p:nvPr>
            <p:ph type="body" sz="quarter" idx="15" hasCustomPrompt="1"/>
          </p:nvPr>
        </p:nvSpPr>
        <p:spPr>
          <a:xfrm>
            <a:off x="7534708" y="4709961"/>
            <a:ext cx="1524000" cy="1524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65" name="Espace réservé du texte 64"/>
          <p:cNvSpPr>
            <a:spLocks noGrp="1"/>
          </p:cNvSpPr>
          <p:nvPr>
            <p:ph type="body" sz="quarter" idx="16" hasCustomPrompt="1"/>
          </p:nvPr>
        </p:nvSpPr>
        <p:spPr>
          <a:xfrm>
            <a:off x="6113020" y="3576203"/>
            <a:ext cx="1524000" cy="1524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66" name="Espace réservé du texte 65"/>
          <p:cNvSpPr>
            <a:spLocks noGrp="1"/>
          </p:cNvSpPr>
          <p:nvPr>
            <p:ph type="body" sz="quarter" idx="17" hasCustomPrompt="1"/>
          </p:nvPr>
        </p:nvSpPr>
        <p:spPr>
          <a:xfrm>
            <a:off x="6113020" y="1757797"/>
            <a:ext cx="1524000" cy="1524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67" name="Espace réservé du texte 66"/>
          <p:cNvSpPr>
            <a:spLocks noGrp="1"/>
          </p:cNvSpPr>
          <p:nvPr>
            <p:ph type="body" sz="quarter" idx="18" hasCustomPrompt="1"/>
          </p:nvPr>
        </p:nvSpPr>
        <p:spPr>
          <a:xfrm>
            <a:off x="7534708" y="624039"/>
            <a:ext cx="1524000" cy="1524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68" name="Espace réservé du texte 67"/>
          <p:cNvSpPr>
            <a:spLocks noGrp="1"/>
          </p:cNvSpPr>
          <p:nvPr>
            <p:ph type="body" sz="quarter" idx="19" hasCustomPrompt="1"/>
          </p:nvPr>
        </p:nvSpPr>
        <p:spPr>
          <a:xfrm>
            <a:off x="9307523" y="1028672"/>
            <a:ext cx="1524000" cy="1524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69" name="Espace réservé du texte 68"/>
          <p:cNvSpPr>
            <a:spLocks noGrp="1"/>
          </p:cNvSpPr>
          <p:nvPr>
            <p:ph type="body" sz="quarter" idx="20" hasCustomPrompt="1"/>
          </p:nvPr>
        </p:nvSpPr>
        <p:spPr>
          <a:xfrm>
            <a:off x="10096500" y="2667000"/>
            <a:ext cx="1524000" cy="1524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686523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3720">
          <p15:clr>
            <a:srgbClr val="FBAE40"/>
          </p15:clr>
        </p15:guide>
        <p15:guide id="5" pos="5520">
          <p15:clr>
            <a:srgbClr val="FBAE40"/>
          </p15:clr>
        </p15:guide>
        <p15:guide id="6" pos="73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_1t1c_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71500" y="1333500"/>
            <a:ext cx="4572000" cy="254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571499" y="1778000"/>
            <a:ext cx="4572000" cy="952500"/>
          </a:xfrm>
        </p:spPr>
        <p:txBody>
          <a:bodyPr anchor="t" anchorCtr="0"/>
          <a:lstStyle>
            <a:lvl1pPr marL="0" indent="0">
              <a:lnSpc>
                <a:spcPts val="2500"/>
              </a:lnSpc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Notes"/>
          <p:cNvSpPr>
            <a:spLocks noGrp="1"/>
          </p:cNvSpPr>
          <p:nvPr>
            <p:ph type="body" sz="quarter" idx="3"/>
          </p:nvPr>
        </p:nvSpPr>
        <p:spPr>
          <a:xfrm>
            <a:off x="571500" y="5715000"/>
            <a:ext cx="4572000" cy="571500"/>
          </a:xfrm>
        </p:spPr>
        <p:txBody>
          <a:bodyPr anchor="b"/>
          <a:lstStyle>
            <a:lvl1pPr marL="0" indent="0">
              <a:lnSpc>
                <a:spcPts val="1500"/>
              </a:lnSpc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3" name="MainText"/>
          <p:cNvSpPr>
            <a:spLocks noGrp="1"/>
          </p:cNvSpPr>
          <p:nvPr>
            <p:ph type="body" sz="quarter" idx="13"/>
          </p:nvPr>
        </p:nvSpPr>
        <p:spPr>
          <a:xfrm>
            <a:off x="571500" y="2921000"/>
            <a:ext cx="4572000" cy="2603500"/>
          </a:xfrm>
        </p:spPr>
        <p:txBody>
          <a:bodyPr anchor="ctr" anchorCtr="0"/>
          <a:lstStyle>
            <a:lvl1pPr>
              <a:spcAft>
                <a:spcPts val="800"/>
              </a:spcAft>
              <a:defRPr/>
            </a:lvl1pPr>
            <a:lvl2pPr>
              <a:spcAft>
                <a:spcPts val="400"/>
              </a:spcAft>
              <a:defRPr/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>
          <a:xfrm>
            <a:off x="10287000" y="6477000"/>
            <a:ext cx="889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82397E-AFE7-4657-AB71-C4ABB3E99274}" type="datetimeFigureOut">
              <a:rPr lang="fr-FR" smtClean="0"/>
              <a:pPr/>
              <a:t>07/04/2025</a:t>
            </a:fld>
            <a:endParaRPr lang="fr-FR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>
          <a:xfrm>
            <a:off x="6477000" y="6477000"/>
            <a:ext cx="3746500" cy="190500"/>
          </a:xfrm>
        </p:spPr>
        <p:txBody>
          <a:bodyPr/>
          <a:lstStyle>
            <a:lvl1pPr algn="l">
              <a:lnSpc>
                <a:spcPts val="1500"/>
              </a:lnSpc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Page"/>
          <p:cNvSpPr>
            <a:spLocks noGrp="1"/>
          </p:cNvSpPr>
          <p:nvPr>
            <p:ph type="sldNum" sz="quarter" idx="12"/>
          </p:nvPr>
        </p:nvSpPr>
        <p:spPr>
          <a:xfrm>
            <a:off x="11239500" y="6477000"/>
            <a:ext cx="381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1FB91-DA79-4D9B-AC2E-F7D9C4833BB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Dash"/>
          <p:cNvSpPr/>
          <p:nvPr userDrawn="1"/>
        </p:nvSpPr>
        <p:spPr>
          <a:xfrm>
            <a:off x="571499" y="1651000"/>
            <a:ext cx="1270000" cy="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ogo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571500" y="6477000"/>
            <a:ext cx="882209" cy="190500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4"/>
          </p:nvPr>
        </p:nvSpPr>
        <p:spPr>
          <a:xfrm>
            <a:off x="5905500" y="571500"/>
            <a:ext cx="5715000" cy="5715000"/>
          </a:xfrm>
        </p:spPr>
        <p:txBody>
          <a:bodyPr anchor="ctr" anchorCtr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18520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3720">
          <p15:clr>
            <a:srgbClr val="FBAE40"/>
          </p15:clr>
        </p15:guide>
        <p15:guide id="5" pos="5520">
          <p15:clr>
            <a:srgbClr val="FBAE40"/>
          </p15:clr>
        </p15:guide>
        <p15:guide id="6" pos="732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_8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Forme libre 246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9382017 w 12192000"/>
              <a:gd name="connsiteY0" fmla="*/ 4923441 h 6858000"/>
              <a:gd name="connsiteX1" fmla="*/ 9483382 w 12192000"/>
              <a:gd name="connsiteY1" fmla="*/ 4923441 h 6858000"/>
              <a:gd name="connsiteX2" fmla="*/ 9486675 w 12192000"/>
              <a:gd name="connsiteY2" fmla="*/ 4988651 h 6858000"/>
              <a:gd name="connsiteX3" fmla="*/ 9498222 w 12192000"/>
              <a:gd name="connsiteY3" fmla="*/ 5064311 h 6858000"/>
              <a:gd name="connsiteX4" fmla="*/ 9537253 w 12192000"/>
              <a:gd name="connsiteY4" fmla="*/ 5190047 h 6858000"/>
              <a:gd name="connsiteX5" fmla="*/ 9471678 w 12192000"/>
              <a:gd name="connsiteY5" fmla="*/ 5217209 h 6858000"/>
              <a:gd name="connsiteX6" fmla="*/ 9461586 w 12192000"/>
              <a:gd name="connsiteY6" fmla="*/ 5221389 h 6858000"/>
              <a:gd name="connsiteX7" fmla="*/ 9394861 w 12192000"/>
              <a:gd name="connsiteY7" fmla="*/ 5098458 h 6858000"/>
              <a:gd name="connsiteX8" fmla="*/ 9339183 w 12192000"/>
              <a:gd name="connsiteY8" fmla="*/ 5025827 h 6858000"/>
              <a:gd name="connsiteX9" fmla="*/ 9309762 w 12192000"/>
              <a:gd name="connsiteY9" fmla="*/ 4995696 h 6858000"/>
              <a:gd name="connsiteX10" fmla="*/ 9376249 w 12192000"/>
              <a:gd name="connsiteY10" fmla="*/ 4929209 h 6858000"/>
              <a:gd name="connsiteX11" fmla="*/ 9229390 w 12192000"/>
              <a:gd name="connsiteY11" fmla="*/ 4923441 h 6858000"/>
              <a:gd name="connsiteX12" fmla="*/ 9346097 w 12192000"/>
              <a:gd name="connsiteY12" fmla="*/ 4923441 h 6858000"/>
              <a:gd name="connsiteX13" fmla="*/ 9339898 w 12192000"/>
              <a:gd name="connsiteY13" fmla="*/ 4929641 h 6858000"/>
              <a:gd name="connsiteX14" fmla="*/ 9292017 w 12192000"/>
              <a:gd name="connsiteY14" fmla="*/ 4977522 h 6858000"/>
              <a:gd name="connsiteX15" fmla="*/ 9275350 w 12192000"/>
              <a:gd name="connsiteY15" fmla="*/ 4960453 h 6858000"/>
              <a:gd name="connsiteX16" fmla="*/ 8179901 w 12192000"/>
              <a:gd name="connsiteY16" fmla="*/ 4923441 h 6858000"/>
              <a:gd name="connsiteX17" fmla="*/ 8299622 w 12192000"/>
              <a:gd name="connsiteY17" fmla="*/ 4923441 h 6858000"/>
              <a:gd name="connsiteX18" fmla="*/ 8234024 w 12192000"/>
              <a:gd name="connsiteY18" fmla="*/ 4977565 h 6858000"/>
              <a:gd name="connsiteX19" fmla="*/ 8042616 w 12192000"/>
              <a:gd name="connsiteY19" fmla="*/ 4923441 h 6858000"/>
              <a:gd name="connsiteX20" fmla="*/ 8143981 w 12192000"/>
              <a:gd name="connsiteY20" fmla="*/ 4923441 h 6858000"/>
              <a:gd name="connsiteX21" fmla="*/ 8216064 w 12192000"/>
              <a:gd name="connsiteY21" fmla="*/ 4995524 h 6858000"/>
              <a:gd name="connsiteX22" fmla="*/ 8131137 w 12192000"/>
              <a:gd name="connsiteY22" fmla="*/ 5098458 h 6858000"/>
              <a:gd name="connsiteX23" fmla="*/ 8064412 w 12192000"/>
              <a:gd name="connsiteY23" fmla="*/ 5221389 h 6858000"/>
              <a:gd name="connsiteX24" fmla="*/ 7987246 w 12192000"/>
              <a:gd name="connsiteY24" fmla="*/ 5189426 h 6858000"/>
              <a:gd name="connsiteX25" fmla="*/ 8011728 w 12192000"/>
              <a:gd name="connsiteY25" fmla="*/ 5128366 h 6858000"/>
              <a:gd name="connsiteX26" fmla="*/ 8039323 w 12192000"/>
              <a:gd name="connsiteY26" fmla="*/ 4988651 h 6858000"/>
              <a:gd name="connsiteX27" fmla="*/ 9490133 w 12192000"/>
              <a:gd name="connsiteY27" fmla="*/ 4815326 h 6858000"/>
              <a:gd name="connsiteX28" fmla="*/ 9486675 w 12192000"/>
              <a:gd name="connsiteY28" fmla="*/ 4832831 h 6858000"/>
              <a:gd name="connsiteX29" fmla="*/ 9483382 w 12192000"/>
              <a:gd name="connsiteY29" fmla="*/ 4898041 h 6858000"/>
              <a:gd name="connsiteX30" fmla="*/ 9407417 w 12192000"/>
              <a:gd name="connsiteY30" fmla="*/ 4898041 h 6858000"/>
              <a:gd name="connsiteX31" fmla="*/ 9410847 w 12192000"/>
              <a:gd name="connsiteY31" fmla="*/ 4894611 h 6858000"/>
              <a:gd name="connsiteX32" fmla="*/ 8035865 w 12192000"/>
              <a:gd name="connsiteY32" fmla="*/ 4815326 h 6858000"/>
              <a:gd name="connsiteX33" fmla="*/ 8118581 w 12192000"/>
              <a:gd name="connsiteY33" fmla="*/ 4898041 h 6858000"/>
              <a:gd name="connsiteX34" fmla="*/ 8042616 w 12192000"/>
              <a:gd name="connsiteY34" fmla="*/ 4898041 h 6858000"/>
              <a:gd name="connsiteX35" fmla="*/ 8039323 w 12192000"/>
              <a:gd name="connsiteY35" fmla="*/ 4832831 h 6858000"/>
              <a:gd name="connsiteX36" fmla="*/ 9203864 w 12192000"/>
              <a:gd name="connsiteY36" fmla="*/ 4493343 h 6858000"/>
              <a:gd name="connsiteX37" fmla="*/ 9538751 w 12192000"/>
              <a:gd name="connsiteY37" fmla="*/ 4632058 h 6858000"/>
              <a:gd name="connsiteX38" fmla="*/ 9514270 w 12192000"/>
              <a:gd name="connsiteY38" fmla="*/ 4693117 h 6858000"/>
              <a:gd name="connsiteX39" fmla="*/ 9498973 w 12192000"/>
              <a:gd name="connsiteY39" fmla="*/ 4770565 h 6858000"/>
              <a:gd name="connsiteX40" fmla="*/ 9371497 w 12192000"/>
              <a:gd name="connsiteY40" fmla="*/ 4898041 h 6858000"/>
              <a:gd name="connsiteX41" fmla="*/ 9196031 w 12192000"/>
              <a:gd name="connsiteY41" fmla="*/ 4898041 h 6858000"/>
              <a:gd name="connsiteX42" fmla="*/ 9126213 w 12192000"/>
              <a:gd name="connsiteY42" fmla="*/ 4854468 h 6858000"/>
              <a:gd name="connsiteX43" fmla="*/ 9065150 w 12192000"/>
              <a:gd name="connsiteY43" fmla="*/ 4828228 h 6858000"/>
              <a:gd name="connsiteX44" fmla="*/ 8322133 w 12192000"/>
              <a:gd name="connsiteY44" fmla="*/ 4493343 h 6858000"/>
              <a:gd name="connsiteX45" fmla="*/ 8460242 w 12192000"/>
              <a:gd name="connsiteY45" fmla="*/ 4826766 h 6858000"/>
              <a:gd name="connsiteX46" fmla="*/ 8432641 w 12192000"/>
              <a:gd name="connsiteY46" fmla="*/ 4837641 h 6858000"/>
              <a:gd name="connsiteX47" fmla="*/ 8336957 w 12192000"/>
              <a:gd name="connsiteY47" fmla="*/ 4892637 h 6858000"/>
              <a:gd name="connsiteX48" fmla="*/ 8330407 w 12192000"/>
              <a:gd name="connsiteY48" fmla="*/ 4898041 h 6858000"/>
              <a:gd name="connsiteX49" fmla="*/ 8154501 w 12192000"/>
              <a:gd name="connsiteY49" fmla="*/ 4898041 h 6858000"/>
              <a:gd name="connsiteX50" fmla="*/ 8027025 w 12192000"/>
              <a:gd name="connsiteY50" fmla="*/ 4770565 h 6858000"/>
              <a:gd name="connsiteX51" fmla="*/ 8011728 w 12192000"/>
              <a:gd name="connsiteY51" fmla="*/ 4693117 h 6858000"/>
              <a:gd name="connsiteX52" fmla="*/ 7989687 w 12192000"/>
              <a:gd name="connsiteY52" fmla="*/ 4631047 h 6858000"/>
              <a:gd name="connsiteX53" fmla="*/ 8120820 w 12192000"/>
              <a:gd name="connsiteY53" fmla="*/ 4576730 h 6858000"/>
              <a:gd name="connsiteX54" fmla="*/ 8775699 w 12192000"/>
              <a:gd name="connsiteY54" fmla="*/ 4315991 h 6858000"/>
              <a:gd name="connsiteX55" fmla="*/ 9083415 w 12192000"/>
              <a:gd name="connsiteY55" fmla="*/ 4443451 h 6858000"/>
              <a:gd name="connsiteX56" fmla="*/ 9180398 w 12192000"/>
              <a:gd name="connsiteY56" fmla="*/ 4483623 h 6858000"/>
              <a:gd name="connsiteX57" fmla="*/ 9041812 w 12192000"/>
              <a:gd name="connsiteY57" fmla="*/ 4818198 h 6858000"/>
              <a:gd name="connsiteX58" fmla="*/ 8998518 w 12192000"/>
              <a:gd name="connsiteY58" fmla="*/ 4799593 h 6858000"/>
              <a:gd name="connsiteX59" fmla="*/ 8860050 w 12192000"/>
              <a:gd name="connsiteY59" fmla="*/ 4768621 h 6858000"/>
              <a:gd name="connsiteX60" fmla="*/ 8775699 w 12192000"/>
              <a:gd name="connsiteY60" fmla="*/ 4763300 h 6858000"/>
              <a:gd name="connsiteX61" fmla="*/ 8750299 w 12192000"/>
              <a:gd name="connsiteY61" fmla="*/ 4315991 h 6858000"/>
              <a:gd name="connsiteX62" fmla="*/ 8750299 w 12192000"/>
              <a:gd name="connsiteY62" fmla="*/ 4763460 h 6858000"/>
              <a:gd name="connsiteX63" fmla="*/ 8646954 w 12192000"/>
              <a:gd name="connsiteY63" fmla="*/ 4771279 h 6858000"/>
              <a:gd name="connsiteX64" fmla="*/ 8536404 w 12192000"/>
              <a:gd name="connsiteY64" fmla="*/ 4796757 h 6858000"/>
              <a:gd name="connsiteX65" fmla="*/ 8483877 w 12192000"/>
              <a:gd name="connsiteY65" fmla="*/ 4817453 h 6858000"/>
              <a:gd name="connsiteX66" fmla="*/ 8345600 w 12192000"/>
              <a:gd name="connsiteY66" fmla="*/ 4483623 h 6858000"/>
              <a:gd name="connsiteX67" fmla="*/ 8357230 w 12192000"/>
              <a:gd name="connsiteY67" fmla="*/ 4478805 h 6858000"/>
              <a:gd name="connsiteX68" fmla="*/ 10232041 w 12192000"/>
              <a:gd name="connsiteY68" fmla="*/ 4073417 h 6858000"/>
              <a:gd name="connsiteX69" fmla="*/ 10232041 w 12192000"/>
              <a:gd name="connsiteY69" fmla="*/ 4149867 h 6858000"/>
              <a:gd name="connsiteX70" fmla="*/ 10148157 w 12192000"/>
              <a:gd name="connsiteY70" fmla="*/ 4157301 h 6858000"/>
              <a:gd name="connsiteX71" fmla="*/ 10205742 w 12192000"/>
              <a:gd name="connsiteY71" fmla="*/ 4099716 h 6858000"/>
              <a:gd name="connsiteX72" fmla="*/ 7293957 w 12192000"/>
              <a:gd name="connsiteY72" fmla="*/ 4073417 h 6858000"/>
              <a:gd name="connsiteX73" fmla="*/ 7378470 w 12192000"/>
              <a:gd name="connsiteY73" fmla="*/ 4157930 h 6858000"/>
              <a:gd name="connsiteX74" fmla="*/ 7293957 w 12192000"/>
              <a:gd name="connsiteY74" fmla="*/ 4149942 h 6858000"/>
              <a:gd name="connsiteX75" fmla="*/ 9353290 w 12192000"/>
              <a:gd name="connsiteY75" fmla="*/ 4066224 h 6858000"/>
              <a:gd name="connsiteX76" fmla="*/ 9190118 w 12192000"/>
              <a:gd name="connsiteY76" fmla="*/ 4460156 h 6858000"/>
              <a:gd name="connsiteX77" fmla="*/ 8796186 w 12192000"/>
              <a:gd name="connsiteY77" fmla="*/ 4296984 h 6858000"/>
              <a:gd name="connsiteX78" fmla="*/ 8172707 w 12192000"/>
              <a:gd name="connsiteY78" fmla="*/ 4066223 h 6858000"/>
              <a:gd name="connsiteX79" fmla="*/ 8729812 w 12192000"/>
              <a:gd name="connsiteY79" fmla="*/ 4296984 h 6858000"/>
              <a:gd name="connsiteX80" fmla="*/ 8335880 w 12192000"/>
              <a:gd name="connsiteY80" fmla="*/ 4460156 h 6858000"/>
              <a:gd name="connsiteX81" fmla="*/ 9381216 w 12192000"/>
              <a:gd name="connsiteY81" fmla="*/ 4065178 h 6858000"/>
              <a:gd name="connsiteX82" fmla="*/ 9697763 w 12192000"/>
              <a:gd name="connsiteY82" fmla="*/ 4381724 h 6858000"/>
              <a:gd name="connsiteX83" fmla="*/ 9683780 w 12192000"/>
              <a:gd name="connsiteY83" fmla="*/ 4395016 h 6858000"/>
              <a:gd name="connsiteX84" fmla="*/ 9566103 w 12192000"/>
              <a:gd name="connsiteY84" fmla="*/ 4563840 h 6858000"/>
              <a:gd name="connsiteX85" fmla="*/ 9548205 w 12192000"/>
              <a:gd name="connsiteY85" fmla="*/ 4608480 h 6858000"/>
              <a:gd name="connsiteX86" fmla="*/ 9213585 w 12192000"/>
              <a:gd name="connsiteY86" fmla="*/ 4469876 h 6858000"/>
              <a:gd name="connsiteX87" fmla="*/ 9298695 w 12192000"/>
              <a:gd name="connsiteY87" fmla="*/ 4264400 h 6858000"/>
              <a:gd name="connsiteX88" fmla="*/ 8144781 w 12192000"/>
              <a:gd name="connsiteY88" fmla="*/ 4065177 h 6858000"/>
              <a:gd name="connsiteX89" fmla="*/ 8312413 w 12192000"/>
              <a:gd name="connsiteY89" fmla="*/ 4469876 h 6858000"/>
              <a:gd name="connsiteX90" fmla="*/ 7979972 w 12192000"/>
              <a:gd name="connsiteY90" fmla="*/ 4607578 h 6858000"/>
              <a:gd name="connsiteX91" fmla="*/ 7951837 w 12192000"/>
              <a:gd name="connsiteY91" fmla="*/ 4548539 h 6858000"/>
              <a:gd name="connsiteX92" fmla="*/ 7864862 w 12192000"/>
              <a:gd name="connsiteY92" fmla="*/ 4420766 h 6858000"/>
              <a:gd name="connsiteX93" fmla="*/ 7826491 w 12192000"/>
              <a:gd name="connsiteY93" fmla="*/ 4383468 h 6858000"/>
              <a:gd name="connsiteX94" fmla="*/ 8118239 w 12192000"/>
              <a:gd name="connsiteY94" fmla="*/ 4091720 h 6858000"/>
              <a:gd name="connsiteX95" fmla="*/ 7196517 w 12192000"/>
              <a:gd name="connsiteY95" fmla="*/ 3975977 h 6858000"/>
              <a:gd name="connsiteX96" fmla="*/ 7268557 w 12192000"/>
              <a:gd name="connsiteY96" fmla="*/ 4048017 h 6858000"/>
              <a:gd name="connsiteX97" fmla="*/ 7268557 w 12192000"/>
              <a:gd name="connsiteY97" fmla="*/ 4149382 h 6858000"/>
              <a:gd name="connsiteX98" fmla="*/ 7203347 w 12192000"/>
              <a:gd name="connsiteY98" fmla="*/ 4152675 h 6858000"/>
              <a:gd name="connsiteX99" fmla="*/ 7127687 w 12192000"/>
              <a:gd name="connsiteY99" fmla="*/ 4164222 h 6858000"/>
              <a:gd name="connsiteX100" fmla="*/ 7001951 w 12192000"/>
              <a:gd name="connsiteY100" fmla="*/ 4203253 h 6858000"/>
              <a:gd name="connsiteX101" fmla="*/ 6970132 w 12192000"/>
              <a:gd name="connsiteY101" fmla="*/ 4126435 h 6858000"/>
              <a:gd name="connsiteX102" fmla="*/ 7070448 w 12192000"/>
              <a:gd name="connsiteY102" fmla="*/ 4075863 h 6858000"/>
              <a:gd name="connsiteX103" fmla="*/ 7179851 w 12192000"/>
              <a:gd name="connsiteY103" fmla="*/ 3993045 h 6858000"/>
              <a:gd name="connsiteX104" fmla="*/ 10329524 w 12192000"/>
              <a:gd name="connsiteY104" fmla="*/ 3975934 h 6858000"/>
              <a:gd name="connsiteX105" fmla="*/ 10432458 w 12192000"/>
              <a:gd name="connsiteY105" fmla="*/ 4060862 h 6858000"/>
              <a:gd name="connsiteX106" fmla="*/ 10555389 w 12192000"/>
              <a:gd name="connsiteY106" fmla="*/ 4127586 h 6858000"/>
              <a:gd name="connsiteX107" fmla="*/ 10540799 w 12192000"/>
              <a:gd name="connsiteY107" fmla="*/ 4162809 h 6858000"/>
              <a:gd name="connsiteX108" fmla="*/ 10523425 w 12192000"/>
              <a:gd name="connsiteY108" fmla="*/ 4204752 h 6858000"/>
              <a:gd name="connsiteX109" fmla="*/ 10462365 w 12192000"/>
              <a:gd name="connsiteY109" fmla="*/ 4180270 h 6858000"/>
              <a:gd name="connsiteX110" fmla="*/ 10322651 w 12192000"/>
              <a:gd name="connsiteY110" fmla="*/ 4152675 h 6858000"/>
              <a:gd name="connsiteX111" fmla="*/ 10257441 w 12192000"/>
              <a:gd name="connsiteY111" fmla="*/ 4149382 h 6858000"/>
              <a:gd name="connsiteX112" fmla="*/ 10257441 w 12192000"/>
              <a:gd name="connsiteY112" fmla="*/ 4048017 h 6858000"/>
              <a:gd name="connsiteX113" fmla="*/ 10263761 w 12192000"/>
              <a:gd name="connsiteY113" fmla="*/ 4041697 h 6858000"/>
              <a:gd name="connsiteX114" fmla="*/ 7268557 w 12192000"/>
              <a:gd name="connsiteY114" fmla="*/ 3895225 h 6858000"/>
              <a:gd name="connsiteX115" fmla="*/ 7268557 w 12192000"/>
              <a:gd name="connsiteY115" fmla="*/ 4012097 h 6858000"/>
              <a:gd name="connsiteX116" fmla="*/ 7214262 w 12192000"/>
              <a:gd name="connsiteY116" fmla="*/ 3957803 h 6858000"/>
              <a:gd name="connsiteX117" fmla="*/ 7243683 w 12192000"/>
              <a:gd name="connsiteY117" fmla="*/ 3927672 h 6858000"/>
              <a:gd name="connsiteX118" fmla="*/ 10257441 w 12192000"/>
              <a:gd name="connsiteY118" fmla="*/ 3892376 h 6858000"/>
              <a:gd name="connsiteX119" fmla="*/ 10311564 w 12192000"/>
              <a:gd name="connsiteY119" fmla="*/ 3957974 h 6858000"/>
              <a:gd name="connsiteX120" fmla="*/ 10257441 w 12192000"/>
              <a:gd name="connsiteY120" fmla="*/ 4012097 h 6858000"/>
              <a:gd name="connsiteX121" fmla="*/ 9803876 w 12192000"/>
              <a:gd name="connsiteY121" fmla="*/ 3879585 h 6858000"/>
              <a:gd name="connsiteX122" fmla="*/ 9837125 w 12192000"/>
              <a:gd name="connsiteY122" fmla="*/ 3959855 h 6858000"/>
              <a:gd name="connsiteX123" fmla="*/ 9942320 w 12192000"/>
              <a:gd name="connsiteY123" fmla="*/ 4213819 h 6858000"/>
              <a:gd name="connsiteX124" fmla="*/ 9863956 w 12192000"/>
              <a:gd name="connsiteY124" fmla="*/ 4250559 h 6858000"/>
              <a:gd name="connsiteX125" fmla="*/ 9758277 w 12192000"/>
              <a:gd name="connsiteY125" fmla="*/ 4324204 h 6858000"/>
              <a:gd name="connsiteX126" fmla="*/ 9716179 w 12192000"/>
              <a:gd name="connsiteY126" fmla="*/ 4364219 h 6858000"/>
              <a:gd name="connsiteX127" fmla="*/ 9399177 w 12192000"/>
              <a:gd name="connsiteY127" fmla="*/ 4047217 h 6858000"/>
              <a:gd name="connsiteX128" fmla="*/ 9785255 w 12192000"/>
              <a:gd name="connsiteY128" fmla="*/ 3887298 h 6858000"/>
              <a:gd name="connsiteX129" fmla="*/ 7722122 w 12192000"/>
              <a:gd name="connsiteY129" fmla="*/ 3879585 h 6858000"/>
              <a:gd name="connsiteX130" fmla="*/ 7853514 w 12192000"/>
              <a:gd name="connsiteY130" fmla="*/ 3934009 h 6858000"/>
              <a:gd name="connsiteX131" fmla="*/ 8126821 w 12192000"/>
              <a:gd name="connsiteY131" fmla="*/ 4047217 h 6858000"/>
              <a:gd name="connsiteX132" fmla="*/ 7808276 w 12192000"/>
              <a:gd name="connsiteY132" fmla="*/ 4365762 h 6858000"/>
              <a:gd name="connsiteX133" fmla="*/ 7754400 w 12192000"/>
              <a:gd name="connsiteY133" fmla="*/ 4313392 h 6858000"/>
              <a:gd name="connsiteX134" fmla="*/ 7624044 w 12192000"/>
              <a:gd name="connsiteY134" fmla="*/ 4230012 h 6858000"/>
              <a:gd name="connsiteX135" fmla="*/ 7583959 w 12192000"/>
              <a:gd name="connsiteY135" fmla="*/ 4213140 h 6858000"/>
              <a:gd name="connsiteX136" fmla="*/ 7693568 w 12192000"/>
              <a:gd name="connsiteY136" fmla="*/ 3948519 h 6858000"/>
              <a:gd name="connsiteX137" fmla="*/ 7366086 w 12192000"/>
              <a:gd name="connsiteY137" fmla="*/ 3732110 h 6858000"/>
              <a:gd name="connsiteX138" fmla="*/ 7531386 w 12192000"/>
              <a:gd name="connsiteY138" fmla="*/ 3800579 h 6858000"/>
              <a:gd name="connsiteX139" fmla="*/ 7698655 w 12192000"/>
              <a:gd name="connsiteY139" fmla="*/ 3869864 h 6858000"/>
              <a:gd name="connsiteX140" fmla="*/ 7560547 w 12192000"/>
              <a:gd name="connsiteY140" fmla="*/ 4203287 h 6858000"/>
              <a:gd name="connsiteX141" fmla="*/ 7527864 w 12192000"/>
              <a:gd name="connsiteY141" fmla="*/ 4189530 h 6858000"/>
              <a:gd name="connsiteX142" fmla="*/ 7425505 w 12192000"/>
              <a:gd name="connsiteY142" fmla="*/ 4162376 h 6858000"/>
              <a:gd name="connsiteX143" fmla="*/ 7418139 w 12192000"/>
              <a:gd name="connsiteY143" fmla="*/ 4161679 h 6858000"/>
              <a:gd name="connsiteX144" fmla="*/ 7293957 w 12192000"/>
              <a:gd name="connsiteY144" fmla="*/ 4037497 h 6858000"/>
              <a:gd name="connsiteX145" fmla="*/ 7293957 w 12192000"/>
              <a:gd name="connsiteY145" fmla="*/ 3862091 h 6858000"/>
              <a:gd name="connsiteX146" fmla="*/ 7299361 w 12192000"/>
              <a:gd name="connsiteY146" fmla="*/ 3855041 h 6858000"/>
              <a:gd name="connsiteX147" fmla="*/ 10160765 w 12192000"/>
              <a:gd name="connsiteY147" fmla="*/ 3731756 h 6858000"/>
              <a:gd name="connsiteX148" fmla="*/ 10171640 w 12192000"/>
              <a:gd name="connsiteY148" fmla="*/ 3759358 h 6858000"/>
              <a:gd name="connsiteX149" fmla="*/ 10226637 w 12192000"/>
              <a:gd name="connsiteY149" fmla="*/ 3855041 h 6858000"/>
              <a:gd name="connsiteX150" fmla="*/ 10232041 w 12192000"/>
              <a:gd name="connsiteY150" fmla="*/ 3861591 h 6858000"/>
              <a:gd name="connsiteX151" fmla="*/ 10232041 w 12192000"/>
              <a:gd name="connsiteY151" fmla="*/ 4037497 h 6858000"/>
              <a:gd name="connsiteX152" fmla="*/ 10108612 w 12192000"/>
              <a:gd name="connsiteY152" fmla="*/ 4160926 h 6858000"/>
              <a:gd name="connsiteX153" fmla="*/ 9981647 w 12192000"/>
              <a:gd name="connsiteY153" fmla="*/ 4195381 h 6858000"/>
              <a:gd name="connsiteX154" fmla="*/ 9965342 w 12192000"/>
              <a:gd name="connsiteY154" fmla="*/ 4203025 h 6858000"/>
              <a:gd name="connsiteX155" fmla="*/ 9827342 w 12192000"/>
              <a:gd name="connsiteY155" fmla="*/ 3869865 h 6858000"/>
              <a:gd name="connsiteX156" fmla="*/ 9630984 w 12192000"/>
              <a:gd name="connsiteY156" fmla="*/ 3462186 h 6858000"/>
              <a:gd name="connsiteX157" fmla="*/ 9794156 w 12192000"/>
              <a:gd name="connsiteY157" fmla="*/ 3856118 h 6858000"/>
              <a:gd name="connsiteX158" fmla="*/ 9659714 w 12192000"/>
              <a:gd name="connsiteY158" fmla="*/ 3911806 h 6858000"/>
              <a:gd name="connsiteX159" fmla="*/ 9400223 w 12192000"/>
              <a:gd name="connsiteY159" fmla="*/ 4019291 h 6858000"/>
              <a:gd name="connsiteX160" fmla="*/ 9464265 w 12192000"/>
              <a:gd name="connsiteY160" fmla="*/ 3864680 h 6858000"/>
              <a:gd name="connsiteX161" fmla="*/ 7895014 w 12192000"/>
              <a:gd name="connsiteY161" fmla="*/ 3462186 h 6858000"/>
              <a:gd name="connsiteX162" fmla="*/ 8125775 w 12192000"/>
              <a:gd name="connsiteY162" fmla="*/ 4019291 h 6858000"/>
              <a:gd name="connsiteX163" fmla="*/ 7823139 w 12192000"/>
              <a:gd name="connsiteY163" fmla="*/ 3893935 h 6858000"/>
              <a:gd name="connsiteX164" fmla="*/ 7731842 w 12192000"/>
              <a:gd name="connsiteY164" fmla="*/ 3856118 h 6858000"/>
              <a:gd name="connsiteX165" fmla="*/ 7754364 w 12192000"/>
              <a:gd name="connsiteY165" fmla="*/ 3801745 h 6858000"/>
              <a:gd name="connsiteX166" fmla="*/ 8775699 w 12192000"/>
              <a:gd name="connsiteY166" fmla="*/ 3459660 h 6858000"/>
              <a:gd name="connsiteX167" fmla="*/ 9354336 w 12192000"/>
              <a:gd name="connsiteY167" fmla="*/ 4038298 h 6858000"/>
              <a:gd name="connsiteX168" fmla="*/ 9033063 w 12192000"/>
              <a:gd name="connsiteY168" fmla="*/ 4171373 h 6858000"/>
              <a:gd name="connsiteX169" fmla="*/ 8775699 w 12192000"/>
              <a:gd name="connsiteY169" fmla="*/ 4277977 h 6858000"/>
              <a:gd name="connsiteX170" fmla="*/ 8750299 w 12192000"/>
              <a:gd name="connsiteY170" fmla="*/ 3459660 h 6858000"/>
              <a:gd name="connsiteX171" fmla="*/ 8750299 w 12192000"/>
              <a:gd name="connsiteY171" fmla="*/ 4277977 h 6858000"/>
              <a:gd name="connsiteX172" fmla="*/ 8171661 w 12192000"/>
              <a:gd name="connsiteY172" fmla="*/ 4038298 h 6858000"/>
              <a:gd name="connsiteX173" fmla="*/ 8535333 w 12192000"/>
              <a:gd name="connsiteY173" fmla="*/ 3674625 h 6858000"/>
              <a:gd name="connsiteX174" fmla="*/ 9649991 w 12192000"/>
              <a:gd name="connsiteY174" fmla="*/ 3441699 h 6858000"/>
              <a:gd name="connsiteX175" fmla="*/ 10097460 w 12192000"/>
              <a:gd name="connsiteY175" fmla="*/ 3441699 h 6858000"/>
              <a:gd name="connsiteX176" fmla="*/ 10105279 w 12192000"/>
              <a:gd name="connsiteY176" fmla="*/ 3545044 h 6858000"/>
              <a:gd name="connsiteX177" fmla="*/ 10130757 w 12192000"/>
              <a:gd name="connsiteY177" fmla="*/ 3655595 h 6858000"/>
              <a:gd name="connsiteX178" fmla="*/ 10151453 w 12192000"/>
              <a:gd name="connsiteY178" fmla="*/ 3708121 h 6858000"/>
              <a:gd name="connsiteX179" fmla="*/ 10026332 w 12192000"/>
              <a:gd name="connsiteY179" fmla="*/ 3759948 h 6858000"/>
              <a:gd name="connsiteX180" fmla="*/ 9817623 w 12192000"/>
              <a:gd name="connsiteY180" fmla="*/ 3846398 h 6858000"/>
              <a:gd name="connsiteX181" fmla="*/ 8793660 w 12192000"/>
              <a:gd name="connsiteY181" fmla="*/ 3441699 h 6858000"/>
              <a:gd name="connsiteX182" fmla="*/ 9611977 w 12192000"/>
              <a:gd name="connsiteY182" fmla="*/ 3441699 h 6858000"/>
              <a:gd name="connsiteX183" fmla="*/ 9533657 w 12192000"/>
              <a:gd name="connsiteY183" fmla="*/ 3630780 h 6858000"/>
              <a:gd name="connsiteX184" fmla="*/ 9372297 w 12192000"/>
              <a:gd name="connsiteY184" fmla="*/ 4020337 h 6858000"/>
              <a:gd name="connsiteX185" fmla="*/ 9171383 w 12192000"/>
              <a:gd name="connsiteY185" fmla="*/ 3819423 h 6858000"/>
              <a:gd name="connsiteX186" fmla="*/ 7914021 w 12192000"/>
              <a:gd name="connsiteY186" fmla="*/ 3441699 h 6858000"/>
              <a:gd name="connsiteX187" fmla="*/ 8732338 w 12192000"/>
              <a:gd name="connsiteY187" fmla="*/ 3441699 h 6858000"/>
              <a:gd name="connsiteX188" fmla="*/ 8241154 w 12192000"/>
              <a:gd name="connsiteY188" fmla="*/ 3932884 h 6858000"/>
              <a:gd name="connsiteX189" fmla="*/ 8153701 w 12192000"/>
              <a:gd name="connsiteY189" fmla="*/ 4020337 h 6858000"/>
              <a:gd name="connsiteX190" fmla="*/ 7428858 w 12192000"/>
              <a:gd name="connsiteY190" fmla="*/ 3441699 h 6858000"/>
              <a:gd name="connsiteX191" fmla="*/ 7876007 w 12192000"/>
              <a:gd name="connsiteY191" fmla="*/ 3441699 h 6858000"/>
              <a:gd name="connsiteX192" fmla="*/ 7708375 w 12192000"/>
              <a:gd name="connsiteY192" fmla="*/ 3846398 h 6858000"/>
              <a:gd name="connsiteX193" fmla="*/ 7374987 w 12192000"/>
              <a:gd name="connsiteY193" fmla="*/ 3708304 h 6858000"/>
              <a:gd name="connsiteX194" fmla="*/ 7414018 w 12192000"/>
              <a:gd name="connsiteY194" fmla="*/ 3582569 h 6858000"/>
              <a:gd name="connsiteX195" fmla="*/ 7425565 w 12192000"/>
              <a:gd name="connsiteY195" fmla="*/ 3506909 h 6858000"/>
              <a:gd name="connsiteX196" fmla="*/ 9817623 w 12192000"/>
              <a:gd name="connsiteY196" fmla="*/ 3011600 h 6858000"/>
              <a:gd name="connsiteX197" fmla="*/ 10152198 w 12192000"/>
              <a:gd name="connsiteY197" fmla="*/ 3150186 h 6858000"/>
              <a:gd name="connsiteX198" fmla="*/ 10133593 w 12192000"/>
              <a:gd name="connsiteY198" fmla="*/ 3193480 h 6858000"/>
              <a:gd name="connsiteX199" fmla="*/ 10102621 w 12192000"/>
              <a:gd name="connsiteY199" fmla="*/ 3331949 h 6858000"/>
              <a:gd name="connsiteX200" fmla="*/ 10097300 w 12192000"/>
              <a:gd name="connsiteY200" fmla="*/ 3416299 h 6858000"/>
              <a:gd name="connsiteX201" fmla="*/ 9649991 w 12192000"/>
              <a:gd name="connsiteY201" fmla="*/ 3416299 h 6858000"/>
              <a:gd name="connsiteX202" fmla="*/ 7708375 w 12192000"/>
              <a:gd name="connsiteY202" fmla="*/ 3011600 h 6858000"/>
              <a:gd name="connsiteX203" fmla="*/ 7876007 w 12192000"/>
              <a:gd name="connsiteY203" fmla="*/ 3416299 h 6858000"/>
              <a:gd name="connsiteX204" fmla="*/ 7428538 w 12192000"/>
              <a:gd name="connsiteY204" fmla="*/ 3416299 h 6858000"/>
              <a:gd name="connsiteX205" fmla="*/ 7420719 w 12192000"/>
              <a:gd name="connsiteY205" fmla="*/ 3312955 h 6858000"/>
              <a:gd name="connsiteX206" fmla="*/ 7395241 w 12192000"/>
              <a:gd name="connsiteY206" fmla="*/ 3202405 h 6858000"/>
              <a:gd name="connsiteX207" fmla="*/ 7374545 w 12192000"/>
              <a:gd name="connsiteY207" fmla="*/ 3149877 h 6858000"/>
              <a:gd name="connsiteX208" fmla="*/ 10257441 w 12192000"/>
              <a:gd name="connsiteY208" fmla="*/ 2845901 h 6858000"/>
              <a:gd name="connsiteX209" fmla="*/ 10265441 w 12192000"/>
              <a:gd name="connsiteY209" fmla="*/ 2853901 h 6858000"/>
              <a:gd name="connsiteX210" fmla="*/ 10311522 w 12192000"/>
              <a:gd name="connsiteY210" fmla="*/ 2899982 h 6858000"/>
              <a:gd name="connsiteX211" fmla="*/ 10294453 w 12192000"/>
              <a:gd name="connsiteY211" fmla="*/ 2916648 h 6858000"/>
              <a:gd name="connsiteX212" fmla="*/ 10257441 w 12192000"/>
              <a:gd name="connsiteY212" fmla="*/ 2962609 h 6858000"/>
              <a:gd name="connsiteX213" fmla="*/ 7268557 w 12192000"/>
              <a:gd name="connsiteY213" fmla="*/ 2845901 h 6858000"/>
              <a:gd name="connsiteX214" fmla="*/ 7268557 w 12192000"/>
              <a:gd name="connsiteY214" fmla="*/ 2965623 h 6858000"/>
              <a:gd name="connsiteX215" fmla="*/ 7214434 w 12192000"/>
              <a:gd name="connsiteY215" fmla="*/ 2900025 h 6858000"/>
              <a:gd name="connsiteX216" fmla="*/ 9400223 w 12192000"/>
              <a:gd name="connsiteY216" fmla="*/ 2838708 h 6858000"/>
              <a:gd name="connsiteX217" fmla="*/ 9794156 w 12192000"/>
              <a:gd name="connsiteY217" fmla="*/ 3001880 h 6858000"/>
              <a:gd name="connsiteX218" fmla="*/ 9630984 w 12192000"/>
              <a:gd name="connsiteY218" fmla="*/ 3395812 h 6858000"/>
              <a:gd name="connsiteX219" fmla="*/ 9521276 w 12192000"/>
              <a:gd name="connsiteY219" fmla="*/ 3130954 h 6858000"/>
              <a:gd name="connsiteX220" fmla="*/ 8125775 w 12192000"/>
              <a:gd name="connsiteY220" fmla="*/ 2838708 h 6858000"/>
              <a:gd name="connsiteX221" fmla="*/ 7895014 w 12192000"/>
              <a:gd name="connsiteY221" fmla="*/ 3395813 h 6858000"/>
              <a:gd name="connsiteX222" fmla="*/ 7781114 w 12192000"/>
              <a:gd name="connsiteY222" fmla="*/ 3120834 h 6858000"/>
              <a:gd name="connsiteX223" fmla="*/ 7731842 w 12192000"/>
              <a:gd name="connsiteY223" fmla="*/ 3001880 h 6858000"/>
              <a:gd name="connsiteX224" fmla="*/ 7753319 w 12192000"/>
              <a:gd name="connsiteY224" fmla="*/ 2992984 h 6858000"/>
              <a:gd name="connsiteX225" fmla="*/ 9372297 w 12192000"/>
              <a:gd name="connsiteY225" fmla="*/ 2837662 h 6858000"/>
              <a:gd name="connsiteX226" fmla="*/ 9611976 w 12192000"/>
              <a:gd name="connsiteY226" fmla="*/ 3416299 h 6858000"/>
              <a:gd name="connsiteX227" fmla="*/ 8793660 w 12192000"/>
              <a:gd name="connsiteY227" fmla="*/ 3416299 h 6858000"/>
              <a:gd name="connsiteX228" fmla="*/ 8153701 w 12192000"/>
              <a:gd name="connsiteY228" fmla="*/ 2837662 h 6858000"/>
              <a:gd name="connsiteX229" fmla="*/ 8214975 w 12192000"/>
              <a:gd name="connsiteY229" fmla="*/ 2898935 h 6858000"/>
              <a:gd name="connsiteX230" fmla="*/ 8732338 w 12192000"/>
              <a:gd name="connsiteY230" fmla="*/ 3416299 h 6858000"/>
              <a:gd name="connsiteX231" fmla="*/ 7914021 w 12192000"/>
              <a:gd name="connsiteY231" fmla="*/ 3416299 h 6858000"/>
              <a:gd name="connsiteX232" fmla="*/ 7958104 w 12192000"/>
              <a:gd name="connsiteY232" fmla="*/ 3309874 h 6858000"/>
              <a:gd name="connsiteX233" fmla="*/ 7376486 w 12192000"/>
              <a:gd name="connsiteY233" fmla="*/ 2702053 h 6858000"/>
              <a:gd name="connsiteX234" fmla="*/ 7293957 w 12192000"/>
              <a:gd name="connsiteY234" fmla="*/ 2784581 h 6858000"/>
              <a:gd name="connsiteX235" fmla="*/ 7293957 w 12192000"/>
              <a:gd name="connsiteY235" fmla="*/ 2708298 h 6858000"/>
              <a:gd name="connsiteX236" fmla="*/ 10149326 w 12192000"/>
              <a:gd name="connsiteY236" fmla="*/ 2701866 h 6858000"/>
              <a:gd name="connsiteX237" fmla="*/ 10166831 w 12192000"/>
              <a:gd name="connsiteY237" fmla="*/ 2705323 h 6858000"/>
              <a:gd name="connsiteX238" fmla="*/ 10232041 w 12192000"/>
              <a:gd name="connsiteY238" fmla="*/ 2708617 h 6858000"/>
              <a:gd name="connsiteX239" fmla="*/ 10232041 w 12192000"/>
              <a:gd name="connsiteY239" fmla="*/ 2784581 h 6858000"/>
              <a:gd name="connsiteX240" fmla="*/ 10181649 w 12192000"/>
              <a:gd name="connsiteY240" fmla="*/ 2734189 h 6858000"/>
              <a:gd name="connsiteX241" fmla="*/ 10524046 w 12192000"/>
              <a:gd name="connsiteY241" fmla="*/ 2654746 h 6858000"/>
              <a:gd name="connsiteX242" fmla="*/ 10555388 w 12192000"/>
              <a:gd name="connsiteY242" fmla="*/ 2730413 h 6858000"/>
              <a:gd name="connsiteX243" fmla="*/ 10432458 w 12192000"/>
              <a:gd name="connsiteY243" fmla="*/ 2797138 h 6858000"/>
              <a:gd name="connsiteX244" fmla="*/ 10359827 w 12192000"/>
              <a:gd name="connsiteY244" fmla="*/ 2852815 h 6858000"/>
              <a:gd name="connsiteX245" fmla="*/ 10329696 w 12192000"/>
              <a:gd name="connsiteY245" fmla="*/ 2882236 h 6858000"/>
              <a:gd name="connsiteX246" fmla="*/ 10257441 w 12192000"/>
              <a:gd name="connsiteY246" fmla="*/ 2809981 h 6858000"/>
              <a:gd name="connsiteX247" fmla="*/ 10257441 w 12192000"/>
              <a:gd name="connsiteY247" fmla="*/ 2708617 h 6858000"/>
              <a:gd name="connsiteX248" fmla="*/ 10322651 w 12192000"/>
              <a:gd name="connsiteY248" fmla="*/ 2705323 h 6858000"/>
              <a:gd name="connsiteX249" fmla="*/ 10398311 w 12192000"/>
              <a:gd name="connsiteY249" fmla="*/ 2693777 h 6858000"/>
              <a:gd name="connsiteX250" fmla="*/ 7560378 w 12192000"/>
              <a:gd name="connsiteY250" fmla="*/ 2654305 h 6858000"/>
              <a:gd name="connsiteX251" fmla="*/ 7698655 w 12192000"/>
              <a:gd name="connsiteY251" fmla="*/ 2988134 h 6858000"/>
              <a:gd name="connsiteX252" fmla="*/ 7365233 w 12192000"/>
              <a:gd name="connsiteY252" fmla="*/ 3126242 h 6858000"/>
              <a:gd name="connsiteX253" fmla="*/ 7354357 w 12192000"/>
              <a:gd name="connsiteY253" fmla="*/ 3098641 h 6858000"/>
              <a:gd name="connsiteX254" fmla="*/ 7299361 w 12192000"/>
              <a:gd name="connsiteY254" fmla="*/ 3002958 h 6858000"/>
              <a:gd name="connsiteX255" fmla="*/ 7293957 w 12192000"/>
              <a:gd name="connsiteY255" fmla="*/ 2996408 h 6858000"/>
              <a:gd name="connsiteX256" fmla="*/ 7293957 w 12192000"/>
              <a:gd name="connsiteY256" fmla="*/ 2820501 h 6858000"/>
              <a:gd name="connsiteX257" fmla="*/ 7418976 w 12192000"/>
              <a:gd name="connsiteY257" fmla="*/ 2695482 h 6858000"/>
              <a:gd name="connsiteX258" fmla="*/ 7507852 w 12192000"/>
              <a:gd name="connsiteY258" fmla="*/ 2675000 h 6858000"/>
              <a:gd name="connsiteX259" fmla="*/ 9966057 w 12192000"/>
              <a:gd name="connsiteY259" fmla="*/ 2653248 h 6858000"/>
              <a:gd name="connsiteX260" fmla="*/ 10027117 w 12192000"/>
              <a:gd name="connsiteY260" fmla="*/ 2677729 h 6858000"/>
              <a:gd name="connsiteX261" fmla="*/ 10104565 w 12192000"/>
              <a:gd name="connsiteY261" fmla="*/ 2693025 h 6858000"/>
              <a:gd name="connsiteX262" fmla="*/ 10232041 w 12192000"/>
              <a:gd name="connsiteY262" fmla="*/ 2820501 h 6858000"/>
              <a:gd name="connsiteX263" fmla="*/ 10232041 w 12192000"/>
              <a:gd name="connsiteY263" fmla="*/ 2995968 h 6858000"/>
              <a:gd name="connsiteX264" fmla="*/ 10188468 w 12192000"/>
              <a:gd name="connsiteY264" fmla="*/ 3065785 h 6858000"/>
              <a:gd name="connsiteX265" fmla="*/ 10162227 w 12192000"/>
              <a:gd name="connsiteY265" fmla="*/ 3126848 h 6858000"/>
              <a:gd name="connsiteX266" fmla="*/ 9901823 w 12192000"/>
              <a:gd name="connsiteY266" fmla="*/ 3018985 h 6858000"/>
              <a:gd name="connsiteX267" fmla="*/ 9827343 w 12192000"/>
              <a:gd name="connsiteY267" fmla="*/ 2988134 h 6858000"/>
              <a:gd name="connsiteX268" fmla="*/ 9934888 w 12192000"/>
              <a:gd name="connsiteY268" fmla="*/ 2728496 h 6858000"/>
              <a:gd name="connsiteX269" fmla="*/ 7002572 w 12192000"/>
              <a:gd name="connsiteY269" fmla="*/ 2653248 h 6858000"/>
              <a:gd name="connsiteX270" fmla="*/ 7063633 w 12192000"/>
              <a:gd name="connsiteY270" fmla="*/ 2677729 h 6858000"/>
              <a:gd name="connsiteX271" fmla="*/ 7203347 w 12192000"/>
              <a:gd name="connsiteY271" fmla="*/ 2705323 h 6858000"/>
              <a:gd name="connsiteX272" fmla="*/ 7268557 w 12192000"/>
              <a:gd name="connsiteY272" fmla="*/ 2708617 h 6858000"/>
              <a:gd name="connsiteX273" fmla="*/ 7268557 w 12192000"/>
              <a:gd name="connsiteY273" fmla="*/ 2809981 h 6858000"/>
              <a:gd name="connsiteX274" fmla="*/ 7196474 w 12192000"/>
              <a:gd name="connsiteY274" fmla="*/ 2882064 h 6858000"/>
              <a:gd name="connsiteX275" fmla="*/ 7093540 w 12192000"/>
              <a:gd name="connsiteY275" fmla="*/ 2797137 h 6858000"/>
              <a:gd name="connsiteX276" fmla="*/ 6970609 w 12192000"/>
              <a:gd name="connsiteY276" fmla="*/ 2730412 h 6858000"/>
              <a:gd name="connsiteX277" fmla="*/ 8775699 w 12192000"/>
              <a:gd name="connsiteY277" fmla="*/ 2580021 h 6858000"/>
              <a:gd name="connsiteX278" fmla="*/ 9354337 w 12192000"/>
              <a:gd name="connsiteY278" fmla="*/ 2819701 h 6858000"/>
              <a:gd name="connsiteX279" fmla="*/ 8775699 w 12192000"/>
              <a:gd name="connsiteY279" fmla="*/ 3398339 h 6858000"/>
              <a:gd name="connsiteX280" fmla="*/ 8750299 w 12192000"/>
              <a:gd name="connsiteY280" fmla="*/ 2580021 h 6858000"/>
              <a:gd name="connsiteX281" fmla="*/ 8750299 w 12192000"/>
              <a:gd name="connsiteY281" fmla="*/ 3398339 h 6858000"/>
              <a:gd name="connsiteX282" fmla="*/ 8171661 w 12192000"/>
              <a:gd name="connsiteY282" fmla="*/ 2819701 h 6858000"/>
              <a:gd name="connsiteX283" fmla="*/ 9715723 w 12192000"/>
              <a:gd name="connsiteY283" fmla="*/ 2494235 h 6858000"/>
              <a:gd name="connsiteX284" fmla="*/ 9729016 w 12192000"/>
              <a:gd name="connsiteY284" fmla="*/ 2508219 h 6858000"/>
              <a:gd name="connsiteX285" fmla="*/ 9897839 w 12192000"/>
              <a:gd name="connsiteY285" fmla="*/ 2625895 h 6858000"/>
              <a:gd name="connsiteX286" fmla="*/ 9942480 w 12192000"/>
              <a:gd name="connsiteY286" fmla="*/ 2643795 h 6858000"/>
              <a:gd name="connsiteX287" fmla="*/ 9803876 w 12192000"/>
              <a:gd name="connsiteY287" fmla="*/ 2978414 h 6858000"/>
              <a:gd name="connsiteX288" fmla="*/ 9399177 w 12192000"/>
              <a:gd name="connsiteY288" fmla="*/ 2810782 h 6858000"/>
              <a:gd name="connsiteX289" fmla="*/ 9485833 w 12192000"/>
              <a:gd name="connsiteY289" fmla="*/ 2724126 h 6858000"/>
              <a:gd name="connsiteX290" fmla="*/ 7810231 w 12192000"/>
              <a:gd name="connsiteY290" fmla="*/ 2494192 h 6858000"/>
              <a:gd name="connsiteX291" fmla="*/ 8126820 w 12192000"/>
              <a:gd name="connsiteY291" fmla="*/ 2810782 h 6858000"/>
              <a:gd name="connsiteX292" fmla="*/ 7722122 w 12192000"/>
              <a:gd name="connsiteY292" fmla="*/ 2978414 h 6858000"/>
              <a:gd name="connsiteX293" fmla="*/ 7611928 w 12192000"/>
              <a:gd name="connsiteY293" fmla="*/ 2712383 h 6858000"/>
              <a:gd name="connsiteX294" fmla="*/ 7584014 w 12192000"/>
              <a:gd name="connsiteY294" fmla="*/ 2644991 h 6858000"/>
              <a:gd name="connsiteX295" fmla="*/ 7611615 w 12192000"/>
              <a:gd name="connsiteY295" fmla="*/ 2634116 h 6858000"/>
              <a:gd name="connsiteX296" fmla="*/ 7707298 w 12192000"/>
              <a:gd name="connsiteY296" fmla="*/ 2579120 h 6858000"/>
              <a:gd name="connsiteX297" fmla="*/ 9190118 w 12192000"/>
              <a:gd name="connsiteY297" fmla="*/ 2397843 h 6858000"/>
              <a:gd name="connsiteX298" fmla="*/ 9353290 w 12192000"/>
              <a:gd name="connsiteY298" fmla="*/ 2791775 h 6858000"/>
              <a:gd name="connsiteX299" fmla="*/ 8796186 w 12192000"/>
              <a:gd name="connsiteY299" fmla="*/ 2561015 h 6858000"/>
              <a:gd name="connsiteX300" fmla="*/ 8335880 w 12192000"/>
              <a:gd name="connsiteY300" fmla="*/ 2397843 h 6858000"/>
              <a:gd name="connsiteX301" fmla="*/ 8559228 w 12192000"/>
              <a:gd name="connsiteY301" fmla="*/ 2490356 h 6858000"/>
              <a:gd name="connsiteX302" fmla="*/ 8729812 w 12192000"/>
              <a:gd name="connsiteY302" fmla="*/ 2561014 h 6858000"/>
              <a:gd name="connsiteX303" fmla="*/ 8172708 w 12192000"/>
              <a:gd name="connsiteY303" fmla="*/ 2791775 h 6858000"/>
              <a:gd name="connsiteX304" fmla="*/ 7978991 w 12192000"/>
              <a:gd name="connsiteY304" fmla="*/ 2250014 h 6858000"/>
              <a:gd name="connsiteX305" fmla="*/ 8312413 w 12192000"/>
              <a:gd name="connsiteY305" fmla="*/ 2388122 h 6858000"/>
              <a:gd name="connsiteX306" fmla="*/ 8223207 w 12192000"/>
              <a:gd name="connsiteY306" fmla="*/ 2603486 h 6858000"/>
              <a:gd name="connsiteX307" fmla="*/ 8144781 w 12192000"/>
              <a:gd name="connsiteY307" fmla="*/ 2792822 h 6858000"/>
              <a:gd name="connsiteX308" fmla="*/ 7828192 w 12192000"/>
              <a:gd name="connsiteY308" fmla="*/ 2476232 h 6858000"/>
              <a:gd name="connsiteX309" fmla="*/ 7913119 w 12192000"/>
              <a:gd name="connsiteY309" fmla="*/ 2373299 h 6858000"/>
              <a:gd name="connsiteX310" fmla="*/ 7968115 w 12192000"/>
              <a:gd name="connsiteY310" fmla="*/ 2277616 h 6858000"/>
              <a:gd name="connsiteX311" fmla="*/ 9547818 w 12192000"/>
              <a:gd name="connsiteY311" fmla="*/ 2249679 h 6858000"/>
              <a:gd name="connsiteX312" fmla="*/ 9584559 w 12192000"/>
              <a:gd name="connsiteY312" fmla="*/ 2328044 h 6858000"/>
              <a:gd name="connsiteX313" fmla="*/ 9658203 w 12192000"/>
              <a:gd name="connsiteY313" fmla="*/ 2433722 h 6858000"/>
              <a:gd name="connsiteX314" fmla="*/ 9698218 w 12192000"/>
              <a:gd name="connsiteY314" fmla="*/ 2475819 h 6858000"/>
              <a:gd name="connsiteX315" fmla="*/ 9381216 w 12192000"/>
              <a:gd name="connsiteY315" fmla="*/ 2792821 h 6858000"/>
              <a:gd name="connsiteX316" fmla="*/ 9213585 w 12192000"/>
              <a:gd name="connsiteY316" fmla="*/ 2388122 h 6858000"/>
              <a:gd name="connsiteX317" fmla="*/ 9042304 w 12192000"/>
              <a:gd name="connsiteY317" fmla="*/ 2040992 h 6858000"/>
              <a:gd name="connsiteX318" fmla="*/ 9180397 w 12192000"/>
              <a:gd name="connsiteY318" fmla="*/ 2374376 h 6858000"/>
              <a:gd name="connsiteX319" fmla="*/ 8878423 w 12192000"/>
              <a:gd name="connsiteY319" fmla="*/ 2499458 h 6858000"/>
              <a:gd name="connsiteX320" fmla="*/ 8775699 w 12192000"/>
              <a:gd name="connsiteY320" fmla="*/ 2542008 h 6858000"/>
              <a:gd name="connsiteX321" fmla="*/ 8775699 w 12192000"/>
              <a:gd name="connsiteY321" fmla="*/ 2094862 h 6858000"/>
              <a:gd name="connsiteX322" fmla="*/ 8840909 w 12192000"/>
              <a:gd name="connsiteY322" fmla="*/ 2091570 h 6858000"/>
              <a:gd name="connsiteX323" fmla="*/ 8916569 w 12192000"/>
              <a:gd name="connsiteY323" fmla="*/ 2080023 h 6858000"/>
              <a:gd name="connsiteX324" fmla="*/ 8484314 w 12192000"/>
              <a:gd name="connsiteY324" fmla="*/ 2039493 h 6858000"/>
              <a:gd name="connsiteX325" fmla="*/ 8545375 w 12192000"/>
              <a:gd name="connsiteY325" fmla="*/ 2063975 h 6858000"/>
              <a:gd name="connsiteX326" fmla="*/ 8685089 w 12192000"/>
              <a:gd name="connsiteY326" fmla="*/ 2091570 h 6858000"/>
              <a:gd name="connsiteX327" fmla="*/ 8750299 w 12192000"/>
              <a:gd name="connsiteY327" fmla="*/ 2094862 h 6858000"/>
              <a:gd name="connsiteX328" fmla="*/ 8750299 w 12192000"/>
              <a:gd name="connsiteY328" fmla="*/ 2542008 h 6858000"/>
              <a:gd name="connsiteX329" fmla="*/ 8345600 w 12192000"/>
              <a:gd name="connsiteY329" fmla="*/ 2374376 h 6858000"/>
              <a:gd name="connsiteX330" fmla="*/ 9407419 w 12192000"/>
              <a:gd name="connsiteY330" fmla="*/ 1959959 h 6858000"/>
              <a:gd name="connsiteX331" fmla="*/ 9483866 w 12192000"/>
              <a:gd name="connsiteY331" fmla="*/ 1959959 h 6858000"/>
              <a:gd name="connsiteX332" fmla="*/ 9491301 w 12192000"/>
              <a:gd name="connsiteY332" fmla="*/ 2043841 h 6858000"/>
              <a:gd name="connsiteX333" fmla="*/ 9196095 w 12192000"/>
              <a:gd name="connsiteY333" fmla="*/ 1959959 h 6858000"/>
              <a:gd name="connsiteX334" fmla="*/ 9371498 w 12192000"/>
              <a:gd name="connsiteY334" fmla="*/ 1959959 h 6858000"/>
              <a:gd name="connsiteX335" fmla="*/ 9494925 w 12192000"/>
              <a:gd name="connsiteY335" fmla="*/ 2083386 h 6858000"/>
              <a:gd name="connsiteX336" fmla="*/ 9529380 w 12192000"/>
              <a:gd name="connsiteY336" fmla="*/ 2210354 h 6858000"/>
              <a:gd name="connsiteX337" fmla="*/ 9537024 w 12192000"/>
              <a:gd name="connsiteY337" fmla="*/ 2226656 h 6858000"/>
              <a:gd name="connsiteX338" fmla="*/ 9203864 w 12192000"/>
              <a:gd name="connsiteY338" fmla="*/ 2364656 h 6858000"/>
              <a:gd name="connsiteX339" fmla="*/ 9066111 w 12192000"/>
              <a:gd name="connsiteY339" fmla="*/ 2032091 h 6858000"/>
              <a:gd name="connsiteX340" fmla="*/ 9189041 w 12192000"/>
              <a:gd name="connsiteY340" fmla="*/ 1965366 h 6858000"/>
              <a:gd name="connsiteX341" fmla="*/ 8154502 w 12192000"/>
              <a:gd name="connsiteY341" fmla="*/ 1959959 h 6858000"/>
              <a:gd name="connsiteX342" fmla="*/ 8329304 w 12192000"/>
              <a:gd name="connsiteY342" fmla="*/ 1959959 h 6858000"/>
              <a:gd name="connsiteX343" fmla="*/ 8416097 w 12192000"/>
              <a:gd name="connsiteY343" fmla="*/ 2012142 h 6858000"/>
              <a:gd name="connsiteX344" fmla="*/ 8460737 w 12192000"/>
              <a:gd name="connsiteY344" fmla="*/ 2030040 h 6858000"/>
              <a:gd name="connsiteX345" fmla="*/ 8322134 w 12192000"/>
              <a:gd name="connsiteY345" fmla="*/ 2364656 h 6858000"/>
              <a:gd name="connsiteX346" fmla="*/ 8032706 w 12192000"/>
              <a:gd name="connsiteY346" fmla="*/ 2244771 h 6858000"/>
              <a:gd name="connsiteX347" fmla="*/ 7988304 w 12192000"/>
              <a:gd name="connsiteY347" fmla="*/ 2226379 h 6858000"/>
              <a:gd name="connsiteX348" fmla="*/ 8008999 w 12192000"/>
              <a:gd name="connsiteY348" fmla="*/ 2173854 h 6858000"/>
              <a:gd name="connsiteX349" fmla="*/ 8029482 w 12192000"/>
              <a:gd name="connsiteY349" fmla="*/ 2084978 h 6858000"/>
              <a:gd name="connsiteX350" fmla="*/ 8042296 w 12192000"/>
              <a:gd name="connsiteY350" fmla="*/ 1959959 h 6858000"/>
              <a:gd name="connsiteX351" fmla="*/ 8118580 w 12192000"/>
              <a:gd name="connsiteY351" fmla="*/ 1959959 h 6858000"/>
              <a:gd name="connsiteX352" fmla="*/ 8036052 w 12192000"/>
              <a:gd name="connsiteY352" fmla="*/ 2042487 h 6858000"/>
              <a:gd name="connsiteX353" fmla="*/ 8233980 w 12192000"/>
              <a:gd name="connsiteY353" fmla="*/ 1880481 h 6858000"/>
              <a:gd name="connsiteX354" fmla="*/ 8247273 w 12192000"/>
              <a:gd name="connsiteY354" fmla="*/ 1894466 h 6858000"/>
              <a:gd name="connsiteX355" fmla="*/ 8297213 w 12192000"/>
              <a:gd name="connsiteY355" fmla="*/ 1934558 h 6858000"/>
              <a:gd name="connsiteX356" fmla="*/ 8179902 w 12192000"/>
              <a:gd name="connsiteY356" fmla="*/ 1934558 h 6858000"/>
              <a:gd name="connsiteX357" fmla="*/ 9290471 w 12192000"/>
              <a:gd name="connsiteY357" fmla="*/ 1878933 h 6858000"/>
              <a:gd name="connsiteX358" fmla="*/ 9346097 w 12192000"/>
              <a:gd name="connsiteY358" fmla="*/ 1934558 h 6858000"/>
              <a:gd name="connsiteX359" fmla="*/ 9229230 w 12192000"/>
              <a:gd name="connsiteY359" fmla="*/ 1934558 h 6858000"/>
              <a:gd name="connsiteX360" fmla="*/ 9261672 w 12192000"/>
              <a:gd name="connsiteY360" fmla="*/ 1909688 h 6858000"/>
              <a:gd name="connsiteX361" fmla="*/ 9461459 w 12192000"/>
              <a:gd name="connsiteY361" fmla="*/ 1636558 h 6858000"/>
              <a:gd name="connsiteX362" fmla="*/ 9538753 w 12192000"/>
              <a:gd name="connsiteY362" fmla="*/ 1668574 h 6858000"/>
              <a:gd name="connsiteX363" fmla="*/ 9514270 w 12192000"/>
              <a:gd name="connsiteY363" fmla="*/ 1729637 h 6858000"/>
              <a:gd name="connsiteX364" fmla="*/ 9486675 w 12192000"/>
              <a:gd name="connsiteY364" fmla="*/ 1869352 h 6858000"/>
              <a:gd name="connsiteX365" fmla="*/ 9483382 w 12192000"/>
              <a:gd name="connsiteY365" fmla="*/ 1934558 h 6858000"/>
              <a:gd name="connsiteX366" fmla="*/ 9382018 w 12192000"/>
              <a:gd name="connsiteY366" fmla="*/ 1934558 h 6858000"/>
              <a:gd name="connsiteX367" fmla="*/ 9307842 w 12192000"/>
              <a:gd name="connsiteY367" fmla="*/ 1860382 h 6858000"/>
              <a:gd name="connsiteX368" fmla="*/ 9370864 w 12192000"/>
              <a:gd name="connsiteY368" fmla="*/ 1793080 h 6858000"/>
              <a:gd name="connsiteX369" fmla="*/ 9453822 w 12192000"/>
              <a:gd name="connsiteY369" fmla="*/ 1655506 h 6858000"/>
              <a:gd name="connsiteX370" fmla="*/ 8066075 w 12192000"/>
              <a:gd name="connsiteY370" fmla="*/ 1635922 h 6858000"/>
              <a:gd name="connsiteX371" fmla="*/ 8102817 w 12192000"/>
              <a:gd name="connsiteY371" fmla="*/ 1714290 h 6858000"/>
              <a:gd name="connsiteX372" fmla="*/ 8176461 w 12192000"/>
              <a:gd name="connsiteY372" fmla="*/ 1819969 h 6858000"/>
              <a:gd name="connsiteX373" fmla="*/ 8216475 w 12192000"/>
              <a:gd name="connsiteY373" fmla="*/ 1862064 h 6858000"/>
              <a:gd name="connsiteX374" fmla="*/ 8143981 w 12192000"/>
              <a:gd name="connsiteY374" fmla="*/ 1934558 h 6858000"/>
              <a:gd name="connsiteX375" fmla="*/ 8042615 w 12192000"/>
              <a:gd name="connsiteY375" fmla="*/ 1934558 h 6858000"/>
              <a:gd name="connsiteX376" fmla="*/ 8039323 w 12192000"/>
              <a:gd name="connsiteY376" fmla="*/ 1869352 h 6858000"/>
              <a:gd name="connsiteX377" fmla="*/ 8027776 w 12192000"/>
              <a:gd name="connsiteY377" fmla="*/ 1793693 h 6858000"/>
              <a:gd name="connsiteX378" fmla="*/ 7988744 w 12192000"/>
              <a:gd name="connsiteY378" fmla="*/ 1667953 h 6858000"/>
              <a:gd name="connsiteX379" fmla="*/ 8762999 w 12192000"/>
              <a:gd name="connsiteY379" fmla="*/ 571503 h 6858000"/>
              <a:gd name="connsiteX380" fmla="*/ 8000999 w 12192000"/>
              <a:gd name="connsiteY380" fmla="*/ 1333504 h 6858000"/>
              <a:gd name="connsiteX381" fmla="*/ 8047638 w 12192000"/>
              <a:gd name="connsiteY381" fmla="*/ 1596599 h 6858000"/>
              <a:gd name="connsiteX382" fmla="*/ 8055281 w 12192000"/>
              <a:gd name="connsiteY382" fmla="*/ 1612900 h 6858000"/>
              <a:gd name="connsiteX383" fmla="*/ 7979842 w 12192000"/>
              <a:gd name="connsiteY383" fmla="*/ 1644148 h 6858000"/>
              <a:gd name="connsiteX384" fmla="*/ 7913119 w 12192000"/>
              <a:gd name="connsiteY384" fmla="*/ 1521221 h 6858000"/>
              <a:gd name="connsiteX385" fmla="*/ 7281257 w 12192000"/>
              <a:gd name="connsiteY385" fmla="*/ 1185262 h 6858000"/>
              <a:gd name="connsiteX386" fmla="*/ 6519257 w 12192000"/>
              <a:gd name="connsiteY386" fmla="*/ 1947263 h 6858000"/>
              <a:gd name="connsiteX387" fmla="*/ 6934355 w 12192000"/>
              <a:gd name="connsiteY387" fmla="*/ 2625895 h 6858000"/>
              <a:gd name="connsiteX388" fmla="*/ 6978995 w 12192000"/>
              <a:gd name="connsiteY388" fmla="*/ 2643794 h 6858000"/>
              <a:gd name="connsiteX389" fmla="*/ 6946804 w 12192000"/>
              <a:gd name="connsiteY389" fmla="*/ 2721511 h 6858000"/>
              <a:gd name="connsiteX390" fmla="*/ 6821068 w 12192000"/>
              <a:gd name="connsiteY390" fmla="*/ 2682481 h 6858000"/>
              <a:gd name="connsiteX391" fmla="*/ 6667499 w 12192000"/>
              <a:gd name="connsiteY391" fmla="*/ 2667001 h 6858000"/>
              <a:gd name="connsiteX392" fmla="*/ 5905499 w 12192000"/>
              <a:gd name="connsiteY392" fmla="*/ 3429000 h 6858000"/>
              <a:gd name="connsiteX393" fmla="*/ 6667499 w 12192000"/>
              <a:gd name="connsiteY393" fmla="*/ 4190999 h 6858000"/>
              <a:gd name="connsiteX394" fmla="*/ 6946905 w 12192000"/>
              <a:gd name="connsiteY394" fmla="*/ 4138144 h 6858000"/>
              <a:gd name="connsiteX395" fmla="*/ 6947389 w 12192000"/>
              <a:gd name="connsiteY395" fmla="*/ 4137900 h 6858000"/>
              <a:gd name="connsiteX396" fmla="*/ 6978146 w 12192000"/>
              <a:gd name="connsiteY396" fmla="*/ 4212154 h 6858000"/>
              <a:gd name="connsiteX397" fmla="*/ 6855215 w 12192000"/>
              <a:gd name="connsiteY397" fmla="*/ 4278879 h 6858000"/>
              <a:gd name="connsiteX398" fmla="*/ 6519257 w 12192000"/>
              <a:gd name="connsiteY398" fmla="*/ 4910741 h 6858000"/>
              <a:gd name="connsiteX399" fmla="*/ 7281257 w 12192000"/>
              <a:gd name="connsiteY399" fmla="*/ 5672741 h 6858000"/>
              <a:gd name="connsiteX400" fmla="*/ 7959895 w 12192000"/>
              <a:gd name="connsiteY400" fmla="*/ 5257643 h 6858000"/>
              <a:gd name="connsiteX401" fmla="*/ 7977793 w 12192000"/>
              <a:gd name="connsiteY401" fmla="*/ 5213003 h 6858000"/>
              <a:gd name="connsiteX402" fmla="*/ 8037640 w 12192000"/>
              <a:gd name="connsiteY402" fmla="*/ 5237792 h 6858000"/>
              <a:gd name="connsiteX403" fmla="*/ 8055510 w 12192000"/>
              <a:gd name="connsiteY403" fmla="*/ 5245194 h 6858000"/>
              <a:gd name="connsiteX404" fmla="*/ 8016480 w 12192000"/>
              <a:gd name="connsiteY404" fmla="*/ 5370930 h 6858000"/>
              <a:gd name="connsiteX405" fmla="*/ 8000999 w 12192000"/>
              <a:gd name="connsiteY405" fmla="*/ 5524499 h 6858000"/>
              <a:gd name="connsiteX406" fmla="*/ 8762999 w 12192000"/>
              <a:gd name="connsiteY406" fmla="*/ 6286499 h 6858000"/>
              <a:gd name="connsiteX407" fmla="*/ 9524999 w 12192000"/>
              <a:gd name="connsiteY407" fmla="*/ 5524499 h 6858000"/>
              <a:gd name="connsiteX408" fmla="*/ 9509518 w 12192000"/>
              <a:gd name="connsiteY408" fmla="*/ 5370930 h 6858000"/>
              <a:gd name="connsiteX409" fmla="*/ 9470488 w 12192000"/>
              <a:gd name="connsiteY409" fmla="*/ 5245194 h 6858000"/>
              <a:gd name="connsiteX410" fmla="*/ 9546154 w 12192000"/>
              <a:gd name="connsiteY410" fmla="*/ 5213852 h 6858000"/>
              <a:gd name="connsiteX411" fmla="*/ 9612879 w 12192000"/>
              <a:gd name="connsiteY411" fmla="*/ 5336783 h 6858000"/>
              <a:gd name="connsiteX412" fmla="*/ 10244741 w 12192000"/>
              <a:gd name="connsiteY412" fmla="*/ 5672741 h 6858000"/>
              <a:gd name="connsiteX413" fmla="*/ 11006741 w 12192000"/>
              <a:gd name="connsiteY413" fmla="*/ 4910741 h 6858000"/>
              <a:gd name="connsiteX414" fmla="*/ 10591643 w 12192000"/>
              <a:gd name="connsiteY414" fmla="*/ 4232104 h 6858000"/>
              <a:gd name="connsiteX415" fmla="*/ 10547002 w 12192000"/>
              <a:gd name="connsiteY415" fmla="*/ 4214205 h 6858000"/>
              <a:gd name="connsiteX416" fmla="*/ 10579194 w 12192000"/>
              <a:gd name="connsiteY416" fmla="*/ 4136487 h 6858000"/>
              <a:gd name="connsiteX417" fmla="*/ 10704930 w 12192000"/>
              <a:gd name="connsiteY417" fmla="*/ 4175518 h 6858000"/>
              <a:gd name="connsiteX418" fmla="*/ 10858499 w 12192000"/>
              <a:gd name="connsiteY418" fmla="*/ 4190999 h 6858000"/>
              <a:gd name="connsiteX419" fmla="*/ 11620499 w 12192000"/>
              <a:gd name="connsiteY419" fmla="*/ 3429000 h 6858000"/>
              <a:gd name="connsiteX420" fmla="*/ 10858499 w 12192000"/>
              <a:gd name="connsiteY420" fmla="*/ 2667001 h 6858000"/>
              <a:gd name="connsiteX421" fmla="*/ 10704929 w 12192000"/>
              <a:gd name="connsiteY421" fmla="*/ 2682482 h 6858000"/>
              <a:gd name="connsiteX422" fmla="*/ 10579194 w 12192000"/>
              <a:gd name="connsiteY422" fmla="*/ 2721512 h 6858000"/>
              <a:gd name="connsiteX423" fmla="*/ 10547852 w 12192000"/>
              <a:gd name="connsiteY423" fmla="*/ 2645845 h 6858000"/>
              <a:gd name="connsiteX424" fmla="*/ 10670782 w 12192000"/>
              <a:gd name="connsiteY424" fmla="*/ 2579120 h 6858000"/>
              <a:gd name="connsiteX425" fmla="*/ 11006741 w 12192000"/>
              <a:gd name="connsiteY425" fmla="*/ 1947262 h 6858000"/>
              <a:gd name="connsiteX426" fmla="*/ 10244741 w 12192000"/>
              <a:gd name="connsiteY426" fmla="*/ 1185262 h 6858000"/>
              <a:gd name="connsiteX427" fmla="*/ 9566103 w 12192000"/>
              <a:gd name="connsiteY427" fmla="*/ 1600360 h 6858000"/>
              <a:gd name="connsiteX428" fmla="*/ 9548206 w 12192000"/>
              <a:gd name="connsiteY428" fmla="*/ 1644997 h 6858000"/>
              <a:gd name="connsiteX429" fmla="*/ 9470954 w 12192000"/>
              <a:gd name="connsiteY429" fmla="*/ 1612998 h 6858000"/>
              <a:gd name="connsiteX430" fmla="*/ 9484210 w 12192000"/>
              <a:gd name="connsiteY430" fmla="*/ 1580111 h 6858000"/>
              <a:gd name="connsiteX431" fmla="*/ 9524999 w 12192000"/>
              <a:gd name="connsiteY431" fmla="*/ 1333504 h 6858000"/>
              <a:gd name="connsiteX432" fmla="*/ 8762999 w 12192000"/>
              <a:gd name="connsiteY432" fmla="*/ 571503 h 6858000"/>
              <a:gd name="connsiteX433" fmla="*/ 0 w 12192000"/>
              <a:gd name="connsiteY433" fmla="*/ 0 h 6858000"/>
              <a:gd name="connsiteX434" fmla="*/ 12192000 w 12192000"/>
              <a:gd name="connsiteY434" fmla="*/ 0 h 6858000"/>
              <a:gd name="connsiteX435" fmla="*/ 12192000 w 12192000"/>
              <a:gd name="connsiteY435" fmla="*/ 6858000 h 6858000"/>
              <a:gd name="connsiteX436" fmla="*/ 0 w 12192000"/>
              <a:gd name="connsiteY43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</a:cxnLst>
            <a:rect l="l" t="t" r="r" b="b"/>
            <a:pathLst>
              <a:path w="12192000" h="6858000">
                <a:moveTo>
                  <a:pt x="9382017" y="4923441"/>
                </a:moveTo>
                <a:lnTo>
                  <a:pt x="9483382" y="4923441"/>
                </a:lnTo>
                <a:lnTo>
                  <a:pt x="9486675" y="4988651"/>
                </a:lnTo>
                <a:cubicBezTo>
                  <a:pt x="9489277" y="5014267"/>
                  <a:pt x="9493147" y="5039508"/>
                  <a:pt x="9498222" y="5064311"/>
                </a:cubicBezTo>
                <a:lnTo>
                  <a:pt x="9537253" y="5190047"/>
                </a:lnTo>
                <a:lnTo>
                  <a:pt x="9471678" y="5217209"/>
                </a:lnTo>
                <a:lnTo>
                  <a:pt x="9461586" y="5221389"/>
                </a:lnTo>
                <a:lnTo>
                  <a:pt x="9394861" y="5098458"/>
                </a:lnTo>
                <a:cubicBezTo>
                  <a:pt x="9377744" y="5073121"/>
                  <a:pt x="9359143" y="5048869"/>
                  <a:pt x="9339183" y="5025827"/>
                </a:cubicBezTo>
                <a:lnTo>
                  <a:pt x="9309762" y="4995696"/>
                </a:lnTo>
                <a:lnTo>
                  <a:pt x="9376249" y="4929209"/>
                </a:lnTo>
                <a:close/>
                <a:moveTo>
                  <a:pt x="9229390" y="4923441"/>
                </a:moveTo>
                <a:lnTo>
                  <a:pt x="9346097" y="4923441"/>
                </a:lnTo>
                <a:lnTo>
                  <a:pt x="9339898" y="4929641"/>
                </a:lnTo>
                <a:lnTo>
                  <a:pt x="9292017" y="4977522"/>
                </a:lnTo>
                <a:lnTo>
                  <a:pt x="9275350" y="4960453"/>
                </a:lnTo>
                <a:close/>
                <a:moveTo>
                  <a:pt x="8179901" y="4923441"/>
                </a:moveTo>
                <a:lnTo>
                  <a:pt x="8299622" y="4923441"/>
                </a:lnTo>
                <a:lnTo>
                  <a:pt x="8234024" y="4977565"/>
                </a:lnTo>
                <a:close/>
                <a:moveTo>
                  <a:pt x="8042616" y="4923441"/>
                </a:moveTo>
                <a:lnTo>
                  <a:pt x="8143981" y="4923441"/>
                </a:lnTo>
                <a:lnTo>
                  <a:pt x="8216064" y="4995524"/>
                </a:lnTo>
                <a:lnTo>
                  <a:pt x="8131137" y="5098458"/>
                </a:lnTo>
                <a:lnTo>
                  <a:pt x="8064412" y="5221389"/>
                </a:lnTo>
                <a:lnTo>
                  <a:pt x="7987246" y="5189426"/>
                </a:lnTo>
                <a:lnTo>
                  <a:pt x="8011728" y="5128366"/>
                </a:lnTo>
                <a:cubicBezTo>
                  <a:pt x="8025107" y="5083393"/>
                  <a:pt x="8034445" y="5036682"/>
                  <a:pt x="8039323" y="4988651"/>
                </a:cubicBezTo>
                <a:close/>
                <a:moveTo>
                  <a:pt x="9490133" y="4815326"/>
                </a:moveTo>
                <a:lnTo>
                  <a:pt x="9486675" y="4832831"/>
                </a:lnTo>
                <a:lnTo>
                  <a:pt x="9483382" y="4898041"/>
                </a:lnTo>
                <a:lnTo>
                  <a:pt x="9407417" y="4898041"/>
                </a:lnTo>
                <a:lnTo>
                  <a:pt x="9410847" y="4894611"/>
                </a:lnTo>
                <a:close/>
                <a:moveTo>
                  <a:pt x="8035865" y="4815326"/>
                </a:moveTo>
                <a:lnTo>
                  <a:pt x="8118581" y="4898041"/>
                </a:lnTo>
                <a:lnTo>
                  <a:pt x="8042616" y="4898041"/>
                </a:lnTo>
                <a:lnTo>
                  <a:pt x="8039323" y="4832831"/>
                </a:lnTo>
                <a:close/>
                <a:moveTo>
                  <a:pt x="9203864" y="4493343"/>
                </a:moveTo>
                <a:lnTo>
                  <a:pt x="9538751" y="4632058"/>
                </a:lnTo>
                <a:lnTo>
                  <a:pt x="9514270" y="4693117"/>
                </a:lnTo>
                <a:lnTo>
                  <a:pt x="9498973" y="4770565"/>
                </a:lnTo>
                <a:lnTo>
                  <a:pt x="9371497" y="4898041"/>
                </a:lnTo>
                <a:lnTo>
                  <a:pt x="9196031" y="4898041"/>
                </a:lnTo>
                <a:lnTo>
                  <a:pt x="9126213" y="4854468"/>
                </a:lnTo>
                <a:lnTo>
                  <a:pt x="9065150" y="4828228"/>
                </a:lnTo>
                <a:close/>
                <a:moveTo>
                  <a:pt x="8322133" y="4493343"/>
                </a:moveTo>
                <a:lnTo>
                  <a:pt x="8460242" y="4826766"/>
                </a:lnTo>
                <a:lnTo>
                  <a:pt x="8432641" y="4837641"/>
                </a:lnTo>
                <a:cubicBezTo>
                  <a:pt x="8399328" y="4853692"/>
                  <a:pt x="8367361" y="4872096"/>
                  <a:pt x="8336957" y="4892637"/>
                </a:cubicBezTo>
                <a:lnTo>
                  <a:pt x="8330407" y="4898041"/>
                </a:lnTo>
                <a:lnTo>
                  <a:pt x="8154501" y="4898041"/>
                </a:lnTo>
                <a:lnTo>
                  <a:pt x="8027025" y="4770565"/>
                </a:lnTo>
                <a:lnTo>
                  <a:pt x="8011728" y="4693117"/>
                </a:lnTo>
                <a:lnTo>
                  <a:pt x="7989687" y="4631047"/>
                </a:lnTo>
                <a:lnTo>
                  <a:pt x="8120820" y="4576730"/>
                </a:lnTo>
                <a:close/>
                <a:moveTo>
                  <a:pt x="8775699" y="4315991"/>
                </a:moveTo>
                <a:lnTo>
                  <a:pt x="9083415" y="4443451"/>
                </a:lnTo>
                <a:lnTo>
                  <a:pt x="9180398" y="4483623"/>
                </a:lnTo>
                <a:lnTo>
                  <a:pt x="9041812" y="4818198"/>
                </a:lnTo>
                <a:lnTo>
                  <a:pt x="8998518" y="4799593"/>
                </a:lnTo>
                <a:cubicBezTo>
                  <a:pt x="8954017" y="4785145"/>
                  <a:pt x="8907721" y="4774681"/>
                  <a:pt x="8860050" y="4768621"/>
                </a:cubicBezTo>
                <a:lnTo>
                  <a:pt x="8775699" y="4763300"/>
                </a:lnTo>
                <a:close/>
                <a:moveTo>
                  <a:pt x="8750299" y="4315991"/>
                </a:moveTo>
                <a:lnTo>
                  <a:pt x="8750299" y="4763460"/>
                </a:lnTo>
                <a:lnTo>
                  <a:pt x="8646954" y="4771279"/>
                </a:lnTo>
                <a:cubicBezTo>
                  <a:pt x="8609117" y="4777061"/>
                  <a:pt x="8572195" y="4785625"/>
                  <a:pt x="8536404" y="4796757"/>
                </a:cubicBezTo>
                <a:lnTo>
                  <a:pt x="8483877" y="4817453"/>
                </a:lnTo>
                <a:lnTo>
                  <a:pt x="8345600" y="4483623"/>
                </a:lnTo>
                <a:lnTo>
                  <a:pt x="8357230" y="4478805"/>
                </a:lnTo>
                <a:close/>
                <a:moveTo>
                  <a:pt x="10232041" y="4073417"/>
                </a:moveTo>
                <a:lnTo>
                  <a:pt x="10232041" y="4149867"/>
                </a:lnTo>
                <a:lnTo>
                  <a:pt x="10148157" y="4157301"/>
                </a:lnTo>
                <a:lnTo>
                  <a:pt x="10205742" y="4099716"/>
                </a:lnTo>
                <a:close/>
                <a:moveTo>
                  <a:pt x="7293957" y="4073417"/>
                </a:moveTo>
                <a:lnTo>
                  <a:pt x="7378470" y="4157930"/>
                </a:lnTo>
                <a:lnTo>
                  <a:pt x="7293957" y="4149942"/>
                </a:lnTo>
                <a:close/>
                <a:moveTo>
                  <a:pt x="9353290" y="4066224"/>
                </a:moveTo>
                <a:lnTo>
                  <a:pt x="9190118" y="4460156"/>
                </a:lnTo>
                <a:lnTo>
                  <a:pt x="8796186" y="4296984"/>
                </a:lnTo>
                <a:close/>
                <a:moveTo>
                  <a:pt x="8172707" y="4066223"/>
                </a:moveTo>
                <a:lnTo>
                  <a:pt x="8729812" y="4296984"/>
                </a:lnTo>
                <a:lnTo>
                  <a:pt x="8335880" y="4460156"/>
                </a:lnTo>
                <a:close/>
                <a:moveTo>
                  <a:pt x="9381216" y="4065178"/>
                </a:moveTo>
                <a:lnTo>
                  <a:pt x="9697763" y="4381724"/>
                </a:lnTo>
                <a:lnTo>
                  <a:pt x="9683780" y="4395016"/>
                </a:lnTo>
                <a:cubicBezTo>
                  <a:pt x="9637358" y="4445483"/>
                  <a:pt x="9597659" y="4502231"/>
                  <a:pt x="9566103" y="4563840"/>
                </a:cubicBezTo>
                <a:lnTo>
                  <a:pt x="9548205" y="4608480"/>
                </a:lnTo>
                <a:lnTo>
                  <a:pt x="9213585" y="4469876"/>
                </a:lnTo>
                <a:lnTo>
                  <a:pt x="9298695" y="4264400"/>
                </a:lnTo>
                <a:close/>
                <a:moveTo>
                  <a:pt x="8144781" y="4065177"/>
                </a:moveTo>
                <a:lnTo>
                  <a:pt x="8312413" y="4469876"/>
                </a:lnTo>
                <a:lnTo>
                  <a:pt x="7979972" y="4607578"/>
                </a:lnTo>
                <a:lnTo>
                  <a:pt x="7951837" y="4548539"/>
                </a:lnTo>
                <a:cubicBezTo>
                  <a:pt x="7927160" y="4502948"/>
                  <a:pt x="7897968" y="4460157"/>
                  <a:pt x="7864862" y="4420766"/>
                </a:cubicBezTo>
                <a:lnTo>
                  <a:pt x="7826491" y="4383468"/>
                </a:lnTo>
                <a:lnTo>
                  <a:pt x="8118239" y="4091720"/>
                </a:lnTo>
                <a:close/>
                <a:moveTo>
                  <a:pt x="7196517" y="3975977"/>
                </a:moveTo>
                <a:lnTo>
                  <a:pt x="7268557" y="4048017"/>
                </a:lnTo>
                <a:lnTo>
                  <a:pt x="7268557" y="4149382"/>
                </a:lnTo>
                <a:lnTo>
                  <a:pt x="7203347" y="4152675"/>
                </a:lnTo>
                <a:cubicBezTo>
                  <a:pt x="7177731" y="4155277"/>
                  <a:pt x="7152490" y="4159147"/>
                  <a:pt x="7127687" y="4164222"/>
                </a:cubicBezTo>
                <a:lnTo>
                  <a:pt x="7001951" y="4203253"/>
                </a:lnTo>
                <a:lnTo>
                  <a:pt x="6970132" y="4126435"/>
                </a:lnTo>
                <a:lnTo>
                  <a:pt x="7070448" y="4075863"/>
                </a:lnTo>
                <a:cubicBezTo>
                  <a:pt x="7109413" y="4051539"/>
                  <a:pt x="7146020" y="4023793"/>
                  <a:pt x="7179851" y="3993045"/>
                </a:cubicBezTo>
                <a:close/>
                <a:moveTo>
                  <a:pt x="10329524" y="3975934"/>
                </a:moveTo>
                <a:lnTo>
                  <a:pt x="10432458" y="4060862"/>
                </a:lnTo>
                <a:lnTo>
                  <a:pt x="10555389" y="4127586"/>
                </a:lnTo>
                <a:lnTo>
                  <a:pt x="10540799" y="4162809"/>
                </a:lnTo>
                <a:lnTo>
                  <a:pt x="10523425" y="4204752"/>
                </a:lnTo>
                <a:lnTo>
                  <a:pt x="10462365" y="4180270"/>
                </a:lnTo>
                <a:cubicBezTo>
                  <a:pt x="10417393" y="4166891"/>
                  <a:pt x="10370681" y="4157553"/>
                  <a:pt x="10322651" y="4152675"/>
                </a:cubicBezTo>
                <a:lnTo>
                  <a:pt x="10257441" y="4149382"/>
                </a:lnTo>
                <a:lnTo>
                  <a:pt x="10257441" y="4048017"/>
                </a:lnTo>
                <a:lnTo>
                  <a:pt x="10263761" y="4041697"/>
                </a:lnTo>
                <a:close/>
                <a:moveTo>
                  <a:pt x="7268557" y="3895225"/>
                </a:moveTo>
                <a:lnTo>
                  <a:pt x="7268557" y="4012097"/>
                </a:lnTo>
                <a:lnTo>
                  <a:pt x="7214262" y="3957803"/>
                </a:lnTo>
                <a:lnTo>
                  <a:pt x="7243683" y="3927672"/>
                </a:lnTo>
                <a:close/>
                <a:moveTo>
                  <a:pt x="10257441" y="3892376"/>
                </a:moveTo>
                <a:lnTo>
                  <a:pt x="10311564" y="3957974"/>
                </a:lnTo>
                <a:lnTo>
                  <a:pt x="10257441" y="4012097"/>
                </a:lnTo>
                <a:close/>
                <a:moveTo>
                  <a:pt x="9803876" y="3879585"/>
                </a:moveTo>
                <a:lnTo>
                  <a:pt x="9837125" y="3959855"/>
                </a:lnTo>
                <a:lnTo>
                  <a:pt x="9942320" y="4213819"/>
                </a:lnTo>
                <a:lnTo>
                  <a:pt x="9863956" y="4250559"/>
                </a:lnTo>
                <a:cubicBezTo>
                  <a:pt x="9826612" y="4272146"/>
                  <a:pt x="9791270" y="4296809"/>
                  <a:pt x="9758277" y="4324204"/>
                </a:cubicBezTo>
                <a:lnTo>
                  <a:pt x="9716179" y="4364219"/>
                </a:lnTo>
                <a:lnTo>
                  <a:pt x="9399177" y="4047217"/>
                </a:lnTo>
                <a:lnTo>
                  <a:pt x="9785255" y="3887298"/>
                </a:lnTo>
                <a:close/>
                <a:moveTo>
                  <a:pt x="7722122" y="3879585"/>
                </a:moveTo>
                <a:lnTo>
                  <a:pt x="7853514" y="3934009"/>
                </a:lnTo>
                <a:lnTo>
                  <a:pt x="8126821" y="4047217"/>
                </a:lnTo>
                <a:lnTo>
                  <a:pt x="7808276" y="4365762"/>
                </a:lnTo>
                <a:lnTo>
                  <a:pt x="7754400" y="4313392"/>
                </a:lnTo>
                <a:cubicBezTo>
                  <a:pt x="7714064" y="4281400"/>
                  <a:pt x="7670412" y="4253407"/>
                  <a:pt x="7624044" y="4230012"/>
                </a:cubicBezTo>
                <a:lnTo>
                  <a:pt x="7583959" y="4213140"/>
                </a:lnTo>
                <a:lnTo>
                  <a:pt x="7693568" y="3948519"/>
                </a:lnTo>
                <a:close/>
                <a:moveTo>
                  <a:pt x="7366086" y="3732110"/>
                </a:moveTo>
                <a:lnTo>
                  <a:pt x="7531386" y="3800579"/>
                </a:lnTo>
                <a:lnTo>
                  <a:pt x="7698655" y="3869864"/>
                </a:lnTo>
                <a:lnTo>
                  <a:pt x="7560547" y="4203287"/>
                </a:lnTo>
                <a:lnTo>
                  <a:pt x="7527864" y="4189530"/>
                </a:lnTo>
                <a:cubicBezTo>
                  <a:pt x="7494715" y="4178198"/>
                  <a:pt x="7460536" y="4169088"/>
                  <a:pt x="7425505" y="4162376"/>
                </a:cubicBezTo>
                <a:lnTo>
                  <a:pt x="7418139" y="4161679"/>
                </a:lnTo>
                <a:lnTo>
                  <a:pt x="7293957" y="4037497"/>
                </a:lnTo>
                <a:lnTo>
                  <a:pt x="7293957" y="3862091"/>
                </a:lnTo>
                <a:lnTo>
                  <a:pt x="7299361" y="3855041"/>
                </a:lnTo>
                <a:close/>
                <a:moveTo>
                  <a:pt x="10160765" y="3731756"/>
                </a:moveTo>
                <a:lnTo>
                  <a:pt x="10171640" y="3759358"/>
                </a:lnTo>
                <a:cubicBezTo>
                  <a:pt x="10187692" y="3792671"/>
                  <a:pt x="10206096" y="3824637"/>
                  <a:pt x="10226637" y="3855041"/>
                </a:cubicBezTo>
                <a:lnTo>
                  <a:pt x="10232041" y="3861591"/>
                </a:lnTo>
                <a:lnTo>
                  <a:pt x="10232041" y="4037497"/>
                </a:lnTo>
                <a:lnTo>
                  <a:pt x="10108612" y="4160926"/>
                </a:lnTo>
                <a:lnTo>
                  <a:pt x="9981647" y="4195381"/>
                </a:lnTo>
                <a:lnTo>
                  <a:pt x="9965342" y="4203025"/>
                </a:lnTo>
                <a:lnTo>
                  <a:pt x="9827342" y="3869865"/>
                </a:lnTo>
                <a:close/>
                <a:moveTo>
                  <a:pt x="9630984" y="3462186"/>
                </a:moveTo>
                <a:lnTo>
                  <a:pt x="9794156" y="3856118"/>
                </a:lnTo>
                <a:lnTo>
                  <a:pt x="9659714" y="3911806"/>
                </a:lnTo>
                <a:lnTo>
                  <a:pt x="9400223" y="4019291"/>
                </a:lnTo>
                <a:lnTo>
                  <a:pt x="9464265" y="3864680"/>
                </a:lnTo>
                <a:close/>
                <a:moveTo>
                  <a:pt x="7895014" y="3462186"/>
                </a:moveTo>
                <a:lnTo>
                  <a:pt x="8125775" y="4019291"/>
                </a:lnTo>
                <a:lnTo>
                  <a:pt x="7823139" y="3893935"/>
                </a:lnTo>
                <a:lnTo>
                  <a:pt x="7731842" y="3856118"/>
                </a:lnTo>
                <a:lnTo>
                  <a:pt x="7754364" y="3801745"/>
                </a:lnTo>
                <a:close/>
                <a:moveTo>
                  <a:pt x="8775699" y="3459660"/>
                </a:moveTo>
                <a:lnTo>
                  <a:pt x="9354336" y="4038298"/>
                </a:lnTo>
                <a:lnTo>
                  <a:pt x="9033063" y="4171373"/>
                </a:lnTo>
                <a:lnTo>
                  <a:pt x="8775699" y="4277977"/>
                </a:lnTo>
                <a:close/>
                <a:moveTo>
                  <a:pt x="8750299" y="3459660"/>
                </a:moveTo>
                <a:lnTo>
                  <a:pt x="8750299" y="4277977"/>
                </a:lnTo>
                <a:lnTo>
                  <a:pt x="8171661" y="4038298"/>
                </a:lnTo>
                <a:lnTo>
                  <a:pt x="8535333" y="3674625"/>
                </a:lnTo>
                <a:close/>
                <a:moveTo>
                  <a:pt x="9649991" y="3441699"/>
                </a:moveTo>
                <a:lnTo>
                  <a:pt x="10097460" y="3441699"/>
                </a:lnTo>
                <a:lnTo>
                  <a:pt x="10105279" y="3545044"/>
                </a:lnTo>
                <a:cubicBezTo>
                  <a:pt x="10111061" y="3582882"/>
                  <a:pt x="10119625" y="3619804"/>
                  <a:pt x="10130757" y="3655595"/>
                </a:cubicBezTo>
                <a:lnTo>
                  <a:pt x="10151453" y="3708121"/>
                </a:lnTo>
                <a:lnTo>
                  <a:pt x="10026332" y="3759948"/>
                </a:lnTo>
                <a:lnTo>
                  <a:pt x="9817623" y="3846398"/>
                </a:lnTo>
                <a:close/>
                <a:moveTo>
                  <a:pt x="8793660" y="3441699"/>
                </a:moveTo>
                <a:lnTo>
                  <a:pt x="9611977" y="3441699"/>
                </a:lnTo>
                <a:lnTo>
                  <a:pt x="9533657" y="3630780"/>
                </a:lnTo>
                <a:lnTo>
                  <a:pt x="9372297" y="4020337"/>
                </a:lnTo>
                <a:lnTo>
                  <a:pt x="9171383" y="3819423"/>
                </a:lnTo>
                <a:close/>
                <a:moveTo>
                  <a:pt x="7914021" y="3441699"/>
                </a:moveTo>
                <a:lnTo>
                  <a:pt x="8732338" y="3441699"/>
                </a:lnTo>
                <a:lnTo>
                  <a:pt x="8241154" y="3932884"/>
                </a:lnTo>
                <a:lnTo>
                  <a:pt x="8153701" y="4020337"/>
                </a:lnTo>
                <a:close/>
                <a:moveTo>
                  <a:pt x="7428858" y="3441699"/>
                </a:moveTo>
                <a:lnTo>
                  <a:pt x="7876007" y="3441699"/>
                </a:lnTo>
                <a:lnTo>
                  <a:pt x="7708375" y="3846398"/>
                </a:lnTo>
                <a:lnTo>
                  <a:pt x="7374987" y="3708304"/>
                </a:lnTo>
                <a:lnTo>
                  <a:pt x="7414018" y="3582569"/>
                </a:lnTo>
                <a:cubicBezTo>
                  <a:pt x="7419093" y="3557767"/>
                  <a:pt x="7422963" y="3532525"/>
                  <a:pt x="7425565" y="3506909"/>
                </a:cubicBezTo>
                <a:close/>
                <a:moveTo>
                  <a:pt x="9817623" y="3011600"/>
                </a:moveTo>
                <a:lnTo>
                  <a:pt x="10152198" y="3150186"/>
                </a:lnTo>
                <a:lnTo>
                  <a:pt x="10133593" y="3193480"/>
                </a:lnTo>
                <a:cubicBezTo>
                  <a:pt x="10119145" y="3237981"/>
                  <a:pt x="10108681" y="3284277"/>
                  <a:pt x="10102621" y="3331949"/>
                </a:cubicBezTo>
                <a:lnTo>
                  <a:pt x="10097300" y="3416299"/>
                </a:lnTo>
                <a:lnTo>
                  <a:pt x="9649991" y="3416299"/>
                </a:lnTo>
                <a:close/>
                <a:moveTo>
                  <a:pt x="7708375" y="3011600"/>
                </a:moveTo>
                <a:lnTo>
                  <a:pt x="7876007" y="3416299"/>
                </a:lnTo>
                <a:lnTo>
                  <a:pt x="7428538" y="3416299"/>
                </a:lnTo>
                <a:lnTo>
                  <a:pt x="7420719" y="3312955"/>
                </a:lnTo>
                <a:cubicBezTo>
                  <a:pt x="7414937" y="3275117"/>
                  <a:pt x="7406373" y="3238195"/>
                  <a:pt x="7395241" y="3202405"/>
                </a:cubicBezTo>
                <a:lnTo>
                  <a:pt x="7374545" y="3149877"/>
                </a:lnTo>
                <a:close/>
                <a:moveTo>
                  <a:pt x="10257441" y="2845901"/>
                </a:moveTo>
                <a:lnTo>
                  <a:pt x="10265441" y="2853901"/>
                </a:lnTo>
                <a:lnTo>
                  <a:pt x="10311522" y="2899982"/>
                </a:lnTo>
                <a:lnTo>
                  <a:pt x="10294453" y="2916648"/>
                </a:lnTo>
                <a:lnTo>
                  <a:pt x="10257441" y="2962609"/>
                </a:lnTo>
                <a:close/>
                <a:moveTo>
                  <a:pt x="7268557" y="2845901"/>
                </a:moveTo>
                <a:lnTo>
                  <a:pt x="7268557" y="2965623"/>
                </a:lnTo>
                <a:lnTo>
                  <a:pt x="7214434" y="2900025"/>
                </a:lnTo>
                <a:close/>
                <a:moveTo>
                  <a:pt x="9400223" y="2838708"/>
                </a:moveTo>
                <a:lnTo>
                  <a:pt x="9794156" y="3001880"/>
                </a:lnTo>
                <a:lnTo>
                  <a:pt x="9630984" y="3395812"/>
                </a:lnTo>
                <a:lnTo>
                  <a:pt x="9521276" y="3130954"/>
                </a:lnTo>
                <a:close/>
                <a:moveTo>
                  <a:pt x="8125775" y="2838708"/>
                </a:moveTo>
                <a:lnTo>
                  <a:pt x="7895014" y="3395813"/>
                </a:lnTo>
                <a:lnTo>
                  <a:pt x="7781114" y="3120834"/>
                </a:lnTo>
                <a:lnTo>
                  <a:pt x="7731842" y="3001880"/>
                </a:lnTo>
                <a:lnTo>
                  <a:pt x="7753319" y="2992984"/>
                </a:lnTo>
                <a:close/>
                <a:moveTo>
                  <a:pt x="9372297" y="2837662"/>
                </a:moveTo>
                <a:lnTo>
                  <a:pt x="9611976" y="3416299"/>
                </a:lnTo>
                <a:lnTo>
                  <a:pt x="8793660" y="3416299"/>
                </a:lnTo>
                <a:close/>
                <a:moveTo>
                  <a:pt x="8153701" y="2837662"/>
                </a:moveTo>
                <a:lnTo>
                  <a:pt x="8214975" y="2898935"/>
                </a:lnTo>
                <a:lnTo>
                  <a:pt x="8732338" y="3416299"/>
                </a:lnTo>
                <a:lnTo>
                  <a:pt x="7914021" y="3416299"/>
                </a:lnTo>
                <a:lnTo>
                  <a:pt x="7958104" y="3309874"/>
                </a:lnTo>
                <a:close/>
                <a:moveTo>
                  <a:pt x="7376486" y="2702053"/>
                </a:moveTo>
                <a:lnTo>
                  <a:pt x="7293957" y="2784581"/>
                </a:lnTo>
                <a:lnTo>
                  <a:pt x="7293957" y="2708298"/>
                </a:lnTo>
                <a:close/>
                <a:moveTo>
                  <a:pt x="10149326" y="2701866"/>
                </a:moveTo>
                <a:lnTo>
                  <a:pt x="10166831" y="2705323"/>
                </a:lnTo>
                <a:lnTo>
                  <a:pt x="10232041" y="2708617"/>
                </a:lnTo>
                <a:lnTo>
                  <a:pt x="10232041" y="2784581"/>
                </a:lnTo>
                <a:lnTo>
                  <a:pt x="10181649" y="2734189"/>
                </a:lnTo>
                <a:close/>
                <a:moveTo>
                  <a:pt x="10524046" y="2654746"/>
                </a:moveTo>
                <a:lnTo>
                  <a:pt x="10555388" y="2730413"/>
                </a:lnTo>
                <a:lnTo>
                  <a:pt x="10432458" y="2797138"/>
                </a:lnTo>
                <a:cubicBezTo>
                  <a:pt x="10407122" y="2814255"/>
                  <a:pt x="10382870" y="2832855"/>
                  <a:pt x="10359827" y="2852815"/>
                </a:cubicBezTo>
                <a:lnTo>
                  <a:pt x="10329696" y="2882236"/>
                </a:lnTo>
                <a:lnTo>
                  <a:pt x="10257441" y="2809981"/>
                </a:lnTo>
                <a:lnTo>
                  <a:pt x="10257441" y="2708617"/>
                </a:lnTo>
                <a:lnTo>
                  <a:pt x="10322651" y="2705323"/>
                </a:lnTo>
                <a:cubicBezTo>
                  <a:pt x="10348267" y="2702723"/>
                  <a:pt x="10373509" y="2698851"/>
                  <a:pt x="10398311" y="2693777"/>
                </a:cubicBezTo>
                <a:close/>
                <a:moveTo>
                  <a:pt x="7560378" y="2654305"/>
                </a:moveTo>
                <a:lnTo>
                  <a:pt x="7698655" y="2988134"/>
                </a:lnTo>
                <a:lnTo>
                  <a:pt x="7365233" y="3126242"/>
                </a:lnTo>
                <a:lnTo>
                  <a:pt x="7354357" y="3098641"/>
                </a:lnTo>
                <a:cubicBezTo>
                  <a:pt x="7338306" y="3065329"/>
                  <a:pt x="7319902" y="3033362"/>
                  <a:pt x="7299361" y="3002958"/>
                </a:cubicBezTo>
                <a:lnTo>
                  <a:pt x="7293957" y="2996408"/>
                </a:lnTo>
                <a:lnTo>
                  <a:pt x="7293957" y="2820501"/>
                </a:lnTo>
                <a:lnTo>
                  <a:pt x="7418976" y="2695482"/>
                </a:lnTo>
                <a:lnTo>
                  <a:pt x="7507852" y="2675000"/>
                </a:lnTo>
                <a:close/>
                <a:moveTo>
                  <a:pt x="9966057" y="2653248"/>
                </a:moveTo>
                <a:lnTo>
                  <a:pt x="10027117" y="2677729"/>
                </a:lnTo>
                <a:lnTo>
                  <a:pt x="10104565" y="2693025"/>
                </a:lnTo>
                <a:lnTo>
                  <a:pt x="10232041" y="2820501"/>
                </a:lnTo>
                <a:lnTo>
                  <a:pt x="10232041" y="2995968"/>
                </a:lnTo>
                <a:lnTo>
                  <a:pt x="10188468" y="3065785"/>
                </a:lnTo>
                <a:lnTo>
                  <a:pt x="10162227" y="3126848"/>
                </a:lnTo>
                <a:lnTo>
                  <a:pt x="9901823" y="3018985"/>
                </a:lnTo>
                <a:lnTo>
                  <a:pt x="9827343" y="2988134"/>
                </a:lnTo>
                <a:lnTo>
                  <a:pt x="9934888" y="2728496"/>
                </a:lnTo>
                <a:close/>
                <a:moveTo>
                  <a:pt x="7002572" y="2653248"/>
                </a:moveTo>
                <a:lnTo>
                  <a:pt x="7063633" y="2677729"/>
                </a:lnTo>
                <a:cubicBezTo>
                  <a:pt x="7108605" y="2691108"/>
                  <a:pt x="7155316" y="2700446"/>
                  <a:pt x="7203347" y="2705323"/>
                </a:cubicBezTo>
                <a:lnTo>
                  <a:pt x="7268557" y="2708617"/>
                </a:lnTo>
                <a:lnTo>
                  <a:pt x="7268557" y="2809981"/>
                </a:lnTo>
                <a:lnTo>
                  <a:pt x="7196474" y="2882064"/>
                </a:lnTo>
                <a:lnTo>
                  <a:pt x="7093540" y="2797137"/>
                </a:lnTo>
                <a:lnTo>
                  <a:pt x="6970609" y="2730412"/>
                </a:lnTo>
                <a:close/>
                <a:moveTo>
                  <a:pt x="8775699" y="2580021"/>
                </a:moveTo>
                <a:lnTo>
                  <a:pt x="9354337" y="2819701"/>
                </a:lnTo>
                <a:lnTo>
                  <a:pt x="8775699" y="3398339"/>
                </a:lnTo>
                <a:close/>
                <a:moveTo>
                  <a:pt x="8750299" y="2580021"/>
                </a:moveTo>
                <a:lnTo>
                  <a:pt x="8750299" y="3398339"/>
                </a:lnTo>
                <a:lnTo>
                  <a:pt x="8171661" y="2819701"/>
                </a:lnTo>
                <a:close/>
                <a:moveTo>
                  <a:pt x="9715723" y="2494235"/>
                </a:moveTo>
                <a:lnTo>
                  <a:pt x="9729016" y="2508219"/>
                </a:lnTo>
                <a:cubicBezTo>
                  <a:pt x="9779483" y="2554641"/>
                  <a:pt x="9836230" y="2594339"/>
                  <a:pt x="9897839" y="2625895"/>
                </a:cubicBezTo>
                <a:lnTo>
                  <a:pt x="9942480" y="2643795"/>
                </a:lnTo>
                <a:lnTo>
                  <a:pt x="9803876" y="2978414"/>
                </a:lnTo>
                <a:lnTo>
                  <a:pt x="9399177" y="2810782"/>
                </a:lnTo>
                <a:lnTo>
                  <a:pt x="9485833" y="2724126"/>
                </a:lnTo>
                <a:close/>
                <a:moveTo>
                  <a:pt x="7810231" y="2494192"/>
                </a:moveTo>
                <a:lnTo>
                  <a:pt x="8126820" y="2810782"/>
                </a:lnTo>
                <a:lnTo>
                  <a:pt x="7722122" y="2978414"/>
                </a:lnTo>
                <a:lnTo>
                  <a:pt x="7611928" y="2712383"/>
                </a:lnTo>
                <a:lnTo>
                  <a:pt x="7584014" y="2644991"/>
                </a:lnTo>
                <a:lnTo>
                  <a:pt x="7611615" y="2634116"/>
                </a:lnTo>
                <a:cubicBezTo>
                  <a:pt x="7644928" y="2618064"/>
                  <a:pt x="7676894" y="2599660"/>
                  <a:pt x="7707298" y="2579120"/>
                </a:cubicBezTo>
                <a:close/>
                <a:moveTo>
                  <a:pt x="9190118" y="2397843"/>
                </a:moveTo>
                <a:lnTo>
                  <a:pt x="9353290" y="2791775"/>
                </a:lnTo>
                <a:lnTo>
                  <a:pt x="8796186" y="2561015"/>
                </a:lnTo>
                <a:close/>
                <a:moveTo>
                  <a:pt x="8335880" y="2397843"/>
                </a:moveTo>
                <a:lnTo>
                  <a:pt x="8559228" y="2490356"/>
                </a:lnTo>
                <a:lnTo>
                  <a:pt x="8729812" y="2561014"/>
                </a:lnTo>
                <a:lnTo>
                  <a:pt x="8172708" y="2791775"/>
                </a:lnTo>
                <a:close/>
                <a:moveTo>
                  <a:pt x="7978991" y="2250014"/>
                </a:moveTo>
                <a:lnTo>
                  <a:pt x="8312413" y="2388122"/>
                </a:lnTo>
                <a:lnTo>
                  <a:pt x="8223207" y="2603486"/>
                </a:lnTo>
                <a:lnTo>
                  <a:pt x="8144781" y="2792822"/>
                </a:lnTo>
                <a:lnTo>
                  <a:pt x="7828192" y="2476232"/>
                </a:lnTo>
                <a:lnTo>
                  <a:pt x="7913119" y="2373299"/>
                </a:lnTo>
                <a:cubicBezTo>
                  <a:pt x="7933660" y="2342895"/>
                  <a:pt x="7952064" y="2310929"/>
                  <a:pt x="7968115" y="2277616"/>
                </a:cubicBezTo>
                <a:close/>
                <a:moveTo>
                  <a:pt x="9547818" y="2249679"/>
                </a:moveTo>
                <a:lnTo>
                  <a:pt x="9584559" y="2328044"/>
                </a:lnTo>
                <a:cubicBezTo>
                  <a:pt x="9606145" y="2365388"/>
                  <a:pt x="9630809" y="2400729"/>
                  <a:pt x="9658203" y="2433722"/>
                </a:cubicBezTo>
                <a:lnTo>
                  <a:pt x="9698218" y="2475819"/>
                </a:lnTo>
                <a:lnTo>
                  <a:pt x="9381216" y="2792821"/>
                </a:lnTo>
                <a:lnTo>
                  <a:pt x="9213585" y="2388122"/>
                </a:lnTo>
                <a:close/>
                <a:moveTo>
                  <a:pt x="9042304" y="2040992"/>
                </a:moveTo>
                <a:lnTo>
                  <a:pt x="9180397" y="2374376"/>
                </a:lnTo>
                <a:lnTo>
                  <a:pt x="8878423" y="2499458"/>
                </a:lnTo>
                <a:lnTo>
                  <a:pt x="8775699" y="2542008"/>
                </a:lnTo>
                <a:lnTo>
                  <a:pt x="8775699" y="2094862"/>
                </a:lnTo>
                <a:lnTo>
                  <a:pt x="8840909" y="2091570"/>
                </a:lnTo>
                <a:cubicBezTo>
                  <a:pt x="8866525" y="2088968"/>
                  <a:pt x="8891767" y="2085098"/>
                  <a:pt x="8916569" y="2080023"/>
                </a:cubicBezTo>
                <a:close/>
                <a:moveTo>
                  <a:pt x="8484314" y="2039493"/>
                </a:moveTo>
                <a:lnTo>
                  <a:pt x="8545375" y="2063975"/>
                </a:lnTo>
                <a:cubicBezTo>
                  <a:pt x="8590347" y="2077354"/>
                  <a:pt x="8637059" y="2086692"/>
                  <a:pt x="8685089" y="2091570"/>
                </a:cubicBezTo>
                <a:lnTo>
                  <a:pt x="8750299" y="2094862"/>
                </a:lnTo>
                <a:lnTo>
                  <a:pt x="8750299" y="2542008"/>
                </a:lnTo>
                <a:lnTo>
                  <a:pt x="8345600" y="2374376"/>
                </a:lnTo>
                <a:close/>
                <a:moveTo>
                  <a:pt x="9407419" y="1959959"/>
                </a:moveTo>
                <a:lnTo>
                  <a:pt x="9483866" y="1959959"/>
                </a:lnTo>
                <a:lnTo>
                  <a:pt x="9491301" y="2043841"/>
                </a:lnTo>
                <a:close/>
                <a:moveTo>
                  <a:pt x="9196095" y="1959959"/>
                </a:moveTo>
                <a:lnTo>
                  <a:pt x="9371498" y="1959959"/>
                </a:lnTo>
                <a:lnTo>
                  <a:pt x="9494925" y="2083386"/>
                </a:lnTo>
                <a:lnTo>
                  <a:pt x="9529380" y="2210354"/>
                </a:lnTo>
                <a:lnTo>
                  <a:pt x="9537024" y="2226656"/>
                </a:lnTo>
                <a:lnTo>
                  <a:pt x="9203864" y="2364656"/>
                </a:lnTo>
                <a:lnTo>
                  <a:pt x="9066111" y="2032091"/>
                </a:lnTo>
                <a:lnTo>
                  <a:pt x="9189041" y="1965366"/>
                </a:lnTo>
                <a:close/>
                <a:moveTo>
                  <a:pt x="8154502" y="1959959"/>
                </a:moveTo>
                <a:lnTo>
                  <a:pt x="8329304" y="1959959"/>
                </a:lnTo>
                <a:lnTo>
                  <a:pt x="8416097" y="2012142"/>
                </a:lnTo>
                <a:lnTo>
                  <a:pt x="8460737" y="2030040"/>
                </a:lnTo>
                <a:lnTo>
                  <a:pt x="8322134" y="2364656"/>
                </a:lnTo>
                <a:lnTo>
                  <a:pt x="8032706" y="2244771"/>
                </a:lnTo>
                <a:lnTo>
                  <a:pt x="7988304" y="2226379"/>
                </a:lnTo>
                <a:lnTo>
                  <a:pt x="8008999" y="2173854"/>
                </a:lnTo>
                <a:lnTo>
                  <a:pt x="8029482" y="2084978"/>
                </a:lnTo>
                <a:close/>
                <a:moveTo>
                  <a:pt x="8042296" y="1959959"/>
                </a:moveTo>
                <a:lnTo>
                  <a:pt x="8118580" y="1959959"/>
                </a:lnTo>
                <a:lnTo>
                  <a:pt x="8036052" y="2042487"/>
                </a:lnTo>
                <a:close/>
                <a:moveTo>
                  <a:pt x="8233980" y="1880481"/>
                </a:moveTo>
                <a:lnTo>
                  <a:pt x="8247273" y="1894466"/>
                </a:lnTo>
                <a:lnTo>
                  <a:pt x="8297213" y="1934558"/>
                </a:lnTo>
                <a:lnTo>
                  <a:pt x="8179902" y="1934558"/>
                </a:lnTo>
                <a:close/>
                <a:moveTo>
                  <a:pt x="9290471" y="1878933"/>
                </a:moveTo>
                <a:lnTo>
                  <a:pt x="9346097" y="1934558"/>
                </a:lnTo>
                <a:lnTo>
                  <a:pt x="9229230" y="1934558"/>
                </a:lnTo>
                <a:lnTo>
                  <a:pt x="9261672" y="1909688"/>
                </a:lnTo>
                <a:close/>
                <a:moveTo>
                  <a:pt x="9461459" y="1636558"/>
                </a:moveTo>
                <a:lnTo>
                  <a:pt x="9538753" y="1668574"/>
                </a:lnTo>
                <a:lnTo>
                  <a:pt x="9514270" y="1729637"/>
                </a:lnTo>
                <a:cubicBezTo>
                  <a:pt x="9500891" y="1774610"/>
                  <a:pt x="9491553" y="1821322"/>
                  <a:pt x="9486675" y="1869352"/>
                </a:cubicBezTo>
                <a:lnTo>
                  <a:pt x="9483382" y="1934558"/>
                </a:lnTo>
                <a:lnTo>
                  <a:pt x="9382018" y="1934558"/>
                </a:lnTo>
                <a:lnTo>
                  <a:pt x="9307842" y="1860382"/>
                </a:lnTo>
                <a:lnTo>
                  <a:pt x="9370864" y="1793080"/>
                </a:lnTo>
                <a:cubicBezTo>
                  <a:pt x="9403111" y="1750494"/>
                  <a:pt x="9430987" y="1704413"/>
                  <a:pt x="9453822" y="1655506"/>
                </a:cubicBezTo>
                <a:close/>
                <a:moveTo>
                  <a:pt x="8066075" y="1635922"/>
                </a:moveTo>
                <a:lnTo>
                  <a:pt x="8102817" y="1714290"/>
                </a:lnTo>
                <a:cubicBezTo>
                  <a:pt x="8124403" y="1751634"/>
                  <a:pt x="8149067" y="1786976"/>
                  <a:pt x="8176461" y="1819969"/>
                </a:cubicBezTo>
                <a:lnTo>
                  <a:pt x="8216475" y="1862064"/>
                </a:lnTo>
                <a:lnTo>
                  <a:pt x="8143981" y="1934558"/>
                </a:lnTo>
                <a:lnTo>
                  <a:pt x="8042615" y="1934558"/>
                </a:lnTo>
                <a:lnTo>
                  <a:pt x="8039323" y="1869352"/>
                </a:lnTo>
                <a:cubicBezTo>
                  <a:pt x="8036721" y="1843736"/>
                  <a:pt x="8032851" y="1818495"/>
                  <a:pt x="8027776" y="1793693"/>
                </a:cubicBezTo>
                <a:lnTo>
                  <a:pt x="7988744" y="1667953"/>
                </a:lnTo>
                <a:close/>
                <a:moveTo>
                  <a:pt x="8762999" y="571503"/>
                </a:moveTo>
                <a:cubicBezTo>
                  <a:pt x="8342158" y="571503"/>
                  <a:pt x="8000999" y="912662"/>
                  <a:pt x="8000999" y="1333504"/>
                </a:cubicBezTo>
                <a:cubicBezTo>
                  <a:pt x="8000999" y="1425974"/>
                  <a:pt x="8017470" y="1514597"/>
                  <a:pt x="8047638" y="1596599"/>
                </a:cubicBezTo>
                <a:lnTo>
                  <a:pt x="8055281" y="1612900"/>
                </a:lnTo>
                <a:lnTo>
                  <a:pt x="7979842" y="1644148"/>
                </a:lnTo>
                <a:lnTo>
                  <a:pt x="7913119" y="1521221"/>
                </a:lnTo>
                <a:cubicBezTo>
                  <a:pt x="7776182" y="1318527"/>
                  <a:pt x="7544282" y="1185262"/>
                  <a:pt x="7281257" y="1185262"/>
                </a:cubicBezTo>
                <a:cubicBezTo>
                  <a:pt x="6860416" y="1185262"/>
                  <a:pt x="6519257" y="1526421"/>
                  <a:pt x="6519257" y="1947263"/>
                </a:cubicBezTo>
                <a:cubicBezTo>
                  <a:pt x="6519257" y="2243162"/>
                  <a:pt x="6687921" y="2499672"/>
                  <a:pt x="6934355" y="2625895"/>
                </a:cubicBezTo>
                <a:lnTo>
                  <a:pt x="6978995" y="2643794"/>
                </a:lnTo>
                <a:lnTo>
                  <a:pt x="6946804" y="2721511"/>
                </a:lnTo>
                <a:lnTo>
                  <a:pt x="6821068" y="2682481"/>
                </a:lnTo>
                <a:cubicBezTo>
                  <a:pt x="6771464" y="2672330"/>
                  <a:pt x="6720104" y="2667001"/>
                  <a:pt x="6667499" y="2667001"/>
                </a:cubicBezTo>
                <a:cubicBezTo>
                  <a:pt x="6246658" y="2667001"/>
                  <a:pt x="5905499" y="3008159"/>
                  <a:pt x="5905499" y="3429000"/>
                </a:cubicBezTo>
                <a:cubicBezTo>
                  <a:pt x="5905499" y="3849840"/>
                  <a:pt x="6246658" y="4190999"/>
                  <a:pt x="6667499" y="4190999"/>
                </a:cubicBezTo>
                <a:cubicBezTo>
                  <a:pt x="6766133" y="4190999"/>
                  <a:pt x="6860391" y="4172259"/>
                  <a:pt x="6946905" y="4138144"/>
                </a:cubicBezTo>
                <a:lnTo>
                  <a:pt x="6947389" y="4137900"/>
                </a:lnTo>
                <a:lnTo>
                  <a:pt x="6978146" y="4212154"/>
                </a:lnTo>
                <a:lnTo>
                  <a:pt x="6855215" y="4278879"/>
                </a:lnTo>
                <a:cubicBezTo>
                  <a:pt x="6652522" y="4415816"/>
                  <a:pt x="6519257" y="4647716"/>
                  <a:pt x="6519257" y="4910741"/>
                </a:cubicBezTo>
                <a:cubicBezTo>
                  <a:pt x="6519257" y="5331582"/>
                  <a:pt x="6860416" y="5672741"/>
                  <a:pt x="7281257" y="5672741"/>
                </a:cubicBezTo>
                <a:cubicBezTo>
                  <a:pt x="7577161" y="5672741"/>
                  <a:pt x="7833671" y="5504077"/>
                  <a:pt x="7959895" y="5257643"/>
                </a:cubicBezTo>
                <a:lnTo>
                  <a:pt x="7977793" y="5213003"/>
                </a:lnTo>
                <a:lnTo>
                  <a:pt x="8037640" y="5237792"/>
                </a:lnTo>
                <a:lnTo>
                  <a:pt x="8055510" y="5245194"/>
                </a:lnTo>
                <a:lnTo>
                  <a:pt x="8016480" y="5370930"/>
                </a:lnTo>
                <a:cubicBezTo>
                  <a:pt x="8006329" y="5420534"/>
                  <a:pt x="8000999" y="5471894"/>
                  <a:pt x="8000999" y="5524499"/>
                </a:cubicBezTo>
                <a:cubicBezTo>
                  <a:pt x="8000999" y="5945340"/>
                  <a:pt x="8342158" y="6286499"/>
                  <a:pt x="8762999" y="6286499"/>
                </a:cubicBezTo>
                <a:cubicBezTo>
                  <a:pt x="9183840" y="6286499"/>
                  <a:pt x="9524999" y="5945340"/>
                  <a:pt x="9524999" y="5524499"/>
                </a:cubicBezTo>
                <a:cubicBezTo>
                  <a:pt x="9524999" y="5471894"/>
                  <a:pt x="9519668" y="5420534"/>
                  <a:pt x="9509518" y="5370930"/>
                </a:cubicBezTo>
                <a:lnTo>
                  <a:pt x="9470488" y="5245194"/>
                </a:lnTo>
                <a:lnTo>
                  <a:pt x="9546154" y="5213852"/>
                </a:lnTo>
                <a:lnTo>
                  <a:pt x="9612879" y="5336783"/>
                </a:lnTo>
                <a:cubicBezTo>
                  <a:pt x="9749816" y="5539476"/>
                  <a:pt x="9981715" y="5672741"/>
                  <a:pt x="10244741" y="5672741"/>
                </a:cubicBezTo>
                <a:cubicBezTo>
                  <a:pt x="10665582" y="5672741"/>
                  <a:pt x="11006741" y="5331582"/>
                  <a:pt x="11006741" y="4910741"/>
                </a:cubicBezTo>
                <a:cubicBezTo>
                  <a:pt x="11006741" y="4614837"/>
                  <a:pt x="10838077" y="4358327"/>
                  <a:pt x="10591643" y="4232104"/>
                </a:cubicBezTo>
                <a:lnTo>
                  <a:pt x="10547002" y="4214205"/>
                </a:lnTo>
                <a:lnTo>
                  <a:pt x="10579194" y="4136487"/>
                </a:lnTo>
                <a:lnTo>
                  <a:pt x="10704930" y="4175518"/>
                </a:lnTo>
                <a:cubicBezTo>
                  <a:pt x="10754534" y="4185669"/>
                  <a:pt x="10805894" y="4190999"/>
                  <a:pt x="10858499" y="4190999"/>
                </a:cubicBezTo>
                <a:cubicBezTo>
                  <a:pt x="11279340" y="4190999"/>
                  <a:pt x="11620499" y="3849840"/>
                  <a:pt x="11620499" y="3429000"/>
                </a:cubicBezTo>
                <a:cubicBezTo>
                  <a:pt x="11620499" y="3008159"/>
                  <a:pt x="11279340" y="2667001"/>
                  <a:pt x="10858499" y="2667001"/>
                </a:cubicBezTo>
                <a:cubicBezTo>
                  <a:pt x="10805894" y="2667001"/>
                  <a:pt x="10754534" y="2672330"/>
                  <a:pt x="10704929" y="2682482"/>
                </a:cubicBezTo>
                <a:lnTo>
                  <a:pt x="10579194" y="2721512"/>
                </a:lnTo>
                <a:lnTo>
                  <a:pt x="10547852" y="2645845"/>
                </a:lnTo>
                <a:lnTo>
                  <a:pt x="10670782" y="2579120"/>
                </a:lnTo>
                <a:cubicBezTo>
                  <a:pt x="10873476" y="2442183"/>
                  <a:pt x="11006741" y="2210283"/>
                  <a:pt x="11006741" y="1947262"/>
                </a:cubicBezTo>
                <a:cubicBezTo>
                  <a:pt x="11006741" y="1526421"/>
                  <a:pt x="10665582" y="1185262"/>
                  <a:pt x="10244741" y="1185262"/>
                </a:cubicBezTo>
                <a:cubicBezTo>
                  <a:pt x="9948838" y="1185262"/>
                  <a:pt x="9692327" y="1353926"/>
                  <a:pt x="9566103" y="1600360"/>
                </a:cubicBezTo>
                <a:lnTo>
                  <a:pt x="9548206" y="1644997"/>
                </a:lnTo>
                <a:lnTo>
                  <a:pt x="9470954" y="1612998"/>
                </a:lnTo>
                <a:lnTo>
                  <a:pt x="9484210" y="1580111"/>
                </a:lnTo>
                <a:cubicBezTo>
                  <a:pt x="9510651" y="1502763"/>
                  <a:pt x="9524999" y="1419809"/>
                  <a:pt x="9524999" y="1333504"/>
                </a:cubicBezTo>
                <a:cubicBezTo>
                  <a:pt x="9524999" y="912662"/>
                  <a:pt x="9183840" y="571503"/>
                  <a:pt x="8762999" y="57150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600"/>
              </a:lnSpc>
            </a:pPr>
            <a:endParaRPr lang="fr-FR" sz="1600" err="1">
              <a:solidFill>
                <a:schemeClr val="tx2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71500" y="2095500"/>
            <a:ext cx="4572000" cy="254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571499" y="2540000"/>
            <a:ext cx="4572000" cy="952500"/>
          </a:xfrm>
        </p:spPr>
        <p:txBody>
          <a:bodyPr anchor="t" anchorCtr="0"/>
          <a:lstStyle>
            <a:lvl1pPr marL="0" indent="0">
              <a:lnSpc>
                <a:spcPts val="2500"/>
              </a:lnSpc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Notes"/>
          <p:cNvSpPr>
            <a:spLocks noGrp="1"/>
          </p:cNvSpPr>
          <p:nvPr>
            <p:ph type="body" sz="quarter" idx="3"/>
          </p:nvPr>
        </p:nvSpPr>
        <p:spPr>
          <a:xfrm>
            <a:off x="571499" y="5524500"/>
            <a:ext cx="4572000" cy="762000"/>
          </a:xfrm>
        </p:spPr>
        <p:txBody>
          <a:bodyPr anchor="b"/>
          <a:lstStyle>
            <a:lvl1pPr marL="0" indent="0">
              <a:lnSpc>
                <a:spcPts val="1500"/>
              </a:lnSpc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3" name="MainText"/>
          <p:cNvSpPr>
            <a:spLocks noGrp="1"/>
          </p:cNvSpPr>
          <p:nvPr>
            <p:ph type="body" sz="quarter" idx="13"/>
          </p:nvPr>
        </p:nvSpPr>
        <p:spPr>
          <a:xfrm>
            <a:off x="571500" y="3683000"/>
            <a:ext cx="4572000" cy="1079500"/>
          </a:xfrm>
        </p:spPr>
        <p:txBody>
          <a:bodyPr anchor="ctr" anchorCtr="0"/>
          <a:lstStyle>
            <a:lvl1pPr>
              <a:spcAft>
                <a:spcPts val="800"/>
              </a:spcAft>
              <a:defRPr/>
            </a:lvl1pPr>
            <a:lvl2pPr>
              <a:spcAft>
                <a:spcPts val="400"/>
              </a:spcAft>
              <a:defRPr/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>
          <a:xfrm>
            <a:off x="10287000" y="6477000"/>
            <a:ext cx="889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82397E-AFE7-4657-AB71-C4ABB3E99274}" type="datetimeFigureOut">
              <a:rPr lang="fr-FR" smtClean="0"/>
              <a:pPr/>
              <a:t>07/04/2025</a:t>
            </a:fld>
            <a:endParaRPr lang="fr-FR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>
          <a:xfrm>
            <a:off x="6477000" y="6477000"/>
            <a:ext cx="3746500" cy="190500"/>
          </a:xfrm>
        </p:spPr>
        <p:txBody>
          <a:bodyPr/>
          <a:lstStyle>
            <a:lvl1pPr algn="l">
              <a:lnSpc>
                <a:spcPts val="1500"/>
              </a:lnSpc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Page"/>
          <p:cNvSpPr>
            <a:spLocks noGrp="1"/>
          </p:cNvSpPr>
          <p:nvPr>
            <p:ph type="sldNum" sz="quarter" idx="12"/>
          </p:nvPr>
        </p:nvSpPr>
        <p:spPr>
          <a:xfrm>
            <a:off x="11239500" y="6477000"/>
            <a:ext cx="381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1FB91-DA79-4D9B-AC2E-F7D9C4833BB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Dash"/>
          <p:cNvSpPr/>
          <p:nvPr userDrawn="1"/>
        </p:nvSpPr>
        <p:spPr>
          <a:xfrm>
            <a:off x="571499" y="2413000"/>
            <a:ext cx="1270000" cy="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ogo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571500" y="6477000"/>
            <a:ext cx="882209" cy="190500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248" name="Espace réservé du texte 247"/>
          <p:cNvSpPr>
            <a:spLocks noGrp="1"/>
          </p:cNvSpPr>
          <p:nvPr>
            <p:ph type="body" sz="quarter" idx="14" hasCustomPrompt="1"/>
          </p:nvPr>
        </p:nvSpPr>
        <p:spPr>
          <a:xfrm>
            <a:off x="9482742" y="4148742"/>
            <a:ext cx="1524000" cy="1524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249" name="Espace réservé du texte 248"/>
          <p:cNvSpPr>
            <a:spLocks noGrp="1"/>
          </p:cNvSpPr>
          <p:nvPr>
            <p:ph type="body" sz="quarter" idx="15" hasCustomPrompt="1"/>
          </p:nvPr>
        </p:nvSpPr>
        <p:spPr>
          <a:xfrm>
            <a:off x="8001000" y="4762500"/>
            <a:ext cx="1524000" cy="1524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250" name="Espace réservé du texte 249"/>
          <p:cNvSpPr>
            <a:spLocks noGrp="1"/>
          </p:cNvSpPr>
          <p:nvPr>
            <p:ph type="body" sz="quarter" idx="16" hasCustomPrompt="1"/>
          </p:nvPr>
        </p:nvSpPr>
        <p:spPr>
          <a:xfrm>
            <a:off x="6519258" y="4148742"/>
            <a:ext cx="1524000" cy="1524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251" name="Espace réservé du texte 250"/>
          <p:cNvSpPr>
            <a:spLocks noGrp="1"/>
          </p:cNvSpPr>
          <p:nvPr>
            <p:ph type="body" sz="quarter" idx="17" hasCustomPrompt="1"/>
          </p:nvPr>
        </p:nvSpPr>
        <p:spPr>
          <a:xfrm>
            <a:off x="5905500" y="2667000"/>
            <a:ext cx="1524000" cy="1524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252" name="Espace réservé du texte 251"/>
          <p:cNvSpPr>
            <a:spLocks noGrp="1"/>
          </p:cNvSpPr>
          <p:nvPr>
            <p:ph type="body" sz="quarter" idx="18" hasCustomPrompt="1"/>
          </p:nvPr>
        </p:nvSpPr>
        <p:spPr>
          <a:xfrm>
            <a:off x="6519258" y="1185258"/>
            <a:ext cx="1524000" cy="1524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253" name="Espace réservé du texte 252"/>
          <p:cNvSpPr>
            <a:spLocks noGrp="1"/>
          </p:cNvSpPr>
          <p:nvPr>
            <p:ph type="body" sz="quarter" idx="19" hasCustomPrompt="1"/>
          </p:nvPr>
        </p:nvSpPr>
        <p:spPr>
          <a:xfrm>
            <a:off x="8001000" y="571500"/>
            <a:ext cx="1524000" cy="1524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254" name="Espace réservé du texte 253"/>
          <p:cNvSpPr>
            <a:spLocks noGrp="1"/>
          </p:cNvSpPr>
          <p:nvPr>
            <p:ph type="body" sz="quarter" idx="20" hasCustomPrompt="1"/>
          </p:nvPr>
        </p:nvSpPr>
        <p:spPr>
          <a:xfrm>
            <a:off x="9482742" y="1185258"/>
            <a:ext cx="1524000" cy="1524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  <p:sp>
        <p:nvSpPr>
          <p:cNvPr id="255" name="Espace réservé du texte 254"/>
          <p:cNvSpPr>
            <a:spLocks noGrp="1"/>
          </p:cNvSpPr>
          <p:nvPr>
            <p:ph type="body" sz="quarter" idx="21" hasCustomPrompt="1"/>
          </p:nvPr>
        </p:nvSpPr>
        <p:spPr>
          <a:xfrm>
            <a:off x="10096500" y="2667000"/>
            <a:ext cx="1524000" cy="1524000"/>
          </a:xfrm>
          <a:prstGeom prst="ellipse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30480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3720">
          <p15:clr>
            <a:srgbClr val="FBAE40"/>
          </p15:clr>
        </p15:guide>
        <p15:guide id="5" pos="5520">
          <p15:clr>
            <a:srgbClr val="FBAE40"/>
          </p15:clr>
        </p15:guide>
        <p15:guide id="6" pos="732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ogo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571500" y="6477000"/>
            <a:ext cx="882209" cy="190500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663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600">
          <p15:clr>
            <a:srgbClr val="FBAE40"/>
          </p15:clr>
        </p15:guide>
        <p15:guide id="4" pos="360">
          <p15:clr>
            <a:srgbClr val="FBAE40"/>
          </p15:clr>
        </p15:guide>
        <p15:guide id="5" pos="3840">
          <p15:clr>
            <a:srgbClr val="FBAE40"/>
          </p15:clr>
        </p15:guide>
        <p15:guide id="6" pos="732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5100AD-DA6E-8C38-BC90-E5EF4E861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F38DA8-B4A0-1CCE-B98B-EBA40B700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A96475-504D-6E6F-B08C-7713CEC9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C34C-F90D-4E4F-BE27-BE8A3A2A5E93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FA8625-D99C-FFE4-70D2-206F926E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27B053-4C7B-DFCC-69F8-BA7A6816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0739-64F1-470C-9A10-7851FA210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49068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60CA82-192D-790B-C8B7-070B3392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0B22A9-E45A-D717-C670-5747DA804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75B365-0B7F-B46F-804D-587074878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C34C-F90D-4E4F-BE27-BE8A3A2A5E93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28922E-E3F9-DC66-A6B4-5AB94EFF4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C35ADA-3FCF-D2CF-8577-555ACFFB1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0739-64F1-470C-9A10-7851FA210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35495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EE9918-3166-5064-1E71-C68056BE9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77B697-69E4-C340-CC9A-0B09346F7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1BF7DF-FDD5-B4AC-A3EA-0D049C20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C34C-F90D-4E4F-BE27-BE8A3A2A5E93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AAE49D-FB8A-0C3E-CC14-24792B8B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B3B49F-1078-1C03-CC11-956C78A81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0739-64F1-470C-9A10-7851FA210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301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27137F-EA5D-5B10-3E84-4F619358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E73935-2F87-BF07-456F-34AEC203B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5AC6D3-1320-1C7B-D938-857E7E1D9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C28EF4-B2D5-44F4-CC67-FD4B7DA6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C34C-F90D-4E4F-BE27-BE8A3A2A5E93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B4D2AF-B388-CD0F-1C57-8CE780794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16EE27-83BE-1A38-7C09-D6CBB298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0739-64F1-470C-9A10-7851FA210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6917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B1C959-77DD-05AB-5063-E1DBCFBDB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FE65F2-A535-A256-CFFC-17C30B580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F264D3-3D0B-4809-6EE6-363C6B6E6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D808656-0EF4-0291-9FBA-DE4A23776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1AC1A23-35BF-0844-2FE9-E1080BC09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0392B95-CBD4-6326-0118-F86B05F2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C34C-F90D-4E4F-BE27-BE8A3A2A5E93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137B4E9-1654-59B2-F9D1-1FFBE2552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38A83A-2281-4C4A-3E99-B4320F4F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0739-64F1-470C-9A10-7851FA210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5466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B46495-89A9-340B-5BB4-D093C9826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6DDC8-1727-2DB5-1BC3-12835145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C34C-F90D-4E4F-BE27-BE8A3A2A5E93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C5A809-9378-3AAF-CD3B-BE68159B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5F4428-1485-1739-1A38-540F1EFD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0739-64F1-470C-9A10-7851FA210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06568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0591FAA-71E4-A043-19FF-6662C5487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C34C-F90D-4E4F-BE27-BE8A3A2A5E93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618060-0444-DE68-3E3F-FD7A4C18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1F544D-404B-3908-969E-E18E7DEFC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0739-64F1-470C-9A10-7851FA210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7192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C1DB2-BE17-DF9A-0FD1-52E04D03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798D9A-EEA9-5187-2ADD-D0E42D295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DB301D1-7946-79E5-8B2A-CCE39F42D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72AB3C-DC5A-14B1-F229-F18647F3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C34C-F90D-4E4F-BE27-BE8A3A2A5E93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D442EA-B419-D539-2DA6-822A4427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63C702-E447-DC33-31FD-93AC2FB0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0739-64F1-470C-9A10-7851FA210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88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_1t1c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e libre 19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571500 w 12192000"/>
              <a:gd name="connsiteY0" fmla="*/ 1143000 h 6858000"/>
              <a:gd name="connsiteX1" fmla="*/ 571500 w 12192000"/>
              <a:gd name="connsiteY1" fmla="*/ 5715000 h 6858000"/>
              <a:gd name="connsiteX2" fmla="*/ 5143500 w 12192000"/>
              <a:gd name="connsiteY2" fmla="*/ 5715000 h 6858000"/>
              <a:gd name="connsiteX3" fmla="*/ 5143500 w 12192000"/>
              <a:gd name="connsiteY3" fmla="*/ 1143000 h 6858000"/>
              <a:gd name="connsiteX4" fmla="*/ 5905500 w 12192000"/>
              <a:gd name="connsiteY4" fmla="*/ 571500 h 6858000"/>
              <a:gd name="connsiteX5" fmla="*/ 5905500 w 12192000"/>
              <a:gd name="connsiteY5" fmla="*/ 6286500 h 6858000"/>
              <a:gd name="connsiteX6" fmla="*/ 11620500 w 12192000"/>
              <a:gd name="connsiteY6" fmla="*/ 6286500 h 6858000"/>
              <a:gd name="connsiteX7" fmla="*/ 11620500 w 12192000"/>
              <a:gd name="connsiteY7" fmla="*/ 57150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571500" y="1143000"/>
                </a:moveTo>
                <a:lnTo>
                  <a:pt x="571500" y="5715000"/>
                </a:lnTo>
                <a:lnTo>
                  <a:pt x="5143500" y="5715000"/>
                </a:lnTo>
                <a:lnTo>
                  <a:pt x="5143500" y="1143000"/>
                </a:lnTo>
                <a:close/>
                <a:moveTo>
                  <a:pt x="5905500" y="571500"/>
                </a:moveTo>
                <a:lnTo>
                  <a:pt x="5905500" y="6286500"/>
                </a:lnTo>
                <a:lnTo>
                  <a:pt x="11620500" y="6286500"/>
                </a:lnTo>
                <a:lnTo>
                  <a:pt x="11620500" y="5715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600"/>
              </a:lnSpc>
            </a:pPr>
            <a:endParaRPr lang="fr-FR" sz="1600" err="1">
              <a:solidFill>
                <a:schemeClr val="tx2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71500" y="1143000"/>
            <a:ext cx="4572000" cy="635000"/>
          </a:xfrm>
        </p:spPr>
        <p:txBody>
          <a:bodyPr lIns="190500" tIns="190500" rIns="190500" anchor="t" anchorCtr="0"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571500" y="1778000"/>
            <a:ext cx="4572000" cy="952500"/>
          </a:xfrm>
        </p:spPr>
        <p:txBody>
          <a:bodyPr lIns="190500" rIns="190500" anchor="t" anchorCtr="0"/>
          <a:lstStyle>
            <a:lvl1pPr marL="0" indent="0">
              <a:lnSpc>
                <a:spcPts val="2500"/>
              </a:lnSpc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Notes"/>
          <p:cNvSpPr>
            <a:spLocks noGrp="1"/>
          </p:cNvSpPr>
          <p:nvPr>
            <p:ph type="body" sz="quarter" idx="3"/>
          </p:nvPr>
        </p:nvSpPr>
        <p:spPr>
          <a:xfrm>
            <a:off x="571500" y="5715000"/>
            <a:ext cx="4572000" cy="571500"/>
          </a:xfrm>
        </p:spPr>
        <p:txBody>
          <a:bodyPr lIns="190500" rIns="190500" anchor="b"/>
          <a:lstStyle>
            <a:lvl1pPr marL="0" indent="0">
              <a:lnSpc>
                <a:spcPts val="1500"/>
              </a:lnSpc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3" name="MainText"/>
          <p:cNvSpPr>
            <a:spLocks noGrp="1"/>
          </p:cNvSpPr>
          <p:nvPr>
            <p:ph type="body" sz="quarter" idx="13"/>
          </p:nvPr>
        </p:nvSpPr>
        <p:spPr>
          <a:xfrm>
            <a:off x="571500" y="2730500"/>
            <a:ext cx="4572000" cy="2984500"/>
          </a:xfrm>
        </p:spPr>
        <p:txBody>
          <a:bodyPr lIns="190500" tIns="190500" rIns="190500" bIns="190500" anchor="b" anchorCtr="0"/>
          <a:lstStyle>
            <a:lvl1pPr>
              <a:spcAft>
                <a:spcPts val="800"/>
              </a:spcAft>
              <a:defRPr>
                <a:solidFill>
                  <a:schemeClr val="tx2"/>
                </a:solidFill>
              </a:defRPr>
            </a:lvl1pPr>
            <a:lvl2pPr>
              <a:spcAft>
                <a:spcPts val="400"/>
              </a:spcAft>
              <a:defRPr/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>
          <a:xfrm>
            <a:off x="10287000" y="6477000"/>
            <a:ext cx="889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82397E-AFE7-4657-AB71-C4ABB3E99274}" type="datetimeFigureOut">
              <a:rPr lang="fr-FR" smtClean="0"/>
              <a:pPr/>
              <a:t>07/04/2025</a:t>
            </a:fld>
            <a:endParaRPr lang="fr-FR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>
          <a:xfrm>
            <a:off x="6477000" y="6477000"/>
            <a:ext cx="3746500" cy="190500"/>
          </a:xfrm>
        </p:spPr>
        <p:txBody>
          <a:bodyPr/>
          <a:lstStyle>
            <a:lvl1pPr algn="l">
              <a:lnSpc>
                <a:spcPts val="1500"/>
              </a:lnSpc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Page"/>
          <p:cNvSpPr>
            <a:spLocks noGrp="1"/>
          </p:cNvSpPr>
          <p:nvPr>
            <p:ph type="sldNum" sz="quarter" idx="12"/>
          </p:nvPr>
        </p:nvSpPr>
        <p:spPr>
          <a:xfrm>
            <a:off x="11239500" y="6477000"/>
            <a:ext cx="381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1FB91-DA79-4D9B-AC2E-F7D9C4833BB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Logo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571500" y="6477000"/>
            <a:ext cx="882209" cy="190500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16" name="Espace réservé pour une image  15"/>
          <p:cNvSpPr>
            <a:spLocks noGrp="1"/>
          </p:cNvSpPr>
          <p:nvPr>
            <p:ph type="pic" sz="quarter" idx="14"/>
          </p:nvPr>
        </p:nvSpPr>
        <p:spPr>
          <a:xfrm>
            <a:off x="762000" y="1651000"/>
            <a:ext cx="1270000" cy="63500"/>
          </a:xfrm>
          <a:solidFill>
            <a:schemeClr val="accent2"/>
          </a:solidFill>
        </p:spPr>
        <p:txBody>
          <a:bodyPr anchor="ctr" anchorCtr="0"/>
          <a:lstStyle>
            <a:lvl1pPr algn="ctr">
              <a:lnSpc>
                <a:spcPts val="500"/>
              </a:lnSpc>
              <a:defRPr sz="500">
                <a:noFill/>
              </a:defRPr>
            </a:lvl1pPr>
          </a:lstStyle>
          <a:p>
            <a:endParaRPr lang="fr-FR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5"/>
          </p:nvPr>
        </p:nvSpPr>
        <p:spPr>
          <a:xfrm>
            <a:off x="5905500" y="571500"/>
            <a:ext cx="5715000" cy="5715000"/>
          </a:xfrm>
        </p:spPr>
        <p:txBody>
          <a:bodyPr lIns="190500" tIns="190500" rIns="190500" bIns="190500" anchor="ctr" anchorCtr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33370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3720">
          <p15:clr>
            <a:srgbClr val="FBAE40"/>
          </p15:clr>
        </p15:guide>
        <p15:guide id="5" pos="5520">
          <p15:clr>
            <a:srgbClr val="FBAE40"/>
          </p15:clr>
        </p15:guide>
        <p15:guide id="6" pos="732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0FE6F1-35AC-5860-9D03-FEA0B116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99C37A5-8BD0-7E80-D99A-3CCCF97F5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9327145-3860-18E9-89E9-0AD1E84E6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D8D93A-2D67-04A2-E52C-05800E55D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C34C-F90D-4E4F-BE27-BE8A3A2A5E93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805D2A-C1FE-2F23-0845-513667E04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6293E7-F1F5-B6DA-13D1-F724DDB0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0739-64F1-470C-9A10-7851FA210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08533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49C88E-7E5E-7DC8-9988-2FFCDD410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C91AC3-910A-DC3A-0028-7D20F84D6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0F13A2-9497-C997-B3C9-9A1DB786B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C34C-F90D-4E4F-BE27-BE8A3A2A5E93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6153CC-F1C8-2EA1-0C95-0E36601B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FA3757-E126-3B38-0712-C5E365E6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0739-64F1-470C-9A10-7851FA210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65563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9B5CA4C-5074-AB8A-0EE7-2C4D70D60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70A340A-9CA9-2E1C-A502-2BD7D55A2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D5EB19-0325-7AD5-0A4A-0D6FD445B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AC34C-F90D-4E4F-BE27-BE8A3A2A5E93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38069C-3F96-8FB6-D244-0E28BA59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E3E6BF-3412-C466-8816-76457067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0739-64F1-470C-9A10-7851FA210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00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_1t1c_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71500" y="2095500"/>
            <a:ext cx="4572000" cy="254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571499" y="2540000"/>
            <a:ext cx="4572000" cy="952500"/>
          </a:xfrm>
        </p:spPr>
        <p:txBody>
          <a:bodyPr anchor="t" anchorCtr="0"/>
          <a:lstStyle>
            <a:lvl1pPr marL="0" indent="0">
              <a:lnSpc>
                <a:spcPts val="2500"/>
              </a:lnSpc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Notes"/>
          <p:cNvSpPr>
            <a:spLocks noGrp="1"/>
          </p:cNvSpPr>
          <p:nvPr>
            <p:ph type="body" sz="quarter" idx="3"/>
          </p:nvPr>
        </p:nvSpPr>
        <p:spPr>
          <a:xfrm>
            <a:off x="571499" y="5524500"/>
            <a:ext cx="4572000" cy="762000"/>
          </a:xfrm>
        </p:spPr>
        <p:txBody>
          <a:bodyPr anchor="b"/>
          <a:lstStyle>
            <a:lvl1pPr marL="0" indent="0">
              <a:lnSpc>
                <a:spcPts val="1500"/>
              </a:lnSpc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3" name="MainText"/>
          <p:cNvSpPr>
            <a:spLocks noGrp="1"/>
          </p:cNvSpPr>
          <p:nvPr>
            <p:ph type="body" sz="quarter" idx="13"/>
          </p:nvPr>
        </p:nvSpPr>
        <p:spPr>
          <a:xfrm>
            <a:off x="571500" y="3683000"/>
            <a:ext cx="4572000" cy="1079500"/>
          </a:xfrm>
        </p:spPr>
        <p:txBody>
          <a:bodyPr anchor="ctr" anchorCtr="0"/>
          <a:lstStyle>
            <a:lvl1pPr>
              <a:spcAft>
                <a:spcPts val="800"/>
              </a:spcAft>
              <a:defRPr/>
            </a:lvl1pPr>
            <a:lvl2pPr>
              <a:spcAft>
                <a:spcPts val="400"/>
              </a:spcAft>
              <a:defRPr/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>
          <a:xfrm>
            <a:off x="10287000" y="6477000"/>
            <a:ext cx="889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82397E-AFE7-4657-AB71-C4ABB3E99274}" type="datetimeFigureOut">
              <a:rPr lang="fr-FR" smtClean="0"/>
              <a:pPr/>
              <a:t>07/04/2025</a:t>
            </a:fld>
            <a:endParaRPr lang="fr-FR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>
          <a:xfrm>
            <a:off x="6477000" y="6477000"/>
            <a:ext cx="3746500" cy="190500"/>
          </a:xfrm>
        </p:spPr>
        <p:txBody>
          <a:bodyPr/>
          <a:lstStyle>
            <a:lvl1pPr algn="l">
              <a:lnSpc>
                <a:spcPts val="1500"/>
              </a:lnSpc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Page"/>
          <p:cNvSpPr>
            <a:spLocks noGrp="1"/>
          </p:cNvSpPr>
          <p:nvPr>
            <p:ph type="sldNum" sz="quarter" idx="12"/>
          </p:nvPr>
        </p:nvSpPr>
        <p:spPr>
          <a:xfrm>
            <a:off x="11239500" y="6477000"/>
            <a:ext cx="381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1FB91-DA79-4D9B-AC2E-F7D9C4833BB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Dash"/>
          <p:cNvSpPr/>
          <p:nvPr userDrawn="1"/>
        </p:nvSpPr>
        <p:spPr>
          <a:xfrm>
            <a:off x="571499" y="2413000"/>
            <a:ext cx="1270000" cy="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ogo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571500" y="6477000"/>
            <a:ext cx="882209" cy="190500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4"/>
          </p:nvPr>
        </p:nvSpPr>
        <p:spPr>
          <a:xfrm>
            <a:off x="5905500" y="571500"/>
            <a:ext cx="5715000" cy="5715000"/>
          </a:xfrm>
        </p:spPr>
        <p:txBody>
          <a:bodyPr anchor="ctr" anchorCtr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51947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3720">
          <p15:clr>
            <a:srgbClr val="FBAE40"/>
          </p15:clr>
        </p15:guide>
        <p15:guide id="5" pos="5520">
          <p15:clr>
            <a:srgbClr val="FBAE40"/>
          </p15:clr>
        </p15:guide>
        <p15:guide id="6" pos="732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_1t1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e libre 18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571500 w 12192000"/>
              <a:gd name="connsiteY0" fmla="*/ 1905000 h 6858000"/>
              <a:gd name="connsiteX1" fmla="*/ 571500 w 12192000"/>
              <a:gd name="connsiteY1" fmla="*/ 4953000 h 6858000"/>
              <a:gd name="connsiteX2" fmla="*/ 5143500 w 12192000"/>
              <a:gd name="connsiteY2" fmla="*/ 4953000 h 6858000"/>
              <a:gd name="connsiteX3" fmla="*/ 5143500 w 12192000"/>
              <a:gd name="connsiteY3" fmla="*/ 1905000 h 6858000"/>
              <a:gd name="connsiteX4" fmla="*/ 5905500 w 12192000"/>
              <a:gd name="connsiteY4" fmla="*/ 571500 h 6858000"/>
              <a:gd name="connsiteX5" fmla="*/ 5905500 w 12192000"/>
              <a:gd name="connsiteY5" fmla="*/ 6286500 h 6858000"/>
              <a:gd name="connsiteX6" fmla="*/ 11620500 w 12192000"/>
              <a:gd name="connsiteY6" fmla="*/ 6286500 h 6858000"/>
              <a:gd name="connsiteX7" fmla="*/ 11620500 w 12192000"/>
              <a:gd name="connsiteY7" fmla="*/ 57150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571500" y="1905000"/>
                </a:moveTo>
                <a:lnTo>
                  <a:pt x="571500" y="4953000"/>
                </a:lnTo>
                <a:lnTo>
                  <a:pt x="5143500" y="4953000"/>
                </a:lnTo>
                <a:lnTo>
                  <a:pt x="5143500" y="1905000"/>
                </a:lnTo>
                <a:close/>
                <a:moveTo>
                  <a:pt x="5905500" y="571500"/>
                </a:moveTo>
                <a:lnTo>
                  <a:pt x="5905500" y="6286500"/>
                </a:lnTo>
                <a:lnTo>
                  <a:pt x="11620500" y="6286500"/>
                </a:lnTo>
                <a:lnTo>
                  <a:pt x="11620500" y="5715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600"/>
              </a:lnSpc>
            </a:pPr>
            <a:endParaRPr lang="fr-FR" sz="1600" err="1">
              <a:solidFill>
                <a:schemeClr val="tx2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71500" y="1905000"/>
            <a:ext cx="4572000" cy="635000"/>
          </a:xfrm>
        </p:spPr>
        <p:txBody>
          <a:bodyPr lIns="190500" tIns="190500" rIns="190500" bIns="190500" anchor="t" anchorCtr="0"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idx="1"/>
          </p:nvPr>
        </p:nvSpPr>
        <p:spPr>
          <a:xfrm>
            <a:off x="571500" y="2540000"/>
            <a:ext cx="4572000" cy="952500"/>
          </a:xfrm>
        </p:spPr>
        <p:txBody>
          <a:bodyPr lIns="190500" rIns="190500" anchor="t" anchorCtr="0"/>
          <a:lstStyle>
            <a:lvl1pPr marL="0" indent="0">
              <a:lnSpc>
                <a:spcPts val="2500"/>
              </a:lnSpc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Notes"/>
          <p:cNvSpPr>
            <a:spLocks noGrp="1"/>
          </p:cNvSpPr>
          <p:nvPr>
            <p:ph type="body" sz="quarter" idx="3"/>
          </p:nvPr>
        </p:nvSpPr>
        <p:spPr>
          <a:xfrm>
            <a:off x="571499" y="5524500"/>
            <a:ext cx="4572000" cy="762000"/>
          </a:xfrm>
        </p:spPr>
        <p:txBody>
          <a:bodyPr lIns="190500" rIns="190500" anchor="b"/>
          <a:lstStyle>
            <a:lvl1pPr marL="0" indent="0">
              <a:lnSpc>
                <a:spcPts val="1500"/>
              </a:lnSpc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3" name="MainText"/>
          <p:cNvSpPr>
            <a:spLocks noGrp="1"/>
          </p:cNvSpPr>
          <p:nvPr>
            <p:ph type="body" sz="quarter" idx="13"/>
          </p:nvPr>
        </p:nvSpPr>
        <p:spPr>
          <a:xfrm>
            <a:off x="571500" y="3492500"/>
            <a:ext cx="4572000" cy="1460500"/>
          </a:xfrm>
        </p:spPr>
        <p:txBody>
          <a:bodyPr lIns="190500" tIns="190500" rIns="190500" bIns="190500" anchor="b" anchorCtr="0"/>
          <a:lstStyle>
            <a:lvl1pPr>
              <a:spcAft>
                <a:spcPts val="800"/>
              </a:spcAft>
              <a:defRPr>
                <a:solidFill>
                  <a:schemeClr val="tx2"/>
                </a:solidFill>
              </a:defRPr>
            </a:lvl1pPr>
            <a:lvl2pPr>
              <a:spcAft>
                <a:spcPts val="400"/>
              </a:spcAft>
              <a:defRPr/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>
          <a:xfrm>
            <a:off x="10287000" y="6477000"/>
            <a:ext cx="889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82397E-AFE7-4657-AB71-C4ABB3E99274}" type="datetimeFigureOut">
              <a:rPr lang="fr-FR" smtClean="0"/>
              <a:pPr/>
              <a:t>07/04/2025</a:t>
            </a:fld>
            <a:endParaRPr lang="fr-FR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>
          <a:xfrm>
            <a:off x="6477000" y="6477000"/>
            <a:ext cx="3746500" cy="190500"/>
          </a:xfrm>
        </p:spPr>
        <p:txBody>
          <a:bodyPr/>
          <a:lstStyle>
            <a:lvl1pPr algn="l">
              <a:lnSpc>
                <a:spcPts val="1500"/>
              </a:lnSpc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Page"/>
          <p:cNvSpPr>
            <a:spLocks noGrp="1"/>
          </p:cNvSpPr>
          <p:nvPr>
            <p:ph type="sldNum" sz="quarter" idx="12"/>
          </p:nvPr>
        </p:nvSpPr>
        <p:spPr>
          <a:xfrm>
            <a:off x="11239500" y="6477000"/>
            <a:ext cx="381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1FB91-DA79-4D9B-AC2E-F7D9C4833BB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Logo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571500" y="6477000"/>
            <a:ext cx="882209" cy="190500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15" name="Espace réservé pour une image  14"/>
          <p:cNvSpPr>
            <a:spLocks noGrp="1"/>
          </p:cNvSpPr>
          <p:nvPr>
            <p:ph type="pic" sz="quarter" idx="14"/>
          </p:nvPr>
        </p:nvSpPr>
        <p:spPr>
          <a:xfrm>
            <a:off x="762000" y="2413000"/>
            <a:ext cx="1270000" cy="63500"/>
          </a:xfrm>
          <a:solidFill>
            <a:schemeClr val="accent2"/>
          </a:solidFill>
        </p:spPr>
        <p:txBody>
          <a:bodyPr anchor="ctr" anchorCtr="0"/>
          <a:lstStyle>
            <a:lvl1pPr>
              <a:lnSpc>
                <a:spcPts val="500"/>
              </a:lnSpc>
              <a:defRPr sz="500">
                <a:noFill/>
              </a:defRPr>
            </a:lvl1pPr>
          </a:lstStyle>
          <a:p>
            <a:endParaRPr lang="fr-FR"/>
          </a:p>
        </p:txBody>
      </p:sp>
      <p:sp>
        <p:nvSpPr>
          <p:cNvPr id="17" name="Espace réservé du contenu 16"/>
          <p:cNvSpPr>
            <a:spLocks noGrp="1"/>
          </p:cNvSpPr>
          <p:nvPr>
            <p:ph sz="quarter" idx="15"/>
          </p:nvPr>
        </p:nvSpPr>
        <p:spPr>
          <a:xfrm>
            <a:off x="5905500" y="571500"/>
            <a:ext cx="5715000" cy="5715000"/>
          </a:xfrm>
        </p:spPr>
        <p:txBody>
          <a:bodyPr lIns="190500" tIns="190500" rIns="190500" bIns="190500" anchor="ctr" anchorCtr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30080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3720">
          <p15:clr>
            <a:srgbClr val="FBAE40"/>
          </p15:clr>
        </p15:guide>
        <p15:guide id="5" pos="5520">
          <p15:clr>
            <a:srgbClr val="FBAE40"/>
          </p15:clr>
        </p15:guide>
        <p15:guide id="6" pos="73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5524500" y="0"/>
            <a:ext cx="6667500" cy="6858000"/>
          </a:xfrm>
          <a:prstGeom prst="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endParaRPr lang="fr-FR" sz="1600" err="1">
              <a:solidFill>
                <a:schemeClr val="tx2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71500" y="1905000"/>
            <a:ext cx="4572000" cy="3048000"/>
          </a:xfrm>
        </p:spPr>
        <p:txBody>
          <a:bodyPr lIns="0" tIns="0" rIns="0" bIns="0" anchor="ctr" anchorCtr="0"/>
          <a:lstStyle>
            <a:lvl1pPr>
              <a:lnSpc>
                <a:spcPts val="24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>
          <a:xfrm>
            <a:off x="10287000" y="6477000"/>
            <a:ext cx="889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82397E-AFE7-4657-AB71-C4ABB3E99274}" type="datetimeFigureOut">
              <a:rPr lang="fr-FR" smtClean="0"/>
              <a:pPr/>
              <a:t>07/04/2025</a:t>
            </a:fld>
            <a:endParaRPr lang="fr-FR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>
          <a:xfrm>
            <a:off x="6477000" y="6477000"/>
            <a:ext cx="3746500" cy="190500"/>
          </a:xfrm>
        </p:spPr>
        <p:txBody>
          <a:bodyPr/>
          <a:lstStyle>
            <a:lvl1pPr algn="l">
              <a:lnSpc>
                <a:spcPts val="1500"/>
              </a:lnSpc>
              <a:defRPr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Page"/>
          <p:cNvSpPr>
            <a:spLocks noGrp="1"/>
          </p:cNvSpPr>
          <p:nvPr>
            <p:ph type="sldNum" sz="quarter" idx="12"/>
          </p:nvPr>
        </p:nvSpPr>
        <p:spPr>
          <a:xfrm>
            <a:off x="11239500" y="6477000"/>
            <a:ext cx="381000" cy="190500"/>
          </a:xfrm>
        </p:spPr>
        <p:txBody>
          <a:bodyPr/>
          <a:lstStyle>
            <a:lvl1pPr>
              <a:lnSpc>
                <a:spcPts val="15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1FB91-DA79-4D9B-AC2E-F7D9C4833BB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Logo"/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571500" y="6477000"/>
            <a:ext cx="882209" cy="190500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>
          <a:xfrm>
            <a:off x="5905499" y="571499"/>
            <a:ext cx="5715000" cy="5715000"/>
          </a:xfrm>
        </p:spPr>
        <p:txBody>
          <a:bodyPr anchor="ctr" anchorCtr="0"/>
          <a:lstStyle>
            <a:lvl1pPr marL="360000" indent="-360000">
              <a:spcAft>
                <a:spcPts val="400"/>
              </a:spcAft>
              <a:buFont typeface="+mj-lt"/>
              <a:buAutoNum type="arabicPeriod"/>
              <a:defRPr>
                <a:latin typeface="+mj-lt"/>
              </a:defRPr>
            </a:lvl1pPr>
            <a:lvl2pPr marL="360000">
              <a:spcAft>
                <a:spcPts val="800"/>
              </a:spcAft>
              <a:defRPr/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554375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720">
          <p15:clr>
            <a:srgbClr val="FBAE40"/>
          </p15:clr>
        </p15:guide>
        <p15:guide id="3" pos="5520">
          <p15:clr>
            <a:srgbClr val="FBAE40"/>
          </p15:clr>
        </p15:guide>
        <p15:guide id="4" pos="73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71500" y="190500"/>
            <a:ext cx="4572000" cy="25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71500" y="1143000"/>
            <a:ext cx="11049000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287000" y="6477000"/>
            <a:ext cx="889000" cy="1905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82397E-AFE7-4657-AB71-C4ABB3E99274}" type="datetimeFigureOut">
              <a:rPr lang="fr-FR" smtClean="0"/>
              <a:pPr/>
              <a:t>07/04/2025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477000" y="6477000"/>
            <a:ext cx="3746500" cy="1905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239500" y="6477000"/>
            <a:ext cx="381000" cy="1905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1FB91-DA79-4D9B-AC2E-F7D9C4833BB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05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2" r:id="rId2"/>
    <p:sldLayoutId id="2147483736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35" r:id="rId9"/>
    <p:sldLayoutId id="2147483732" r:id="rId10"/>
    <p:sldLayoutId id="2147483734" r:id="rId11"/>
    <p:sldLayoutId id="2147483712" r:id="rId12"/>
    <p:sldLayoutId id="2147483714" r:id="rId13"/>
    <p:sldLayoutId id="2147483715" r:id="rId14"/>
    <p:sldLayoutId id="2147483713" r:id="rId15"/>
    <p:sldLayoutId id="2147483716" r:id="rId16"/>
    <p:sldLayoutId id="2147483711" r:id="rId17"/>
    <p:sldLayoutId id="2147483719" r:id="rId18"/>
    <p:sldLayoutId id="2147483718" r:id="rId19"/>
    <p:sldLayoutId id="2147483720" r:id="rId20"/>
    <p:sldLayoutId id="2147483710" r:id="rId21"/>
    <p:sldLayoutId id="2147483717" r:id="rId22"/>
    <p:sldLayoutId id="2147483721" r:id="rId23"/>
    <p:sldLayoutId id="2147483693" r:id="rId24"/>
    <p:sldLayoutId id="2147483737" r:id="rId25"/>
    <p:sldLayoutId id="2147483694" r:id="rId26"/>
    <p:sldLayoutId id="2147483738" r:id="rId27"/>
    <p:sldLayoutId id="2147483692" r:id="rId28"/>
    <p:sldLayoutId id="2147483696" r:id="rId29"/>
    <p:sldLayoutId id="2147483697" r:id="rId30"/>
    <p:sldLayoutId id="2147483690" r:id="rId31"/>
    <p:sldLayoutId id="2147483689" r:id="rId32"/>
    <p:sldLayoutId id="2147483691" r:id="rId33"/>
    <p:sldLayoutId id="2147483688" r:id="rId34"/>
    <p:sldLayoutId id="2147483687" r:id="rId35"/>
    <p:sldLayoutId id="2147483686" r:id="rId36"/>
    <p:sldLayoutId id="2147483678" r:id="rId37"/>
    <p:sldLayoutId id="2147483677" r:id="rId38"/>
    <p:sldLayoutId id="2147483676" r:id="rId39"/>
    <p:sldLayoutId id="2147483675" r:id="rId40"/>
    <p:sldLayoutId id="2147483680" r:id="rId41"/>
    <p:sldLayoutId id="2147483679" r:id="rId42"/>
    <p:sldLayoutId id="2147483685" r:id="rId43"/>
    <p:sldLayoutId id="2147483684" r:id="rId44"/>
    <p:sldLayoutId id="2147483683" r:id="rId45"/>
    <p:sldLayoutId id="2147483682" r:id="rId46"/>
    <p:sldLayoutId id="2147483702" r:id="rId47"/>
    <p:sldLayoutId id="2147483701" r:id="rId48"/>
    <p:sldLayoutId id="2147483700" r:id="rId49"/>
    <p:sldLayoutId id="2147483699" r:id="rId50"/>
    <p:sldLayoutId id="2147483733" r:id="rId51"/>
  </p:sldLayoutIdLst>
  <p:txStyles>
    <p:titleStyle>
      <a:lvl1pPr algn="l" defTabSz="914400" rtl="0" eaLnBrk="1" latinLnBrk="0" hangingPunct="1">
        <a:lnSpc>
          <a:spcPts val="2000"/>
        </a:lnSpc>
        <a:spcBef>
          <a:spcPct val="0"/>
        </a:spcBef>
        <a:buNone/>
        <a:defRPr sz="1800" kern="1200" cap="all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1600"/>
        </a:lnSpc>
        <a:spcBef>
          <a:spcPts val="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1600"/>
        </a:lnSpc>
        <a:spcBef>
          <a:spcPts val="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ts val="1600"/>
        </a:lnSpc>
        <a:spcBef>
          <a:spcPts val="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1600"/>
        </a:lnSpc>
        <a:spcBef>
          <a:spcPts val="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1600"/>
        </a:lnSpc>
        <a:spcBef>
          <a:spcPts val="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1C65C44-BFD6-04D3-9ECE-258EB547B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02B368-A364-0085-66A5-41F7FA071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1E2538-2340-2920-22D2-4B7B61F5A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AC34C-F90D-4E4F-BE27-BE8A3A2A5E93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896C04-C5C5-993B-22F5-08CB7AE9F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7D7949-2B9C-A601-1FFA-FCC54C6DB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B0739-64F1-470C-9A10-7851FA210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47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73852" y="6183306"/>
            <a:ext cx="3810000" cy="66674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3600">
                <a:solidFill>
                  <a:schemeClr val="bg1"/>
                </a:solidFill>
                <a:latin typeface="Arial Black" panose="020B0A04020102020204" pitchFamily="34" charset="0"/>
              </a:rPr>
              <a:t>2025</a:t>
            </a:r>
            <a:endParaRPr lang="fr-FR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EF034E5E-51E4-8DC1-D1F9-ADB7E71B70A9}"/>
              </a:ext>
            </a:extLst>
          </p:cNvPr>
          <p:cNvGrpSpPr/>
          <p:nvPr/>
        </p:nvGrpSpPr>
        <p:grpSpPr>
          <a:xfrm>
            <a:off x="10058585" y="4698704"/>
            <a:ext cx="1898866" cy="2023188"/>
            <a:chOff x="840874" y="4774318"/>
            <a:chExt cx="1270000" cy="1544238"/>
          </a:xfrm>
        </p:grpSpPr>
        <p:sp>
          <p:nvSpPr>
            <p:cNvPr id="12" name="Forme libre 6"/>
            <p:cNvSpPr>
              <a:spLocks noChangeAspect="1"/>
            </p:cNvSpPr>
            <p:nvPr userDrawn="1"/>
          </p:nvSpPr>
          <p:spPr bwMode="auto">
            <a:xfrm>
              <a:off x="967874" y="4774318"/>
              <a:ext cx="1016000" cy="1102361"/>
            </a:xfrm>
            <a:custGeom>
              <a:avLst/>
              <a:gdLst>
                <a:gd name="connsiteX0" fmla="*/ 5104554 w 7981410"/>
                <a:gd name="connsiteY0" fmla="*/ 7326151 h 8659839"/>
                <a:gd name="connsiteX1" fmla="*/ 4136288 w 7981410"/>
                <a:gd name="connsiteY1" fmla="*/ 8318264 h 8659839"/>
                <a:gd name="connsiteX2" fmla="*/ 4156160 w 7981410"/>
                <a:gd name="connsiteY2" fmla="*/ 8341080 h 8659839"/>
                <a:gd name="connsiteX3" fmla="*/ 4171240 w 7981410"/>
                <a:gd name="connsiteY3" fmla="*/ 8369546 h 8659839"/>
                <a:gd name="connsiteX4" fmla="*/ 6569270 w 7981410"/>
                <a:gd name="connsiteY4" fmla="*/ 7351785 h 8659839"/>
                <a:gd name="connsiteX5" fmla="*/ 6496747 w 7981410"/>
                <a:gd name="connsiteY5" fmla="*/ 7326151 h 8659839"/>
                <a:gd name="connsiteX6" fmla="*/ 4456203 w 7981410"/>
                <a:gd name="connsiteY6" fmla="*/ 7326151 h 8659839"/>
                <a:gd name="connsiteX7" fmla="*/ 4074682 w 7981410"/>
                <a:gd name="connsiteY7" fmla="*/ 8269912 h 8659839"/>
                <a:gd name="connsiteX8" fmla="*/ 4075021 w 7981410"/>
                <a:gd name="connsiteY8" fmla="*/ 8270037 h 8659839"/>
                <a:gd name="connsiteX9" fmla="*/ 4120376 w 7981410"/>
                <a:gd name="connsiteY9" fmla="*/ 8299994 h 8659839"/>
                <a:gd name="connsiteX10" fmla="*/ 4125199 w 7981410"/>
                <a:gd name="connsiteY10" fmla="*/ 8305532 h 8659839"/>
                <a:gd name="connsiteX11" fmla="*/ 5081039 w 7981410"/>
                <a:gd name="connsiteY11" fmla="*/ 7326151 h 8659839"/>
                <a:gd name="connsiteX12" fmla="*/ 3999016 w 7981410"/>
                <a:gd name="connsiteY12" fmla="*/ 7326151 h 8659839"/>
                <a:gd name="connsiteX13" fmla="*/ 3999016 w 7981410"/>
                <a:gd name="connsiteY13" fmla="*/ 8252012 h 8659839"/>
                <a:gd name="connsiteX14" fmla="*/ 4040569 w 7981410"/>
                <a:gd name="connsiteY14" fmla="*/ 8257376 h 8659839"/>
                <a:gd name="connsiteX15" fmla="*/ 4059011 w 7981410"/>
                <a:gd name="connsiteY15" fmla="*/ 8264154 h 8659839"/>
                <a:gd name="connsiteX16" fmla="*/ 4438206 w 7981410"/>
                <a:gd name="connsiteY16" fmla="*/ 7326151 h 8659839"/>
                <a:gd name="connsiteX17" fmla="*/ 3543201 w 7981410"/>
                <a:gd name="connsiteY17" fmla="*/ 7326151 h 8659839"/>
                <a:gd name="connsiteX18" fmla="*/ 3922222 w 7981410"/>
                <a:gd name="connsiteY18" fmla="*/ 8263728 h 8659839"/>
                <a:gd name="connsiteX19" fmla="*/ 3952931 w 7981410"/>
                <a:gd name="connsiteY19" fmla="*/ 8254598 h 8659839"/>
                <a:gd name="connsiteX20" fmla="*/ 3982388 w 7981410"/>
                <a:gd name="connsiteY20" fmla="*/ 8251745 h 8659839"/>
                <a:gd name="connsiteX21" fmla="*/ 3982388 w 7981410"/>
                <a:gd name="connsiteY21" fmla="*/ 7326151 h 8659839"/>
                <a:gd name="connsiteX22" fmla="*/ 2900367 w 7981410"/>
                <a:gd name="connsiteY22" fmla="*/ 7326151 h 8659839"/>
                <a:gd name="connsiteX23" fmla="*/ 3715598 w 7981410"/>
                <a:gd name="connsiteY23" fmla="*/ 8161462 h 8659839"/>
                <a:gd name="connsiteX24" fmla="*/ 3855714 w 7981410"/>
                <a:gd name="connsiteY24" fmla="*/ 8305030 h 8659839"/>
                <a:gd name="connsiteX25" fmla="*/ 3856540 w 7981410"/>
                <a:gd name="connsiteY25" fmla="*/ 8304052 h 8659839"/>
                <a:gd name="connsiteX26" fmla="*/ 3885188 w 7981410"/>
                <a:gd name="connsiteY26" fmla="*/ 8281832 h 8659839"/>
                <a:gd name="connsiteX27" fmla="*/ 3906989 w 7981410"/>
                <a:gd name="connsiteY27" fmla="*/ 8270570 h 8659839"/>
                <a:gd name="connsiteX28" fmla="*/ 3891910 w 7981410"/>
                <a:gd name="connsiteY28" fmla="*/ 8233268 h 8659839"/>
                <a:gd name="connsiteX29" fmla="*/ 3525202 w 7981410"/>
                <a:gd name="connsiteY29" fmla="*/ 7326151 h 8659839"/>
                <a:gd name="connsiteX30" fmla="*/ 1351741 w 7981410"/>
                <a:gd name="connsiteY30" fmla="*/ 7326151 h 8659839"/>
                <a:gd name="connsiteX31" fmla="*/ 3810166 w 7981410"/>
                <a:gd name="connsiteY31" fmla="*/ 8369546 h 8659839"/>
                <a:gd name="connsiteX32" fmla="*/ 3825246 w 7981410"/>
                <a:gd name="connsiteY32" fmla="*/ 8341080 h 8659839"/>
                <a:gd name="connsiteX33" fmla="*/ 3844801 w 7981410"/>
                <a:gd name="connsiteY33" fmla="*/ 8317942 h 8659839"/>
                <a:gd name="connsiteX34" fmla="*/ 2876850 w 7981410"/>
                <a:gd name="connsiteY34" fmla="*/ 7326151 h 8659839"/>
                <a:gd name="connsiteX35" fmla="*/ 5461628 w 7981410"/>
                <a:gd name="connsiteY35" fmla="*/ 6960283 h 8659839"/>
                <a:gd name="connsiteX36" fmla="*/ 5121182 w 7981410"/>
                <a:gd name="connsiteY36" fmla="*/ 7309114 h 8659839"/>
                <a:gd name="connsiteX37" fmla="*/ 6448544 w 7981410"/>
                <a:gd name="connsiteY37" fmla="*/ 7309114 h 8659839"/>
                <a:gd name="connsiteX38" fmla="*/ 2418401 w 7981410"/>
                <a:gd name="connsiteY38" fmla="*/ 6856406 h 8659839"/>
                <a:gd name="connsiteX39" fmla="*/ 1351738 w 7981410"/>
                <a:gd name="connsiteY39" fmla="*/ 7309114 h 8659839"/>
                <a:gd name="connsiteX40" fmla="*/ 2860223 w 7981410"/>
                <a:gd name="connsiteY40" fmla="*/ 7309114 h 8659839"/>
                <a:gd name="connsiteX41" fmla="*/ 4711318 w 7981410"/>
                <a:gd name="connsiteY41" fmla="*/ 6695081 h 8659839"/>
                <a:gd name="connsiteX42" fmla="*/ 4463091 w 7981410"/>
                <a:gd name="connsiteY42" fmla="*/ 7309114 h 8659839"/>
                <a:gd name="connsiteX43" fmla="*/ 5097667 w 7981410"/>
                <a:gd name="connsiteY43" fmla="*/ 7309114 h 8659839"/>
                <a:gd name="connsiteX44" fmla="*/ 5444144 w 7981410"/>
                <a:gd name="connsiteY44" fmla="*/ 6954103 h 8659839"/>
                <a:gd name="connsiteX45" fmla="*/ 2144432 w 7981410"/>
                <a:gd name="connsiteY45" fmla="*/ 6575691 h 8659839"/>
                <a:gd name="connsiteX46" fmla="*/ 1358491 w 7981410"/>
                <a:gd name="connsiteY46" fmla="*/ 7287805 h 8659839"/>
                <a:gd name="connsiteX47" fmla="*/ 2405673 w 7981410"/>
                <a:gd name="connsiteY47" fmla="*/ 6843365 h 8659839"/>
                <a:gd name="connsiteX48" fmla="*/ 5886288 w 7981410"/>
                <a:gd name="connsiteY48" fmla="*/ 6525164 h 8659839"/>
                <a:gd name="connsiteX49" fmla="*/ 5850268 w 7981410"/>
                <a:gd name="connsiteY49" fmla="*/ 6562072 h 8659839"/>
                <a:gd name="connsiteX50" fmla="*/ 5960148 w 7981410"/>
                <a:gd name="connsiteY50" fmla="*/ 6600843 h 8659839"/>
                <a:gd name="connsiteX51" fmla="*/ 3201025 w 7981410"/>
                <a:gd name="connsiteY51" fmla="*/ 6524247 h 8659839"/>
                <a:gd name="connsiteX52" fmla="*/ 2435028 w 7981410"/>
                <a:gd name="connsiteY52" fmla="*/ 6849349 h 8659839"/>
                <a:gd name="connsiteX53" fmla="*/ 2883739 w 7981410"/>
                <a:gd name="connsiteY53" fmla="*/ 7309114 h 8659839"/>
                <a:gd name="connsiteX54" fmla="*/ 3518315 w 7981410"/>
                <a:gd name="connsiteY54" fmla="*/ 7309114 h 8659839"/>
                <a:gd name="connsiteX55" fmla="*/ 3999016 w 7981410"/>
                <a:gd name="connsiteY55" fmla="*/ 6443314 h 8659839"/>
                <a:gd name="connsiteX56" fmla="*/ 3999016 w 7981410"/>
                <a:gd name="connsiteY56" fmla="*/ 7309114 h 8659839"/>
                <a:gd name="connsiteX57" fmla="*/ 4445093 w 7981410"/>
                <a:gd name="connsiteY57" fmla="*/ 7309114 h 8659839"/>
                <a:gd name="connsiteX58" fmla="*/ 4695570 w 7981410"/>
                <a:gd name="connsiteY58" fmla="*/ 6689515 h 8659839"/>
                <a:gd name="connsiteX59" fmla="*/ 6065832 w 7981410"/>
                <a:gd name="connsiteY59" fmla="*/ 6341198 h 8659839"/>
                <a:gd name="connsiteX60" fmla="*/ 5898046 w 7981410"/>
                <a:gd name="connsiteY60" fmla="*/ 6513117 h 8659839"/>
                <a:gd name="connsiteX61" fmla="*/ 5996015 w 7981410"/>
                <a:gd name="connsiteY61" fmla="*/ 6613498 h 8659839"/>
                <a:gd name="connsiteX62" fmla="*/ 6210011 w 7981410"/>
                <a:gd name="connsiteY62" fmla="*/ 6689006 h 8659839"/>
                <a:gd name="connsiteX63" fmla="*/ 3667667 w 7981410"/>
                <a:gd name="connsiteY63" fmla="*/ 6326197 h 8659839"/>
                <a:gd name="connsiteX64" fmla="*/ 3216389 w 7981410"/>
                <a:gd name="connsiteY64" fmla="*/ 6517727 h 8659839"/>
                <a:gd name="connsiteX65" fmla="*/ 3536314 w 7981410"/>
                <a:gd name="connsiteY65" fmla="*/ 7309114 h 8659839"/>
                <a:gd name="connsiteX66" fmla="*/ 3982388 w 7981410"/>
                <a:gd name="connsiteY66" fmla="*/ 7309114 h 8659839"/>
                <a:gd name="connsiteX67" fmla="*/ 3982388 w 7981410"/>
                <a:gd name="connsiteY67" fmla="*/ 6437437 h 8659839"/>
                <a:gd name="connsiteX68" fmla="*/ 2932988 w 7981410"/>
                <a:gd name="connsiteY68" fmla="*/ 5861208 h 8659839"/>
                <a:gd name="connsiteX69" fmla="*/ 2156912 w 7981410"/>
                <a:gd name="connsiteY69" fmla="*/ 6564383 h 8659839"/>
                <a:gd name="connsiteX70" fmla="*/ 2422301 w 7981410"/>
                <a:gd name="connsiteY70" fmla="*/ 6836308 h 8659839"/>
                <a:gd name="connsiteX71" fmla="*/ 3100415 w 7981410"/>
                <a:gd name="connsiteY71" fmla="*/ 6548506 h 8659839"/>
                <a:gd name="connsiteX72" fmla="*/ 3194662 w 7981410"/>
                <a:gd name="connsiteY72" fmla="*/ 6508506 h 8659839"/>
                <a:gd name="connsiteX73" fmla="*/ 3023950 w 7981410"/>
                <a:gd name="connsiteY73" fmla="*/ 5778790 h 8659839"/>
                <a:gd name="connsiteX74" fmla="*/ 2946161 w 7981410"/>
                <a:gd name="connsiteY74" fmla="*/ 5849272 h 8659839"/>
                <a:gd name="connsiteX75" fmla="*/ 3210024 w 7981410"/>
                <a:gd name="connsiteY75" fmla="*/ 6501986 h 8659839"/>
                <a:gd name="connsiteX76" fmla="*/ 3658793 w 7981410"/>
                <a:gd name="connsiteY76" fmla="*/ 6311522 h 8659839"/>
                <a:gd name="connsiteX77" fmla="*/ 3968976 w 7981410"/>
                <a:gd name="connsiteY77" fmla="*/ 6179875 h 8659839"/>
                <a:gd name="connsiteX78" fmla="*/ 3275504 w 7981410"/>
                <a:gd name="connsiteY78" fmla="*/ 5885554 h 8659839"/>
                <a:gd name="connsiteX79" fmla="*/ 1318256 w 7981410"/>
                <a:gd name="connsiteY79" fmla="*/ 5729167 h 8659839"/>
                <a:gd name="connsiteX80" fmla="*/ 1318256 w 7981410"/>
                <a:gd name="connsiteY80" fmla="*/ 6906725 h 8659839"/>
                <a:gd name="connsiteX81" fmla="*/ 1643805 w 7981410"/>
                <a:gd name="connsiteY81" fmla="*/ 6062734 h 8659839"/>
                <a:gd name="connsiteX82" fmla="*/ 6663152 w 7981410"/>
                <a:gd name="connsiteY82" fmla="*/ 5729166 h 8659839"/>
                <a:gd name="connsiteX83" fmla="*/ 6448445 w 7981410"/>
                <a:gd name="connsiteY83" fmla="*/ 5949161 h 8659839"/>
                <a:gd name="connsiteX84" fmla="*/ 6663152 w 7981410"/>
                <a:gd name="connsiteY84" fmla="*/ 6467118 h 8659839"/>
                <a:gd name="connsiteX85" fmla="*/ 5085749 w 7981410"/>
                <a:gd name="connsiteY85" fmla="*/ 5724341 h 8659839"/>
                <a:gd name="connsiteX86" fmla="*/ 4355011 w 7981410"/>
                <a:gd name="connsiteY86" fmla="*/ 6034477 h 8659839"/>
                <a:gd name="connsiteX87" fmla="*/ 4884804 w 7981410"/>
                <a:gd name="connsiteY87" fmla="*/ 6221413 h 8659839"/>
                <a:gd name="connsiteX88" fmla="*/ 5104030 w 7981410"/>
                <a:gd name="connsiteY88" fmla="*/ 5723639 h 8659839"/>
                <a:gd name="connsiteX89" fmla="*/ 4900555 w 7981410"/>
                <a:gd name="connsiteY89" fmla="*/ 6226970 h 8659839"/>
                <a:gd name="connsiteX90" fmla="*/ 5832776 w 7981410"/>
                <a:gd name="connsiteY90" fmla="*/ 6555900 h 8659839"/>
                <a:gd name="connsiteX91" fmla="*/ 5874531 w 7981410"/>
                <a:gd name="connsiteY91" fmla="*/ 6513117 h 8659839"/>
                <a:gd name="connsiteX92" fmla="*/ 2397370 w 7981410"/>
                <a:gd name="connsiteY92" fmla="*/ 5512860 h 8659839"/>
                <a:gd name="connsiteX93" fmla="*/ 2305566 w 7981410"/>
                <a:gd name="connsiteY93" fmla="*/ 5750729 h 8659839"/>
                <a:gd name="connsiteX94" fmla="*/ 2513449 w 7981410"/>
                <a:gd name="connsiteY94" fmla="*/ 5562126 h 8659839"/>
                <a:gd name="connsiteX95" fmla="*/ 5701745 w 7981410"/>
                <a:gd name="connsiteY95" fmla="*/ 5462903 h 8659839"/>
                <a:gd name="connsiteX96" fmla="*/ 5115788 w 7981410"/>
                <a:gd name="connsiteY96" fmla="*/ 5711592 h 8659839"/>
                <a:gd name="connsiteX97" fmla="*/ 5655946 w 7981410"/>
                <a:gd name="connsiteY97" fmla="*/ 6265053 h 8659839"/>
                <a:gd name="connsiteX98" fmla="*/ 5886289 w 7981410"/>
                <a:gd name="connsiteY98" fmla="*/ 6501070 h 8659839"/>
                <a:gd name="connsiteX99" fmla="*/ 6058822 w 7981410"/>
                <a:gd name="connsiteY99" fmla="*/ 6324288 h 8659839"/>
                <a:gd name="connsiteX100" fmla="*/ 6663152 w 7981410"/>
                <a:gd name="connsiteY100" fmla="*/ 5054867 h 8659839"/>
                <a:gd name="connsiteX101" fmla="*/ 6203744 w 7981410"/>
                <a:gd name="connsiteY101" fmla="*/ 5249847 h 8659839"/>
                <a:gd name="connsiteX102" fmla="*/ 6165321 w 7981410"/>
                <a:gd name="connsiteY102" fmla="*/ 5266154 h 8659839"/>
                <a:gd name="connsiteX103" fmla="*/ 6441435 w 7981410"/>
                <a:gd name="connsiteY103" fmla="*/ 5932250 h 8659839"/>
                <a:gd name="connsiteX104" fmla="*/ 6663152 w 7981410"/>
                <a:gd name="connsiteY104" fmla="*/ 5705072 h 8659839"/>
                <a:gd name="connsiteX105" fmla="*/ 1318256 w 7981410"/>
                <a:gd name="connsiteY105" fmla="*/ 5054867 h 8659839"/>
                <a:gd name="connsiteX106" fmla="*/ 1318256 w 7981410"/>
                <a:gd name="connsiteY106" fmla="*/ 5705072 h 8659839"/>
                <a:gd name="connsiteX107" fmla="*/ 1650466 w 7981410"/>
                <a:gd name="connsiteY107" fmla="*/ 6045464 h 8659839"/>
                <a:gd name="connsiteX108" fmla="*/ 1932078 w 7981410"/>
                <a:gd name="connsiteY108" fmla="*/ 5315382 h 8659839"/>
                <a:gd name="connsiteX109" fmla="*/ 2590193 w 7981410"/>
                <a:gd name="connsiteY109" fmla="*/ 5013241 h 8659839"/>
                <a:gd name="connsiteX110" fmla="*/ 2403485 w 7981410"/>
                <a:gd name="connsiteY110" fmla="*/ 5497014 h 8659839"/>
                <a:gd name="connsiteX111" fmla="*/ 2527297 w 7981410"/>
                <a:gd name="connsiteY111" fmla="*/ 5549562 h 8659839"/>
                <a:gd name="connsiteX112" fmla="*/ 2731946 w 7981410"/>
                <a:gd name="connsiteY112" fmla="*/ 5363893 h 8659839"/>
                <a:gd name="connsiteX113" fmla="*/ 3982388 w 7981410"/>
                <a:gd name="connsiteY113" fmla="*/ 4910382 h 8659839"/>
                <a:gd name="connsiteX114" fmla="*/ 3037811 w 7981410"/>
                <a:gd name="connsiteY114" fmla="*/ 5766232 h 8659839"/>
                <a:gd name="connsiteX115" fmla="*/ 3982388 w 7981410"/>
                <a:gd name="connsiteY115" fmla="*/ 6167126 h 8659839"/>
                <a:gd name="connsiteX116" fmla="*/ 5452499 w 7981410"/>
                <a:gd name="connsiteY116" fmla="*/ 4861640 h 8659839"/>
                <a:gd name="connsiteX117" fmla="*/ 5220512 w 7981410"/>
                <a:gd name="connsiteY117" fmla="*/ 5435501 h 8659839"/>
                <a:gd name="connsiteX118" fmla="*/ 5116473 w 7981410"/>
                <a:gd name="connsiteY118" fmla="*/ 5692860 h 8659839"/>
                <a:gd name="connsiteX119" fmla="*/ 5695244 w 7981410"/>
                <a:gd name="connsiteY119" fmla="*/ 5447220 h 8659839"/>
                <a:gd name="connsiteX120" fmla="*/ 4156424 w 7981410"/>
                <a:gd name="connsiteY120" fmla="*/ 4752694 h 8659839"/>
                <a:gd name="connsiteX121" fmla="*/ 3999016 w 7981410"/>
                <a:gd name="connsiteY121" fmla="*/ 4895316 h 8659839"/>
                <a:gd name="connsiteX122" fmla="*/ 3999016 w 7981410"/>
                <a:gd name="connsiteY122" fmla="*/ 6167126 h 8659839"/>
                <a:gd name="connsiteX123" fmla="*/ 4582301 w 7981410"/>
                <a:gd name="connsiteY123" fmla="*/ 5919571 h 8659839"/>
                <a:gd name="connsiteX124" fmla="*/ 5086434 w 7981410"/>
                <a:gd name="connsiteY124" fmla="*/ 5705609 h 8659839"/>
                <a:gd name="connsiteX125" fmla="*/ 334523 w 7981410"/>
                <a:gd name="connsiteY125" fmla="*/ 4721205 h 8659839"/>
                <a:gd name="connsiteX126" fmla="*/ 333699 w 7981410"/>
                <a:gd name="connsiteY126" fmla="*/ 4722181 h 8659839"/>
                <a:gd name="connsiteX127" fmla="*/ 305050 w 7981410"/>
                <a:gd name="connsiteY127" fmla="*/ 4744401 h 8659839"/>
                <a:gd name="connsiteX128" fmla="*/ 283247 w 7981410"/>
                <a:gd name="connsiteY128" fmla="*/ 4755664 h 8659839"/>
                <a:gd name="connsiteX129" fmla="*/ 1237482 w 7981410"/>
                <a:gd name="connsiteY129" fmla="*/ 7116130 h 8659839"/>
                <a:gd name="connsiteX130" fmla="*/ 1301626 w 7981410"/>
                <a:gd name="connsiteY130" fmla="*/ 6949836 h 8659839"/>
                <a:gd name="connsiteX131" fmla="*/ 1301626 w 7981410"/>
                <a:gd name="connsiteY131" fmla="*/ 5712128 h 8659839"/>
                <a:gd name="connsiteX132" fmla="*/ 7647730 w 7981410"/>
                <a:gd name="connsiteY132" fmla="*/ 4720339 h 8659839"/>
                <a:gd name="connsiteX133" fmla="*/ 6679780 w 7981410"/>
                <a:gd name="connsiteY133" fmla="*/ 5712129 h 8659839"/>
                <a:gd name="connsiteX134" fmla="*/ 6679780 w 7981410"/>
                <a:gd name="connsiteY134" fmla="*/ 6507231 h 8659839"/>
                <a:gd name="connsiteX135" fmla="*/ 6836874 w 7981410"/>
                <a:gd name="connsiteY135" fmla="*/ 6886204 h 8659839"/>
                <a:gd name="connsiteX136" fmla="*/ 7698095 w 7981410"/>
                <a:gd name="connsiteY136" fmla="*/ 4755828 h 8659839"/>
                <a:gd name="connsiteX137" fmla="*/ 7670313 w 7981410"/>
                <a:gd name="connsiteY137" fmla="*/ 4740376 h 8659839"/>
                <a:gd name="connsiteX138" fmla="*/ 380072 w 7981410"/>
                <a:gd name="connsiteY138" fmla="*/ 4656688 h 8659839"/>
                <a:gd name="connsiteX139" fmla="*/ 364993 w 7981410"/>
                <a:gd name="connsiteY139" fmla="*/ 4685153 h 8659839"/>
                <a:gd name="connsiteX140" fmla="*/ 345437 w 7981410"/>
                <a:gd name="connsiteY140" fmla="*/ 4708292 h 8659839"/>
                <a:gd name="connsiteX141" fmla="*/ 1301626 w 7981410"/>
                <a:gd name="connsiteY141" fmla="*/ 5688033 h 8659839"/>
                <a:gd name="connsiteX142" fmla="*/ 1301626 w 7981410"/>
                <a:gd name="connsiteY142" fmla="*/ 5047809 h 8659839"/>
                <a:gd name="connsiteX143" fmla="*/ 7601498 w 7981410"/>
                <a:gd name="connsiteY143" fmla="*/ 4656619 h 8659839"/>
                <a:gd name="connsiteX144" fmla="*/ 6781429 w 7981410"/>
                <a:gd name="connsiteY144" fmla="*/ 5004669 h 8659839"/>
                <a:gd name="connsiteX145" fmla="*/ 6679780 w 7981410"/>
                <a:gd name="connsiteY145" fmla="*/ 5047810 h 8659839"/>
                <a:gd name="connsiteX146" fmla="*/ 6679780 w 7981410"/>
                <a:gd name="connsiteY146" fmla="*/ 5688035 h 8659839"/>
                <a:gd name="connsiteX147" fmla="*/ 7635129 w 7981410"/>
                <a:gd name="connsiteY147" fmla="*/ 4709157 h 8659839"/>
                <a:gd name="connsiteX148" fmla="*/ 7634175 w 7981410"/>
                <a:gd name="connsiteY148" fmla="*/ 4708310 h 8659839"/>
                <a:gd name="connsiteX149" fmla="*/ 7612489 w 7981410"/>
                <a:gd name="connsiteY149" fmla="*/ 4678957 h 8659839"/>
                <a:gd name="connsiteX150" fmla="*/ 6679780 w 7981410"/>
                <a:gd name="connsiteY150" fmla="*/ 4579362 h 8659839"/>
                <a:gd name="connsiteX151" fmla="*/ 6679780 w 7981410"/>
                <a:gd name="connsiteY151" fmla="*/ 5029369 h 8659839"/>
                <a:gd name="connsiteX152" fmla="*/ 7165681 w 7981410"/>
                <a:gd name="connsiteY152" fmla="*/ 4823145 h 8659839"/>
                <a:gd name="connsiteX153" fmla="*/ 7594821 w 7981410"/>
                <a:gd name="connsiteY153" fmla="*/ 4641012 h 8659839"/>
                <a:gd name="connsiteX154" fmla="*/ 7585909 w 7981410"/>
                <a:gd name="connsiteY154" fmla="*/ 4609547 h 8659839"/>
                <a:gd name="connsiteX155" fmla="*/ 7583125 w 7981410"/>
                <a:gd name="connsiteY155" fmla="*/ 4579362 h 8659839"/>
                <a:gd name="connsiteX156" fmla="*/ 5880627 w 7981410"/>
                <a:gd name="connsiteY156" fmla="*/ 4579362 h 8659839"/>
                <a:gd name="connsiteX157" fmla="*/ 6158820 w 7981410"/>
                <a:gd name="connsiteY157" fmla="*/ 5250472 h 8659839"/>
                <a:gd name="connsiteX158" fmla="*/ 6663152 w 7981410"/>
                <a:gd name="connsiteY158" fmla="*/ 5036426 h 8659839"/>
                <a:gd name="connsiteX159" fmla="*/ 6663152 w 7981410"/>
                <a:gd name="connsiteY159" fmla="*/ 4579362 h 8659839"/>
                <a:gd name="connsiteX160" fmla="*/ 4010774 w 7981410"/>
                <a:gd name="connsiteY160" fmla="*/ 4579362 h 8659839"/>
                <a:gd name="connsiteX161" fmla="*/ 5098192 w 7981410"/>
                <a:gd name="connsiteY161" fmla="*/ 5693561 h 8659839"/>
                <a:gd name="connsiteX162" fmla="*/ 5334405 w 7981410"/>
                <a:gd name="connsiteY162" fmla="*/ 5109247 h 8659839"/>
                <a:gd name="connsiteX163" fmla="*/ 5443388 w 7981410"/>
                <a:gd name="connsiteY163" fmla="*/ 4839659 h 8659839"/>
                <a:gd name="connsiteX164" fmla="*/ 5335485 w 7981410"/>
                <a:gd name="connsiteY164" fmla="*/ 4579362 h 8659839"/>
                <a:gd name="connsiteX165" fmla="*/ 2757645 w 7981410"/>
                <a:gd name="connsiteY165" fmla="*/ 4579362 h 8659839"/>
                <a:gd name="connsiteX166" fmla="*/ 2598984 w 7981410"/>
                <a:gd name="connsiteY166" fmla="*/ 4990464 h 8659839"/>
                <a:gd name="connsiteX167" fmla="*/ 2745114 w 7981410"/>
                <a:gd name="connsiteY167" fmla="*/ 5351946 h 8659839"/>
                <a:gd name="connsiteX168" fmla="*/ 3596674 w 7981410"/>
                <a:gd name="connsiteY168" fmla="*/ 4579362 h 8659839"/>
                <a:gd name="connsiteX169" fmla="*/ 1318256 w 7981410"/>
                <a:gd name="connsiteY169" fmla="*/ 4579362 h 8659839"/>
                <a:gd name="connsiteX170" fmla="*/ 1318256 w 7981410"/>
                <a:gd name="connsiteY170" fmla="*/ 5036426 h 8659839"/>
                <a:gd name="connsiteX171" fmla="*/ 1938190 w 7981410"/>
                <a:gd name="connsiteY171" fmla="*/ 5299535 h 8659839"/>
                <a:gd name="connsiteX172" fmla="*/ 2215980 w 7981410"/>
                <a:gd name="connsiteY172" fmla="*/ 4579362 h 8659839"/>
                <a:gd name="connsiteX173" fmla="*/ 398233 w 7981410"/>
                <a:gd name="connsiteY173" fmla="*/ 4579362 h 8659839"/>
                <a:gd name="connsiteX174" fmla="*/ 395017 w 7981410"/>
                <a:gd name="connsiteY174" fmla="*/ 4612047 h 8659839"/>
                <a:gd name="connsiteX175" fmla="*/ 386282 w 7981410"/>
                <a:gd name="connsiteY175" fmla="*/ 4640882 h 8659839"/>
                <a:gd name="connsiteX176" fmla="*/ 1301626 w 7981410"/>
                <a:gd name="connsiteY176" fmla="*/ 5029368 h 8659839"/>
                <a:gd name="connsiteX177" fmla="*/ 1301626 w 7981410"/>
                <a:gd name="connsiteY177" fmla="*/ 4579362 h 8659839"/>
                <a:gd name="connsiteX178" fmla="*/ 1301626 w 7981410"/>
                <a:gd name="connsiteY178" fmla="*/ 4112319 h 8659839"/>
                <a:gd name="connsiteX179" fmla="*/ 386589 w 7981410"/>
                <a:gd name="connsiteY179" fmla="*/ 4500675 h 8659839"/>
                <a:gd name="connsiteX180" fmla="*/ 395500 w 7981410"/>
                <a:gd name="connsiteY180" fmla="*/ 4532142 h 8659839"/>
                <a:gd name="connsiteX181" fmla="*/ 398284 w 7981410"/>
                <a:gd name="connsiteY181" fmla="*/ 4562325 h 8659839"/>
                <a:gd name="connsiteX182" fmla="*/ 1301626 w 7981410"/>
                <a:gd name="connsiteY182" fmla="*/ 4562325 h 8659839"/>
                <a:gd name="connsiteX183" fmla="*/ 6679780 w 7981410"/>
                <a:gd name="connsiteY183" fmla="*/ 4112319 h 8659839"/>
                <a:gd name="connsiteX184" fmla="*/ 6679780 w 7981410"/>
                <a:gd name="connsiteY184" fmla="*/ 4562325 h 8659839"/>
                <a:gd name="connsiteX185" fmla="*/ 7583177 w 7981410"/>
                <a:gd name="connsiteY185" fmla="*/ 4562325 h 8659839"/>
                <a:gd name="connsiteX186" fmla="*/ 7586393 w 7981410"/>
                <a:gd name="connsiteY186" fmla="*/ 4529640 h 8659839"/>
                <a:gd name="connsiteX187" fmla="*/ 7594793 w 7981410"/>
                <a:gd name="connsiteY187" fmla="*/ 4500664 h 8659839"/>
                <a:gd name="connsiteX188" fmla="*/ 5890788 w 7981410"/>
                <a:gd name="connsiteY188" fmla="*/ 3777458 h 8659839"/>
                <a:gd name="connsiteX189" fmla="*/ 5721651 w 7981410"/>
                <a:gd name="connsiteY189" fmla="*/ 4195849 h 8659839"/>
                <a:gd name="connsiteX190" fmla="*/ 5873564 w 7981410"/>
                <a:gd name="connsiteY190" fmla="*/ 4562325 h 8659839"/>
                <a:gd name="connsiteX191" fmla="*/ 6663152 w 7981410"/>
                <a:gd name="connsiteY191" fmla="*/ 4562325 h 8659839"/>
                <a:gd name="connsiteX192" fmla="*/ 6663152 w 7981410"/>
                <a:gd name="connsiteY192" fmla="*/ 4105261 h 8659839"/>
                <a:gd name="connsiteX193" fmla="*/ 2090620 w 7981410"/>
                <a:gd name="connsiteY193" fmla="*/ 3777458 h 8659839"/>
                <a:gd name="connsiteX194" fmla="*/ 1318256 w 7981410"/>
                <a:gd name="connsiteY194" fmla="*/ 4105261 h 8659839"/>
                <a:gd name="connsiteX195" fmla="*/ 1318256 w 7981410"/>
                <a:gd name="connsiteY195" fmla="*/ 4562325 h 8659839"/>
                <a:gd name="connsiteX196" fmla="*/ 2222552 w 7981410"/>
                <a:gd name="connsiteY196" fmla="*/ 4562325 h 8659839"/>
                <a:gd name="connsiteX197" fmla="*/ 2313056 w 7981410"/>
                <a:gd name="connsiteY197" fmla="*/ 4327692 h 8659839"/>
                <a:gd name="connsiteX198" fmla="*/ 3106097 w 7981410"/>
                <a:gd name="connsiteY198" fmla="*/ 3676498 h 8659839"/>
                <a:gd name="connsiteX199" fmla="*/ 2764220 w 7981410"/>
                <a:gd name="connsiteY199" fmla="*/ 4562325 h 8659839"/>
                <a:gd name="connsiteX200" fmla="*/ 3615453 w 7981410"/>
                <a:gd name="connsiteY200" fmla="*/ 4562325 h 8659839"/>
                <a:gd name="connsiteX201" fmla="*/ 3803831 w 7981410"/>
                <a:gd name="connsiteY201" fmla="*/ 4391418 h 8659839"/>
                <a:gd name="connsiteX202" fmla="*/ 4935604 w 7981410"/>
                <a:gd name="connsiteY202" fmla="*/ 3614719 h 8659839"/>
                <a:gd name="connsiteX203" fmla="*/ 4010775 w 7981410"/>
                <a:gd name="connsiteY203" fmla="*/ 4562325 h 8659839"/>
                <a:gd name="connsiteX204" fmla="*/ 5328422 w 7981410"/>
                <a:gd name="connsiteY204" fmla="*/ 4562325 h 8659839"/>
                <a:gd name="connsiteX205" fmla="*/ 5475081 w 7981410"/>
                <a:gd name="connsiteY205" fmla="*/ 3601027 h 8659839"/>
                <a:gd name="connsiteX206" fmla="*/ 5712538 w 7981410"/>
                <a:gd name="connsiteY206" fmla="*/ 4173868 h 8659839"/>
                <a:gd name="connsiteX207" fmla="*/ 5875425 w 7981410"/>
                <a:gd name="connsiteY207" fmla="*/ 3770939 h 8659839"/>
                <a:gd name="connsiteX208" fmla="*/ 2610385 w 7981410"/>
                <a:gd name="connsiteY208" fmla="*/ 3556862 h 8659839"/>
                <a:gd name="connsiteX209" fmla="*/ 2105983 w 7981410"/>
                <a:gd name="connsiteY209" fmla="*/ 3770939 h 8659839"/>
                <a:gd name="connsiteX210" fmla="*/ 2321844 w 7981410"/>
                <a:gd name="connsiteY210" fmla="*/ 4304909 h 8659839"/>
                <a:gd name="connsiteX211" fmla="*/ 1301626 w 7981410"/>
                <a:gd name="connsiteY211" fmla="*/ 3453653 h 8659839"/>
                <a:gd name="connsiteX212" fmla="*/ 346280 w 7981410"/>
                <a:gd name="connsiteY212" fmla="*/ 4432529 h 8659839"/>
                <a:gd name="connsiteX213" fmla="*/ 347235 w 7981410"/>
                <a:gd name="connsiteY213" fmla="*/ 4433377 h 8659839"/>
                <a:gd name="connsiteX214" fmla="*/ 368921 w 7981410"/>
                <a:gd name="connsiteY214" fmla="*/ 4462731 h 8659839"/>
                <a:gd name="connsiteX215" fmla="*/ 379911 w 7981410"/>
                <a:gd name="connsiteY215" fmla="*/ 4485066 h 8659839"/>
                <a:gd name="connsiteX216" fmla="*/ 1301626 w 7981410"/>
                <a:gd name="connsiteY216" fmla="*/ 4093876 h 8659839"/>
                <a:gd name="connsiteX217" fmla="*/ 6679780 w 7981410"/>
                <a:gd name="connsiteY217" fmla="*/ 3453652 h 8659839"/>
                <a:gd name="connsiteX218" fmla="*/ 6679780 w 7981410"/>
                <a:gd name="connsiteY218" fmla="*/ 4093877 h 8659839"/>
                <a:gd name="connsiteX219" fmla="*/ 7273158 w 7981410"/>
                <a:gd name="connsiteY219" fmla="*/ 4345716 h 8659839"/>
                <a:gd name="connsiteX220" fmla="*/ 7601432 w 7981410"/>
                <a:gd name="connsiteY220" fmla="*/ 4485040 h 8659839"/>
                <a:gd name="connsiteX221" fmla="*/ 7611227 w 7981410"/>
                <a:gd name="connsiteY221" fmla="*/ 4464829 h 8659839"/>
                <a:gd name="connsiteX222" fmla="*/ 7635777 w 7981410"/>
                <a:gd name="connsiteY222" fmla="*/ 4433195 h 8659839"/>
                <a:gd name="connsiteX223" fmla="*/ 1766968 w 7981410"/>
                <a:gd name="connsiteY223" fmla="*/ 2976854 h 8659839"/>
                <a:gd name="connsiteX224" fmla="*/ 1318256 w 7981410"/>
                <a:gd name="connsiteY224" fmla="*/ 3436614 h 8659839"/>
                <a:gd name="connsiteX225" fmla="*/ 1318256 w 7981410"/>
                <a:gd name="connsiteY225" fmla="*/ 4086819 h 8659839"/>
                <a:gd name="connsiteX226" fmla="*/ 2084256 w 7981410"/>
                <a:gd name="connsiteY226" fmla="*/ 3761717 h 8659839"/>
                <a:gd name="connsiteX227" fmla="*/ 6214440 w 7981410"/>
                <a:gd name="connsiteY227" fmla="*/ 2976853 h 8659839"/>
                <a:gd name="connsiteX228" fmla="*/ 5897152 w 7981410"/>
                <a:gd name="connsiteY228" fmla="*/ 3761718 h 8659839"/>
                <a:gd name="connsiteX229" fmla="*/ 6453061 w 7981410"/>
                <a:gd name="connsiteY229" fmla="*/ 3997654 h 8659839"/>
                <a:gd name="connsiteX230" fmla="*/ 6663152 w 7981410"/>
                <a:gd name="connsiteY230" fmla="*/ 4086820 h 8659839"/>
                <a:gd name="connsiteX231" fmla="*/ 6663152 w 7981410"/>
                <a:gd name="connsiteY231" fmla="*/ 3436615 h 8659839"/>
                <a:gd name="connsiteX232" fmla="*/ 3982388 w 7981410"/>
                <a:gd name="connsiteY232" fmla="*/ 2974564 h 8659839"/>
                <a:gd name="connsiteX233" fmla="*/ 3258417 w 7981410"/>
                <a:gd name="connsiteY233" fmla="*/ 3281827 h 8659839"/>
                <a:gd name="connsiteX234" fmla="*/ 3112761 w 7981410"/>
                <a:gd name="connsiteY234" fmla="*/ 3659231 h 8659839"/>
                <a:gd name="connsiteX235" fmla="*/ 3431918 w 7981410"/>
                <a:gd name="connsiteY235" fmla="*/ 3986248 h 8659839"/>
                <a:gd name="connsiteX236" fmla="*/ 3982388 w 7981410"/>
                <a:gd name="connsiteY236" fmla="*/ 4550277 h 8659839"/>
                <a:gd name="connsiteX237" fmla="*/ 3999016 w 7981410"/>
                <a:gd name="connsiteY237" fmla="*/ 2974563 h 8659839"/>
                <a:gd name="connsiteX238" fmla="*/ 3999016 w 7981410"/>
                <a:gd name="connsiteY238" fmla="*/ 4550277 h 8659839"/>
                <a:gd name="connsiteX239" fmla="*/ 4928593 w 7981410"/>
                <a:gd name="connsiteY239" fmla="*/ 3597806 h 8659839"/>
                <a:gd name="connsiteX240" fmla="*/ 4813539 w 7981410"/>
                <a:gd name="connsiteY240" fmla="*/ 3320257 h 8659839"/>
                <a:gd name="connsiteX241" fmla="*/ 3464548 w 7981410"/>
                <a:gd name="connsiteY241" fmla="*/ 2747727 h 8659839"/>
                <a:gd name="connsiteX242" fmla="*/ 3266928 w 7981410"/>
                <a:gd name="connsiteY242" fmla="*/ 3259773 h 8659839"/>
                <a:gd name="connsiteX243" fmla="*/ 3968976 w 7981410"/>
                <a:gd name="connsiteY243" fmla="*/ 2961814 h 8659839"/>
                <a:gd name="connsiteX244" fmla="*/ 4567325 w 7981410"/>
                <a:gd name="connsiteY244" fmla="*/ 2726309 h 8659839"/>
                <a:gd name="connsiteX245" fmla="*/ 4012431 w 7981410"/>
                <a:gd name="connsiteY245" fmla="*/ 2961814 h 8659839"/>
                <a:gd name="connsiteX246" fmla="*/ 4804262 w 7981410"/>
                <a:gd name="connsiteY246" fmla="*/ 3297879 h 8659839"/>
                <a:gd name="connsiteX247" fmla="*/ 2095119 w 7981410"/>
                <a:gd name="connsiteY247" fmla="*/ 2640622 h 8659839"/>
                <a:gd name="connsiteX248" fmla="*/ 1779695 w 7981410"/>
                <a:gd name="connsiteY248" fmla="*/ 2963813 h 8659839"/>
                <a:gd name="connsiteX249" fmla="*/ 2099619 w 7981410"/>
                <a:gd name="connsiteY249" fmla="*/ 3755196 h 8659839"/>
                <a:gd name="connsiteX250" fmla="*/ 2618891 w 7981410"/>
                <a:gd name="connsiteY250" fmla="*/ 3534809 h 8659839"/>
                <a:gd name="connsiteX251" fmla="*/ 2717730 w 7981410"/>
                <a:gd name="connsiteY251" fmla="*/ 3278567 h 8659839"/>
                <a:gd name="connsiteX252" fmla="*/ 5886290 w 7981410"/>
                <a:gd name="connsiteY252" fmla="*/ 2640620 h 8659839"/>
                <a:gd name="connsiteX253" fmla="*/ 5318238 w 7981410"/>
                <a:gd name="connsiteY253" fmla="*/ 3222661 h 8659839"/>
                <a:gd name="connsiteX254" fmla="*/ 5465804 w 7981410"/>
                <a:gd name="connsiteY254" fmla="*/ 3578647 h 8659839"/>
                <a:gd name="connsiteX255" fmla="*/ 5881789 w 7981410"/>
                <a:gd name="connsiteY255" fmla="*/ 3755198 h 8659839"/>
                <a:gd name="connsiteX256" fmla="*/ 6201713 w 7981410"/>
                <a:gd name="connsiteY256" fmla="*/ 2963811 h 8659839"/>
                <a:gd name="connsiteX257" fmla="*/ 5559108 w 7981410"/>
                <a:gd name="connsiteY257" fmla="*/ 2305381 h 8659839"/>
                <a:gd name="connsiteX258" fmla="*/ 5030925 w 7981410"/>
                <a:gd name="connsiteY258" fmla="*/ 2529550 h 8659839"/>
                <a:gd name="connsiteX259" fmla="*/ 5311227 w 7981410"/>
                <a:gd name="connsiteY259" fmla="*/ 3205748 h 8659839"/>
                <a:gd name="connsiteX260" fmla="*/ 5874530 w 7981410"/>
                <a:gd name="connsiteY260" fmla="*/ 2628572 h 8659839"/>
                <a:gd name="connsiteX261" fmla="*/ 2422300 w 7981410"/>
                <a:gd name="connsiteY261" fmla="*/ 2305380 h 8659839"/>
                <a:gd name="connsiteX262" fmla="*/ 2106877 w 7981410"/>
                <a:gd name="connsiteY262" fmla="*/ 2628574 h 8659839"/>
                <a:gd name="connsiteX263" fmla="*/ 2323064 w 7981410"/>
                <a:gd name="connsiteY263" fmla="*/ 2850084 h 8659839"/>
                <a:gd name="connsiteX264" fmla="*/ 2724392 w 7981410"/>
                <a:gd name="connsiteY264" fmla="*/ 3261297 h 8659839"/>
                <a:gd name="connsiteX265" fmla="*/ 2998745 w 7981410"/>
                <a:gd name="connsiteY265" fmla="*/ 2550033 h 8659839"/>
                <a:gd name="connsiteX266" fmla="*/ 6602972 w 7981410"/>
                <a:gd name="connsiteY266" fmla="*/ 2015752 h 8659839"/>
                <a:gd name="connsiteX267" fmla="*/ 6221328 w 7981410"/>
                <a:gd name="connsiteY267" fmla="*/ 2959815 h 8659839"/>
                <a:gd name="connsiteX268" fmla="*/ 6663152 w 7981410"/>
                <a:gd name="connsiteY268" fmla="*/ 3412521 h 8659839"/>
                <a:gd name="connsiteX269" fmla="*/ 6663152 w 7981410"/>
                <a:gd name="connsiteY269" fmla="*/ 2027653 h 8659839"/>
                <a:gd name="connsiteX270" fmla="*/ 6631253 w 7981410"/>
                <a:gd name="connsiteY270" fmla="*/ 2024358 h 8659839"/>
                <a:gd name="connsiteX271" fmla="*/ 6739961 w 7981410"/>
                <a:gd name="connsiteY271" fmla="*/ 2015751 h 8659839"/>
                <a:gd name="connsiteX272" fmla="*/ 6711679 w 7981410"/>
                <a:gd name="connsiteY272" fmla="*/ 2024358 h 8659839"/>
                <a:gd name="connsiteX273" fmla="*/ 6679780 w 7981410"/>
                <a:gd name="connsiteY273" fmla="*/ 2027653 h 8659839"/>
                <a:gd name="connsiteX274" fmla="*/ 6679780 w 7981410"/>
                <a:gd name="connsiteY274" fmla="*/ 3429558 h 8659839"/>
                <a:gd name="connsiteX275" fmla="*/ 6694761 w 7981410"/>
                <a:gd name="connsiteY275" fmla="*/ 3444909 h 8659839"/>
                <a:gd name="connsiteX276" fmla="*/ 7647251 w 7981410"/>
                <a:gd name="connsiteY276" fmla="*/ 4420857 h 8659839"/>
                <a:gd name="connsiteX277" fmla="*/ 7682555 w 7981410"/>
                <a:gd name="connsiteY277" fmla="*/ 4393482 h 8659839"/>
                <a:gd name="connsiteX278" fmla="*/ 7698445 w 7981410"/>
                <a:gd name="connsiteY278" fmla="*/ 4386728 h 8659839"/>
                <a:gd name="connsiteX279" fmla="*/ 1241447 w 7981410"/>
                <a:gd name="connsiteY279" fmla="*/ 2015751 h 8659839"/>
                <a:gd name="connsiteX280" fmla="*/ 283313 w 7981410"/>
                <a:gd name="connsiteY280" fmla="*/ 4385858 h 8659839"/>
                <a:gd name="connsiteX281" fmla="*/ 311098 w 7981410"/>
                <a:gd name="connsiteY281" fmla="*/ 4401312 h 8659839"/>
                <a:gd name="connsiteX282" fmla="*/ 333677 w 7981410"/>
                <a:gd name="connsiteY282" fmla="*/ 4421346 h 8659839"/>
                <a:gd name="connsiteX283" fmla="*/ 1301626 w 7981410"/>
                <a:gd name="connsiteY283" fmla="*/ 3429558 h 8659839"/>
                <a:gd name="connsiteX284" fmla="*/ 1301626 w 7981410"/>
                <a:gd name="connsiteY284" fmla="*/ 2027653 h 8659839"/>
                <a:gd name="connsiteX285" fmla="*/ 1269730 w 7981410"/>
                <a:gd name="connsiteY285" fmla="*/ 2024358 h 8659839"/>
                <a:gd name="connsiteX286" fmla="*/ 1378119 w 7981410"/>
                <a:gd name="connsiteY286" fmla="*/ 2014966 h 8659839"/>
                <a:gd name="connsiteX287" fmla="*/ 1369279 w 7981410"/>
                <a:gd name="connsiteY287" fmla="*/ 2019320 h 8659839"/>
                <a:gd name="connsiteX288" fmla="*/ 1318256 w 7981410"/>
                <a:gd name="connsiteY288" fmla="*/ 2027225 h 8659839"/>
                <a:gd name="connsiteX289" fmla="*/ 1318256 w 7981410"/>
                <a:gd name="connsiteY289" fmla="*/ 3412519 h 8659839"/>
                <a:gd name="connsiteX290" fmla="*/ 1760080 w 7981410"/>
                <a:gd name="connsiteY290" fmla="*/ 2959815 h 8659839"/>
                <a:gd name="connsiteX291" fmla="*/ 1444595 w 7981410"/>
                <a:gd name="connsiteY291" fmla="*/ 1974076 h 8659839"/>
                <a:gd name="connsiteX292" fmla="*/ 1421507 w 7981410"/>
                <a:gd name="connsiteY292" fmla="*/ 1993594 h 8659839"/>
                <a:gd name="connsiteX293" fmla="*/ 1393129 w 7981410"/>
                <a:gd name="connsiteY293" fmla="*/ 2007573 h 8659839"/>
                <a:gd name="connsiteX294" fmla="*/ 1772808 w 7981410"/>
                <a:gd name="connsiteY294" fmla="*/ 2946774 h 8659839"/>
                <a:gd name="connsiteX295" fmla="*/ 2083360 w 7981410"/>
                <a:gd name="connsiteY295" fmla="*/ 2628573 h 8659839"/>
                <a:gd name="connsiteX296" fmla="*/ 6537125 w 7981410"/>
                <a:gd name="connsiteY296" fmla="*/ 1973757 h 8659839"/>
                <a:gd name="connsiteX297" fmla="*/ 5898048 w 7981410"/>
                <a:gd name="connsiteY297" fmla="*/ 2628573 h 8659839"/>
                <a:gd name="connsiteX298" fmla="*/ 6208600 w 7981410"/>
                <a:gd name="connsiteY298" fmla="*/ 2946774 h 8659839"/>
                <a:gd name="connsiteX299" fmla="*/ 6587723 w 7981410"/>
                <a:gd name="connsiteY299" fmla="*/ 2008948 h 8659839"/>
                <a:gd name="connsiteX300" fmla="*/ 6567999 w 7981410"/>
                <a:gd name="connsiteY300" fmla="*/ 1998912 h 8659839"/>
                <a:gd name="connsiteX301" fmla="*/ 6491773 w 7981410"/>
                <a:gd name="connsiteY301" fmla="*/ 1909543 h 8659839"/>
                <a:gd name="connsiteX302" fmla="*/ 5575737 w 7981410"/>
                <a:gd name="connsiteY302" fmla="*/ 2298323 h 8659839"/>
                <a:gd name="connsiteX303" fmla="*/ 5886289 w 7981410"/>
                <a:gd name="connsiteY303" fmla="*/ 2616524 h 8659839"/>
                <a:gd name="connsiteX304" fmla="*/ 6525081 w 7981410"/>
                <a:gd name="connsiteY304" fmla="*/ 1961999 h 8659839"/>
                <a:gd name="connsiteX305" fmla="*/ 6498367 w 7981410"/>
                <a:gd name="connsiteY305" fmla="*/ 1925828 h 8659839"/>
                <a:gd name="connsiteX306" fmla="*/ 1489046 w 7981410"/>
                <a:gd name="connsiteY306" fmla="*/ 1909293 h 8659839"/>
                <a:gd name="connsiteX307" fmla="*/ 1475404 w 7981410"/>
                <a:gd name="connsiteY307" fmla="*/ 1938372 h 8659839"/>
                <a:gd name="connsiteX308" fmla="*/ 1456353 w 7981410"/>
                <a:gd name="connsiteY308" fmla="*/ 1962029 h 8659839"/>
                <a:gd name="connsiteX309" fmla="*/ 2095118 w 7981410"/>
                <a:gd name="connsiteY309" fmla="*/ 2616526 h 8659839"/>
                <a:gd name="connsiteX310" fmla="*/ 2405673 w 7981410"/>
                <a:gd name="connsiteY310" fmla="*/ 2298324 h 8659839"/>
                <a:gd name="connsiteX311" fmla="*/ 5121184 w 7981410"/>
                <a:gd name="connsiteY311" fmla="*/ 1832575 h 8659839"/>
                <a:gd name="connsiteX312" fmla="*/ 5563008 w 7981410"/>
                <a:gd name="connsiteY312" fmla="*/ 2285282 h 8659839"/>
                <a:gd name="connsiteX313" fmla="*/ 6485401 w 7981410"/>
                <a:gd name="connsiteY313" fmla="*/ 1893804 h 8659839"/>
                <a:gd name="connsiteX314" fmla="*/ 6478841 w 7981410"/>
                <a:gd name="connsiteY314" fmla="*/ 1877600 h 8659839"/>
                <a:gd name="connsiteX315" fmla="*/ 6473029 w 7981410"/>
                <a:gd name="connsiteY315" fmla="*/ 1832575 h 8659839"/>
                <a:gd name="connsiteX316" fmla="*/ 4742010 w 7981410"/>
                <a:gd name="connsiteY316" fmla="*/ 1832575 h 8659839"/>
                <a:gd name="connsiteX317" fmla="*/ 5024423 w 7981410"/>
                <a:gd name="connsiteY317" fmla="*/ 2513866 h 8659839"/>
                <a:gd name="connsiteX318" fmla="*/ 5546380 w 7981410"/>
                <a:gd name="connsiteY318" fmla="*/ 2292339 h 8659839"/>
                <a:gd name="connsiteX319" fmla="*/ 5097669 w 7981410"/>
                <a:gd name="connsiteY319" fmla="*/ 1832575 h 8659839"/>
                <a:gd name="connsiteX320" fmla="*/ 3999016 w 7981410"/>
                <a:gd name="connsiteY320" fmla="*/ 1832575 h 8659839"/>
                <a:gd name="connsiteX321" fmla="*/ 3999016 w 7981410"/>
                <a:gd name="connsiteY321" fmla="*/ 2949064 h 8659839"/>
                <a:gd name="connsiteX322" fmla="*/ 4560823 w 7981410"/>
                <a:gd name="connsiteY322" fmla="*/ 2710625 h 8659839"/>
                <a:gd name="connsiteX323" fmla="*/ 4196839 w 7981410"/>
                <a:gd name="connsiteY323" fmla="*/ 1832575 h 8659839"/>
                <a:gd name="connsiteX324" fmla="*/ 3817743 w 7981410"/>
                <a:gd name="connsiteY324" fmla="*/ 1832575 h 8659839"/>
                <a:gd name="connsiteX325" fmla="*/ 3470664 w 7981410"/>
                <a:gd name="connsiteY325" fmla="*/ 2731880 h 8659839"/>
                <a:gd name="connsiteX326" fmla="*/ 3982388 w 7981410"/>
                <a:gd name="connsiteY326" fmla="*/ 2949063 h 8659839"/>
                <a:gd name="connsiteX327" fmla="*/ 3982388 w 7981410"/>
                <a:gd name="connsiteY327" fmla="*/ 1832575 h 8659839"/>
                <a:gd name="connsiteX328" fmla="*/ 2883739 w 7981410"/>
                <a:gd name="connsiteY328" fmla="*/ 1832575 h 8659839"/>
                <a:gd name="connsiteX329" fmla="*/ 2435028 w 7981410"/>
                <a:gd name="connsiteY329" fmla="*/ 2292340 h 8659839"/>
                <a:gd name="connsiteX330" fmla="*/ 3004858 w 7981410"/>
                <a:gd name="connsiteY330" fmla="*/ 2534184 h 8659839"/>
                <a:gd name="connsiteX331" fmla="*/ 3275487 w 7981410"/>
                <a:gd name="connsiteY331" fmla="*/ 1832575 h 8659839"/>
                <a:gd name="connsiteX332" fmla="*/ 1508225 w 7981410"/>
                <a:gd name="connsiteY332" fmla="*/ 1832575 h 8659839"/>
                <a:gd name="connsiteX333" fmla="*/ 1500510 w 7981410"/>
                <a:gd name="connsiteY333" fmla="*/ 1884858 h 8659839"/>
                <a:gd name="connsiteX334" fmla="*/ 1496262 w 7981410"/>
                <a:gd name="connsiteY334" fmla="*/ 1893913 h 8659839"/>
                <a:gd name="connsiteX335" fmla="*/ 2418399 w 7981410"/>
                <a:gd name="connsiteY335" fmla="*/ 2285283 h 8659839"/>
                <a:gd name="connsiteX336" fmla="*/ 2860222 w 7981410"/>
                <a:gd name="connsiteY336" fmla="*/ 1832575 h 8659839"/>
                <a:gd name="connsiteX337" fmla="*/ 3982388 w 7981410"/>
                <a:gd name="connsiteY337" fmla="*/ 1405967 h 8659839"/>
                <a:gd name="connsiteX338" fmla="*/ 3824319 w 7981410"/>
                <a:gd name="connsiteY338" fmla="*/ 1815537 h 8659839"/>
                <a:gd name="connsiteX339" fmla="*/ 3982388 w 7981410"/>
                <a:gd name="connsiteY339" fmla="*/ 1815537 h 8659839"/>
                <a:gd name="connsiteX340" fmla="*/ 4000519 w 7981410"/>
                <a:gd name="connsiteY340" fmla="*/ 1358988 h 8659839"/>
                <a:gd name="connsiteX341" fmla="*/ 3999016 w 7981410"/>
                <a:gd name="connsiteY341" fmla="*/ 1362883 h 8659839"/>
                <a:gd name="connsiteX342" fmla="*/ 3999016 w 7981410"/>
                <a:gd name="connsiteY342" fmla="*/ 1815537 h 8659839"/>
                <a:gd name="connsiteX343" fmla="*/ 4189776 w 7981410"/>
                <a:gd name="connsiteY343" fmla="*/ 1815537 h 8659839"/>
                <a:gd name="connsiteX344" fmla="*/ 4479416 w 7981410"/>
                <a:gd name="connsiteY344" fmla="*/ 1199097 h 8659839"/>
                <a:gd name="connsiteX345" fmla="*/ 4734947 w 7981410"/>
                <a:gd name="connsiteY345" fmla="*/ 1815537 h 8659839"/>
                <a:gd name="connsiteX346" fmla="*/ 5081039 w 7981410"/>
                <a:gd name="connsiteY346" fmla="*/ 1815537 h 8659839"/>
                <a:gd name="connsiteX347" fmla="*/ 3531498 w 7981410"/>
                <a:gd name="connsiteY347" fmla="*/ 1168863 h 8659839"/>
                <a:gd name="connsiteX348" fmla="*/ 2900368 w 7981410"/>
                <a:gd name="connsiteY348" fmla="*/ 1815537 h 8659839"/>
                <a:gd name="connsiteX349" fmla="*/ 3282059 w 7981410"/>
                <a:gd name="connsiteY349" fmla="*/ 1815537 h 8659839"/>
                <a:gd name="connsiteX350" fmla="*/ 4330441 w 7981410"/>
                <a:gd name="connsiteY350" fmla="*/ 839710 h 8659839"/>
                <a:gd name="connsiteX351" fmla="*/ 4462054 w 7981410"/>
                <a:gd name="connsiteY351" fmla="*/ 1157212 h 8659839"/>
                <a:gd name="connsiteX352" fmla="*/ 5104555 w 7981410"/>
                <a:gd name="connsiteY352" fmla="*/ 1815537 h 8659839"/>
                <a:gd name="connsiteX353" fmla="*/ 6472769 w 7981410"/>
                <a:gd name="connsiteY353" fmla="*/ 1815537 h 8659839"/>
                <a:gd name="connsiteX354" fmla="*/ 6475984 w 7981410"/>
                <a:gd name="connsiteY354" fmla="*/ 1782857 h 8659839"/>
                <a:gd name="connsiteX355" fmla="*/ 6484385 w 7981410"/>
                <a:gd name="connsiteY355" fmla="*/ 1753877 h 8659839"/>
                <a:gd name="connsiteX356" fmla="*/ 3659928 w 7981410"/>
                <a:gd name="connsiteY356" fmla="*/ 835907 h 8659839"/>
                <a:gd name="connsiteX357" fmla="*/ 1496690 w 7981410"/>
                <a:gd name="connsiteY357" fmla="*/ 1754019 h 8659839"/>
                <a:gd name="connsiteX358" fmla="*/ 1505427 w 7981410"/>
                <a:gd name="connsiteY358" fmla="*/ 1782857 h 8659839"/>
                <a:gd name="connsiteX359" fmla="*/ 1508642 w 7981410"/>
                <a:gd name="connsiteY359" fmla="*/ 1815537 h 8659839"/>
                <a:gd name="connsiteX360" fmla="*/ 2876852 w 7981410"/>
                <a:gd name="connsiteY360" fmla="*/ 1815537 h 8659839"/>
                <a:gd name="connsiteX361" fmla="*/ 3546866 w 7981410"/>
                <a:gd name="connsiteY361" fmla="*/ 1129020 h 8659839"/>
                <a:gd name="connsiteX362" fmla="*/ 3982359 w 7981410"/>
                <a:gd name="connsiteY362" fmla="*/ 0 h 8659839"/>
                <a:gd name="connsiteX363" fmla="*/ 4321164 w 7981410"/>
                <a:gd name="connsiteY363" fmla="*/ 817331 h 8659839"/>
                <a:gd name="connsiteX364" fmla="*/ 6491025 w 7981410"/>
                <a:gd name="connsiteY364" fmla="*/ 1738253 h 8659839"/>
                <a:gd name="connsiteX365" fmla="*/ 6500818 w 7981410"/>
                <a:gd name="connsiteY365" fmla="*/ 1718046 h 8659839"/>
                <a:gd name="connsiteX366" fmla="*/ 6671466 w 7981410"/>
                <a:gd name="connsiteY366" fmla="*/ 1619611 h 8659839"/>
                <a:gd name="connsiteX367" fmla="*/ 6871001 w 7981410"/>
                <a:gd name="connsiteY367" fmla="*/ 1824061 h 8659839"/>
                <a:gd name="connsiteX368" fmla="*/ 6774933 w 7981410"/>
                <a:gd name="connsiteY368" fmla="*/ 1998913 h 8659839"/>
                <a:gd name="connsiteX369" fmla="*/ 6755209 w 7981410"/>
                <a:gd name="connsiteY369" fmla="*/ 2008948 h 8659839"/>
                <a:gd name="connsiteX370" fmla="*/ 7713804 w 7981410"/>
                <a:gd name="connsiteY370" fmla="*/ 4380199 h 8659839"/>
                <a:gd name="connsiteX371" fmla="*/ 7729622 w 7981410"/>
                <a:gd name="connsiteY371" fmla="*/ 4373476 h 8659839"/>
                <a:gd name="connsiteX372" fmla="*/ 7781875 w 7981410"/>
                <a:gd name="connsiteY372" fmla="*/ 4366394 h 8659839"/>
                <a:gd name="connsiteX373" fmla="*/ 7981410 w 7981410"/>
                <a:gd name="connsiteY373" fmla="*/ 4570843 h 8659839"/>
                <a:gd name="connsiteX374" fmla="*/ 7781875 w 7981410"/>
                <a:gd name="connsiteY374" fmla="*/ 4775293 h 8659839"/>
                <a:gd name="connsiteX375" fmla="*/ 7741661 w 7981410"/>
                <a:gd name="connsiteY375" fmla="*/ 4771139 h 8659839"/>
                <a:gd name="connsiteX376" fmla="*/ 7713521 w 7981410"/>
                <a:gd name="connsiteY376" fmla="*/ 4762189 h 8659839"/>
                <a:gd name="connsiteX377" fmla="*/ 6845986 w 7981410"/>
                <a:gd name="connsiteY377" fmla="*/ 6908186 h 8659839"/>
                <a:gd name="connsiteX378" fmla="*/ 7108941 w 7981410"/>
                <a:gd name="connsiteY378" fmla="*/ 7542535 h 8659839"/>
                <a:gd name="connsiteX379" fmla="*/ 6592977 w 7981410"/>
                <a:gd name="connsiteY379" fmla="*/ 7360165 h 8659839"/>
                <a:gd name="connsiteX380" fmla="*/ 4177448 w 7981410"/>
                <a:gd name="connsiteY380" fmla="*/ 8385352 h 8659839"/>
                <a:gd name="connsiteX381" fmla="*/ 4186184 w 7981410"/>
                <a:gd name="connsiteY381" fmla="*/ 8414186 h 8659839"/>
                <a:gd name="connsiteX382" fmla="*/ 4190237 w 7981410"/>
                <a:gd name="connsiteY382" fmla="*/ 8455389 h 8659839"/>
                <a:gd name="connsiteX383" fmla="*/ 3990703 w 7981410"/>
                <a:gd name="connsiteY383" fmla="*/ 8659839 h 8659839"/>
                <a:gd name="connsiteX384" fmla="*/ 3791168 w 7981410"/>
                <a:gd name="connsiteY384" fmla="*/ 8455389 h 8659839"/>
                <a:gd name="connsiteX385" fmla="*/ 3795222 w 7981410"/>
                <a:gd name="connsiteY385" fmla="*/ 8414186 h 8659839"/>
                <a:gd name="connsiteX386" fmla="*/ 3803958 w 7981410"/>
                <a:gd name="connsiteY386" fmla="*/ 8385352 h 8659839"/>
                <a:gd name="connsiteX387" fmla="*/ 1313656 w 7981410"/>
                <a:gd name="connsiteY387" fmla="*/ 7328429 h 8659839"/>
                <a:gd name="connsiteX388" fmla="*/ 1070672 w 7981410"/>
                <a:gd name="connsiteY388" fmla="*/ 7548588 h 8659839"/>
                <a:gd name="connsiteX389" fmla="*/ 1228694 w 7981410"/>
                <a:gd name="connsiteY389" fmla="*/ 7138914 h 8659839"/>
                <a:gd name="connsiteX390" fmla="*/ 268014 w 7981410"/>
                <a:gd name="connsiteY390" fmla="*/ 4762505 h 8659839"/>
                <a:gd name="connsiteX391" fmla="*/ 237308 w 7981410"/>
                <a:gd name="connsiteY391" fmla="*/ 4771635 h 8659839"/>
                <a:gd name="connsiteX392" fmla="*/ 199536 w 7981410"/>
                <a:gd name="connsiteY392" fmla="*/ 4775293 h 8659839"/>
                <a:gd name="connsiteX393" fmla="*/ 0 w 7981410"/>
                <a:gd name="connsiteY393" fmla="*/ 4570843 h 8659839"/>
                <a:gd name="connsiteX394" fmla="*/ 199536 w 7981410"/>
                <a:gd name="connsiteY394" fmla="*/ 4366394 h 8659839"/>
                <a:gd name="connsiteX395" fmla="*/ 239749 w 7981410"/>
                <a:gd name="connsiteY395" fmla="*/ 4370548 h 8659839"/>
                <a:gd name="connsiteX396" fmla="*/ 267886 w 7981410"/>
                <a:gd name="connsiteY396" fmla="*/ 4379498 h 8659839"/>
                <a:gd name="connsiteX397" fmla="*/ 1226198 w 7981410"/>
                <a:gd name="connsiteY397" fmla="*/ 2008947 h 8659839"/>
                <a:gd name="connsiteX398" fmla="*/ 1206477 w 7981410"/>
                <a:gd name="connsiteY398" fmla="*/ 1998912 h 8659839"/>
                <a:gd name="connsiteX399" fmla="*/ 1110408 w 7981410"/>
                <a:gd name="connsiteY399" fmla="*/ 1824061 h 8659839"/>
                <a:gd name="connsiteX400" fmla="*/ 1309944 w 7981410"/>
                <a:gd name="connsiteY400" fmla="*/ 1619611 h 8659839"/>
                <a:gd name="connsiteX401" fmla="*/ 1475404 w 7981410"/>
                <a:gd name="connsiteY401" fmla="*/ 1709751 h 8659839"/>
                <a:gd name="connsiteX402" fmla="*/ 1490480 w 7981410"/>
                <a:gd name="connsiteY402" fmla="*/ 1738212 h 8659839"/>
                <a:gd name="connsiteX403" fmla="*/ 3668434 w 7981410"/>
                <a:gd name="connsiteY403" fmla="*/ 813855 h 865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</a:cxnLst>
              <a:rect l="l" t="t" r="r" b="b"/>
              <a:pathLst>
                <a:path w="7981410" h="8659839">
                  <a:moveTo>
                    <a:pt x="5104554" y="7326151"/>
                  </a:moveTo>
                  <a:lnTo>
                    <a:pt x="4136288" y="8318264"/>
                  </a:lnTo>
                  <a:lnTo>
                    <a:pt x="4156160" y="8341080"/>
                  </a:lnTo>
                  <a:lnTo>
                    <a:pt x="4171240" y="8369546"/>
                  </a:lnTo>
                  <a:lnTo>
                    <a:pt x="6569270" y="7351785"/>
                  </a:lnTo>
                  <a:lnTo>
                    <a:pt x="6496747" y="7326151"/>
                  </a:lnTo>
                  <a:close/>
                  <a:moveTo>
                    <a:pt x="4456203" y="7326151"/>
                  </a:moveTo>
                  <a:lnTo>
                    <a:pt x="4074682" y="8269912"/>
                  </a:lnTo>
                  <a:lnTo>
                    <a:pt x="4075021" y="8270037"/>
                  </a:lnTo>
                  <a:cubicBezTo>
                    <a:pt x="4091486" y="8277914"/>
                    <a:pt x="4106728" y="8288027"/>
                    <a:pt x="4120376" y="8299994"/>
                  </a:cubicBezTo>
                  <a:lnTo>
                    <a:pt x="4125199" y="8305532"/>
                  </a:lnTo>
                  <a:lnTo>
                    <a:pt x="5081039" y="7326151"/>
                  </a:lnTo>
                  <a:close/>
                  <a:moveTo>
                    <a:pt x="3999016" y="7326151"/>
                  </a:moveTo>
                  <a:lnTo>
                    <a:pt x="3999016" y="8252012"/>
                  </a:lnTo>
                  <a:lnTo>
                    <a:pt x="4040569" y="8257376"/>
                  </a:lnTo>
                  <a:lnTo>
                    <a:pt x="4059011" y="8264154"/>
                  </a:lnTo>
                  <a:lnTo>
                    <a:pt x="4438206" y="7326151"/>
                  </a:lnTo>
                  <a:close/>
                  <a:moveTo>
                    <a:pt x="3543201" y="7326151"/>
                  </a:moveTo>
                  <a:lnTo>
                    <a:pt x="3922222" y="8263728"/>
                  </a:lnTo>
                  <a:lnTo>
                    <a:pt x="3952931" y="8254598"/>
                  </a:lnTo>
                  <a:lnTo>
                    <a:pt x="3982388" y="8251745"/>
                  </a:lnTo>
                  <a:lnTo>
                    <a:pt x="3982388" y="7326151"/>
                  </a:lnTo>
                  <a:close/>
                  <a:moveTo>
                    <a:pt x="2900367" y="7326151"/>
                  </a:moveTo>
                  <a:lnTo>
                    <a:pt x="3715598" y="8161462"/>
                  </a:lnTo>
                  <a:lnTo>
                    <a:pt x="3855714" y="8305030"/>
                  </a:lnTo>
                  <a:lnTo>
                    <a:pt x="3856540" y="8304052"/>
                  </a:lnTo>
                  <a:cubicBezTo>
                    <a:pt x="3865399" y="8295802"/>
                    <a:pt x="3874985" y="8288358"/>
                    <a:pt x="3885188" y="8281832"/>
                  </a:cubicBezTo>
                  <a:lnTo>
                    <a:pt x="3906989" y="8270570"/>
                  </a:lnTo>
                  <a:lnTo>
                    <a:pt x="3891910" y="8233268"/>
                  </a:lnTo>
                  <a:lnTo>
                    <a:pt x="3525202" y="7326151"/>
                  </a:lnTo>
                  <a:close/>
                  <a:moveTo>
                    <a:pt x="1351741" y="7326151"/>
                  </a:moveTo>
                  <a:lnTo>
                    <a:pt x="3810166" y="8369546"/>
                  </a:lnTo>
                  <a:lnTo>
                    <a:pt x="3825246" y="8341080"/>
                  </a:lnTo>
                  <a:lnTo>
                    <a:pt x="3844801" y="8317942"/>
                  </a:lnTo>
                  <a:lnTo>
                    <a:pt x="2876850" y="7326151"/>
                  </a:lnTo>
                  <a:close/>
                  <a:moveTo>
                    <a:pt x="5461628" y="6960283"/>
                  </a:moveTo>
                  <a:lnTo>
                    <a:pt x="5121182" y="7309114"/>
                  </a:lnTo>
                  <a:lnTo>
                    <a:pt x="6448544" y="7309114"/>
                  </a:lnTo>
                  <a:close/>
                  <a:moveTo>
                    <a:pt x="2418401" y="6856406"/>
                  </a:moveTo>
                  <a:lnTo>
                    <a:pt x="1351738" y="7309114"/>
                  </a:lnTo>
                  <a:lnTo>
                    <a:pt x="2860223" y="7309114"/>
                  </a:lnTo>
                  <a:close/>
                  <a:moveTo>
                    <a:pt x="4711318" y="6695081"/>
                  </a:moveTo>
                  <a:lnTo>
                    <a:pt x="4463091" y="7309114"/>
                  </a:lnTo>
                  <a:lnTo>
                    <a:pt x="5097667" y="7309114"/>
                  </a:lnTo>
                  <a:lnTo>
                    <a:pt x="5444144" y="6954103"/>
                  </a:lnTo>
                  <a:close/>
                  <a:moveTo>
                    <a:pt x="2144432" y="6575691"/>
                  </a:moveTo>
                  <a:lnTo>
                    <a:pt x="1358491" y="7287805"/>
                  </a:lnTo>
                  <a:lnTo>
                    <a:pt x="2405673" y="6843365"/>
                  </a:lnTo>
                  <a:close/>
                  <a:moveTo>
                    <a:pt x="5886288" y="6525164"/>
                  </a:moveTo>
                  <a:lnTo>
                    <a:pt x="5850268" y="6562072"/>
                  </a:lnTo>
                  <a:lnTo>
                    <a:pt x="5960148" y="6600843"/>
                  </a:lnTo>
                  <a:close/>
                  <a:moveTo>
                    <a:pt x="3201025" y="6524247"/>
                  </a:moveTo>
                  <a:lnTo>
                    <a:pt x="2435028" y="6849349"/>
                  </a:lnTo>
                  <a:lnTo>
                    <a:pt x="2883739" y="7309114"/>
                  </a:lnTo>
                  <a:lnTo>
                    <a:pt x="3518315" y="7309114"/>
                  </a:lnTo>
                  <a:close/>
                  <a:moveTo>
                    <a:pt x="3999016" y="6443314"/>
                  </a:moveTo>
                  <a:lnTo>
                    <a:pt x="3999016" y="7309114"/>
                  </a:lnTo>
                  <a:lnTo>
                    <a:pt x="4445093" y="7309114"/>
                  </a:lnTo>
                  <a:lnTo>
                    <a:pt x="4695570" y="6689515"/>
                  </a:lnTo>
                  <a:close/>
                  <a:moveTo>
                    <a:pt x="6065832" y="6341198"/>
                  </a:moveTo>
                  <a:lnTo>
                    <a:pt x="5898046" y="6513117"/>
                  </a:lnTo>
                  <a:lnTo>
                    <a:pt x="5996015" y="6613498"/>
                  </a:lnTo>
                  <a:lnTo>
                    <a:pt x="6210011" y="6689006"/>
                  </a:lnTo>
                  <a:close/>
                  <a:moveTo>
                    <a:pt x="3667667" y="6326197"/>
                  </a:moveTo>
                  <a:lnTo>
                    <a:pt x="3216389" y="6517727"/>
                  </a:lnTo>
                  <a:lnTo>
                    <a:pt x="3536314" y="7309114"/>
                  </a:lnTo>
                  <a:lnTo>
                    <a:pt x="3982388" y="7309114"/>
                  </a:lnTo>
                  <a:lnTo>
                    <a:pt x="3982388" y="6437437"/>
                  </a:lnTo>
                  <a:close/>
                  <a:moveTo>
                    <a:pt x="2932988" y="5861208"/>
                  </a:moveTo>
                  <a:lnTo>
                    <a:pt x="2156912" y="6564383"/>
                  </a:lnTo>
                  <a:lnTo>
                    <a:pt x="2422301" y="6836308"/>
                  </a:lnTo>
                  <a:lnTo>
                    <a:pt x="3100415" y="6548506"/>
                  </a:lnTo>
                  <a:lnTo>
                    <a:pt x="3194662" y="6508506"/>
                  </a:lnTo>
                  <a:close/>
                  <a:moveTo>
                    <a:pt x="3023950" y="5778790"/>
                  </a:moveTo>
                  <a:lnTo>
                    <a:pt x="2946161" y="5849272"/>
                  </a:lnTo>
                  <a:lnTo>
                    <a:pt x="3210024" y="6501986"/>
                  </a:lnTo>
                  <a:lnTo>
                    <a:pt x="3658793" y="6311522"/>
                  </a:lnTo>
                  <a:lnTo>
                    <a:pt x="3968976" y="6179875"/>
                  </a:lnTo>
                  <a:lnTo>
                    <a:pt x="3275504" y="5885554"/>
                  </a:lnTo>
                  <a:close/>
                  <a:moveTo>
                    <a:pt x="1318256" y="5729167"/>
                  </a:moveTo>
                  <a:lnTo>
                    <a:pt x="1318256" y="6906725"/>
                  </a:lnTo>
                  <a:lnTo>
                    <a:pt x="1643805" y="6062734"/>
                  </a:lnTo>
                  <a:close/>
                  <a:moveTo>
                    <a:pt x="6663152" y="5729166"/>
                  </a:moveTo>
                  <a:lnTo>
                    <a:pt x="6448445" y="5949161"/>
                  </a:lnTo>
                  <a:lnTo>
                    <a:pt x="6663152" y="6467118"/>
                  </a:lnTo>
                  <a:close/>
                  <a:moveTo>
                    <a:pt x="5085749" y="5724341"/>
                  </a:moveTo>
                  <a:lnTo>
                    <a:pt x="4355011" y="6034477"/>
                  </a:lnTo>
                  <a:lnTo>
                    <a:pt x="4884804" y="6221413"/>
                  </a:lnTo>
                  <a:close/>
                  <a:moveTo>
                    <a:pt x="5104030" y="5723639"/>
                  </a:moveTo>
                  <a:lnTo>
                    <a:pt x="4900555" y="6226970"/>
                  </a:lnTo>
                  <a:lnTo>
                    <a:pt x="5832776" y="6555900"/>
                  </a:lnTo>
                  <a:lnTo>
                    <a:pt x="5874531" y="6513117"/>
                  </a:lnTo>
                  <a:close/>
                  <a:moveTo>
                    <a:pt x="2397370" y="5512860"/>
                  </a:moveTo>
                  <a:lnTo>
                    <a:pt x="2305566" y="5750729"/>
                  </a:lnTo>
                  <a:lnTo>
                    <a:pt x="2513449" y="5562126"/>
                  </a:lnTo>
                  <a:close/>
                  <a:moveTo>
                    <a:pt x="5701745" y="5462903"/>
                  </a:moveTo>
                  <a:lnTo>
                    <a:pt x="5115788" y="5711592"/>
                  </a:lnTo>
                  <a:lnTo>
                    <a:pt x="5655946" y="6265053"/>
                  </a:lnTo>
                  <a:lnTo>
                    <a:pt x="5886289" y="6501070"/>
                  </a:lnTo>
                  <a:lnTo>
                    <a:pt x="6058822" y="6324288"/>
                  </a:lnTo>
                  <a:close/>
                  <a:moveTo>
                    <a:pt x="6663152" y="5054867"/>
                  </a:moveTo>
                  <a:lnTo>
                    <a:pt x="6203744" y="5249847"/>
                  </a:lnTo>
                  <a:lnTo>
                    <a:pt x="6165321" y="5266154"/>
                  </a:lnTo>
                  <a:lnTo>
                    <a:pt x="6441435" y="5932250"/>
                  </a:lnTo>
                  <a:lnTo>
                    <a:pt x="6663152" y="5705072"/>
                  </a:lnTo>
                  <a:close/>
                  <a:moveTo>
                    <a:pt x="1318256" y="5054867"/>
                  </a:moveTo>
                  <a:lnTo>
                    <a:pt x="1318256" y="5705072"/>
                  </a:lnTo>
                  <a:lnTo>
                    <a:pt x="1650466" y="6045464"/>
                  </a:lnTo>
                  <a:lnTo>
                    <a:pt x="1932078" y="5315382"/>
                  </a:lnTo>
                  <a:close/>
                  <a:moveTo>
                    <a:pt x="2590193" y="5013241"/>
                  </a:moveTo>
                  <a:lnTo>
                    <a:pt x="2403485" y="5497014"/>
                  </a:lnTo>
                  <a:lnTo>
                    <a:pt x="2527297" y="5549562"/>
                  </a:lnTo>
                  <a:lnTo>
                    <a:pt x="2731946" y="5363893"/>
                  </a:lnTo>
                  <a:close/>
                  <a:moveTo>
                    <a:pt x="3982388" y="4910382"/>
                  </a:moveTo>
                  <a:lnTo>
                    <a:pt x="3037811" y="5766232"/>
                  </a:lnTo>
                  <a:lnTo>
                    <a:pt x="3982388" y="6167126"/>
                  </a:lnTo>
                  <a:close/>
                  <a:moveTo>
                    <a:pt x="5452499" y="4861640"/>
                  </a:moveTo>
                  <a:lnTo>
                    <a:pt x="5220512" y="5435501"/>
                  </a:lnTo>
                  <a:lnTo>
                    <a:pt x="5116473" y="5692860"/>
                  </a:lnTo>
                  <a:lnTo>
                    <a:pt x="5695244" y="5447220"/>
                  </a:lnTo>
                  <a:close/>
                  <a:moveTo>
                    <a:pt x="4156424" y="4752694"/>
                  </a:moveTo>
                  <a:lnTo>
                    <a:pt x="3999016" y="4895316"/>
                  </a:lnTo>
                  <a:lnTo>
                    <a:pt x="3999016" y="6167126"/>
                  </a:lnTo>
                  <a:lnTo>
                    <a:pt x="4582301" y="5919571"/>
                  </a:lnTo>
                  <a:lnTo>
                    <a:pt x="5086434" y="5705609"/>
                  </a:lnTo>
                  <a:close/>
                  <a:moveTo>
                    <a:pt x="334523" y="4721205"/>
                  </a:moveTo>
                  <a:lnTo>
                    <a:pt x="333699" y="4722181"/>
                  </a:lnTo>
                  <a:cubicBezTo>
                    <a:pt x="324840" y="4730430"/>
                    <a:pt x="315254" y="4737875"/>
                    <a:pt x="305050" y="4744401"/>
                  </a:cubicBezTo>
                  <a:lnTo>
                    <a:pt x="283247" y="4755664"/>
                  </a:lnTo>
                  <a:lnTo>
                    <a:pt x="1237482" y="7116130"/>
                  </a:lnTo>
                  <a:lnTo>
                    <a:pt x="1301626" y="6949836"/>
                  </a:lnTo>
                  <a:lnTo>
                    <a:pt x="1301626" y="5712128"/>
                  </a:lnTo>
                  <a:close/>
                  <a:moveTo>
                    <a:pt x="7647730" y="4720339"/>
                  </a:moveTo>
                  <a:lnTo>
                    <a:pt x="6679780" y="5712129"/>
                  </a:lnTo>
                  <a:lnTo>
                    <a:pt x="6679780" y="6507231"/>
                  </a:lnTo>
                  <a:lnTo>
                    <a:pt x="6836874" y="6886204"/>
                  </a:lnTo>
                  <a:lnTo>
                    <a:pt x="7698095" y="4755828"/>
                  </a:lnTo>
                  <a:lnTo>
                    <a:pt x="7670313" y="4740376"/>
                  </a:lnTo>
                  <a:close/>
                  <a:moveTo>
                    <a:pt x="380072" y="4656688"/>
                  </a:moveTo>
                  <a:lnTo>
                    <a:pt x="364993" y="4685153"/>
                  </a:lnTo>
                  <a:lnTo>
                    <a:pt x="345437" y="4708292"/>
                  </a:lnTo>
                  <a:lnTo>
                    <a:pt x="1301626" y="5688033"/>
                  </a:lnTo>
                  <a:lnTo>
                    <a:pt x="1301626" y="5047809"/>
                  </a:lnTo>
                  <a:close/>
                  <a:moveTo>
                    <a:pt x="7601498" y="4656619"/>
                  </a:moveTo>
                  <a:lnTo>
                    <a:pt x="6781429" y="5004669"/>
                  </a:lnTo>
                  <a:lnTo>
                    <a:pt x="6679780" y="5047810"/>
                  </a:lnTo>
                  <a:lnTo>
                    <a:pt x="6679780" y="5688035"/>
                  </a:lnTo>
                  <a:lnTo>
                    <a:pt x="7635129" y="4709157"/>
                  </a:lnTo>
                  <a:lnTo>
                    <a:pt x="7634175" y="4708310"/>
                  </a:lnTo>
                  <a:cubicBezTo>
                    <a:pt x="7626123" y="4699234"/>
                    <a:pt x="7618858" y="4689412"/>
                    <a:pt x="7612489" y="4678957"/>
                  </a:cubicBezTo>
                  <a:close/>
                  <a:moveTo>
                    <a:pt x="6679780" y="4579362"/>
                  </a:moveTo>
                  <a:lnTo>
                    <a:pt x="6679780" y="5029369"/>
                  </a:lnTo>
                  <a:lnTo>
                    <a:pt x="7165681" y="4823145"/>
                  </a:lnTo>
                  <a:lnTo>
                    <a:pt x="7594821" y="4641012"/>
                  </a:lnTo>
                  <a:lnTo>
                    <a:pt x="7585909" y="4609547"/>
                  </a:lnTo>
                  <a:lnTo>
                    <a:pt x="7583125" y="4579362"/>
                  </a:lnTo>
                  <a:close/>
                  <a:moveTo>
                    <a:pt x="5880627" y="4579362"/>
                  </a:moveTo>
                  <a:lnTo>
                    <a:pt x="6158820" y="5250472"/>
                  </a:lnTo>
                  <a:lnTo>
                    <a:pt x="6663152" y="5036426"/>
                  </a:lnTo>
                  <a:lnTo>
                    <a:pt x="6663152" y="4579362"/>
                  </a:lnTo>
                  <a:close/>
                  <a:moveTo>
                    <a:pt x="4010774" y="4579362"/>
                  </a:moveTo>
                  <a:lnTo>
                    <a:pt x="5098192" y="5693561"/>
                  </a:lnTo>
                  <a:lnTo>
                    <a:pt x="5334405" y="5109247"/>
                  </a:lnTo>
                  <a:lnTo>
                    <a:pt x="5443388" y="4839659"/>
                  </a:lnTo>
                  <a:lnTo>
                    <a:pt x="5335485" y="4579362"/>
                  </a:lnTo>
                  <a:close/>
                  <a:moveTo>
                    <a:pt x="2757645" y="4579362"/>
                  </a:moveTo>
                  <a:lnTo>
                    <a:pt x="2598984" y="4990464"/>
                  </a:lnTo>
                  <a:lnTo>
                    <a:pt x="2745114" y="5351946"/>
                  </a:lnTo>
                  <a:lnTo>
                    <a:pt x="3596674" y="4579362"/>
                  </a:lnTo>
                  <a:close/>
                  <a:moveTo>
                    <a:pt x="1318256" y="4579362"/>
                  </a:moveTo>
                  <a:lnTo>
                    <a:pt x="1318256" y="5036426"/>
                  </a:lnTo>
                  <a:lnTo>
                    <a:pt x="1938190" y="5299535"/>
                  </a:lnTo>
                  <a:lnTo>
                    <a:pt x="2215980" y="4579362"/>
                  </a:lnTo>
                  <a:close/>
                  <a:moveTo>
                    <a:pt x="398233" y="4579362"/>
                  </a:moveTo>
                  <a:lnTo>
                    <a:pt x="395017" y="4612047"/>
                  </a:lnTo>
                  <a:lnTo>
                    <a:pt x="386282" y="4640882"/>
                  </a:lnTo>
                  <a:lnTo>
                    <a:pt x="1301626" y="5029368"/>
                  </a:lnTo>
                  <a:lnTo>
                    <a:pt x="1301626" y="4579362"/>
                  </a:lnTo>
                  <a:close/>
                  <a:moveTo>
                    <a:pt x="1301626" y="4112319"/>
                  </a:moveTo>
                  <a:lnTo>
                    <a:pt x="386589" y="4500675"/>
                  </a:lnTo>
                  <a:lnTo>
                    <a:pt x="395500" y="4532142"/>
                  </a:lnTo>
                  <a:lnTo>
                    <a:pt x="398284" y="4562325"/>
                  </a:lnTo>
                  <a:lnTo>
                    <a:pt x="1301626" y="4562325"/>
                  </a:lnTo>
                  <a:close/>
                  <a:moveTo>
                    <a:pt x="6679780" y="4112319"/>
                  </a:moveTo>
                  <a:lnTo>
                    <a:pt x="6679780" y="4562325"/>
                  </a:lnTo>
                  <a:lnTo>
                    <a:pt x="7583177" y="4562325"/>
                  </a:lnTo>
                  <a:lnTo>
                    <a:pt x="7586393" y="4529640"/>
                  </a:lnTo>
                  <a:lnTo>
                    <a:pt x="7594793" y="4500664"/>
                  </a:lnTo>
                  <a:close/>
                  <a:moveTo>
                    <a:pt x="5890788" y="3777458"/>
                  </a:moveTo>
                  <a:lnTo>
                    <a:pt x="5721651" y="4195849"/>
                  </a:lnTo>
                  <a:lnTo>
                    <a:pt x="5873564" y="4562325"/>
                  </a:lnTo>
                  <a:lnTo>
                    <a:pt x="6663152" y="4562325"/>
                  </a:lnTo>
                  <a:lnTo>
                    <a:pt x="6663152" y="4105261"/>
                  </a:lnTo>
                  <a:close/>
                  <a:moveTo>
                    <a:pt x="2090620" y="3777458"/>
                  </a:moveTo>
                  <a:lnTo>
                    <a:pt x="1318256" y="4105261"/>
                  </a:lnTo>
                  <a:lnTo>
                    <a:pt x="1318256" y="4562325"/>
                  </a:lnTo>
                  <a:lnTo>
                    <a:pt x="2222552" y="4562325"/>
                  </a:lnTo>
                  <a:lnTo>
                    <a:pt x="2313056" y="4327692"/>
                  </a:lnTo>
                  <a:close/>
                  <a:moveTo>
                    <a:pt x="3106097" y="3676498"/>
                  </a:moveTo>
                  <a:lnTo>
                    <a:pt x="2764220" y="4562325"/>
                  </a:lnTo>
                  <a:lnTo>
                    <a:pt x="3615453" y="4562325"/>
                  </a:lnTo>
                  <a:lnTo>
                    <a:pt x="3803831" y="4391418"/>
                  </a:lnTo>
                  <a:close/>
                  <a:moveTo>
                    <a:pt x="4935604" y="3614719"/>
                  </a:moveTo>
                  <a:lnTo>
                    <a:pt x="4010775" y="4562325"/>
                  </a:lnTo>
                  <a:lnTo>
                    <a:pt x="5328422" y="4562325"/>
                  </a:lnTo>
                  <a:close/>
                  <a:moveTo>
                    <a:pt x="5475081" y="3601027"/>
                  </a:moveTo>
                  <a:lnTo>
                    <a:pt x="5712538" y="4173868"/>
                  </a:lnTo>
                  <a:lnTo>
                    <a:pt x="5875425" y="3770939"/>
                  </a:lnTo>
                  <a:close/>
                  <a:moveTo>
                    <a:pt x="2610385" y="3556862"/>
                  </a:moveTo>
                  <a:lnTo>
                    <a:pt x="2105983" y="3770939"/>
                  </a:lnTo>
                  <a:lnTo>
                    <a:pt x="2321844" y="4304909"/>
                  </a:lnTo>
                  <a:close/>
                  <a:moveTo>
                    <a:pt x="1301626" y="3453653"/>
                  </a:moveTo>
                  <a:lnTo>
                    <a:pt x="346280" y="4432529"/>
                  </a:lnTo>
                  <a:lnTo>
                    <a:pt x="347235" y="4433377"/>
                  </a:lnTo>
                  <a:cubicBezTo>
                    <a:pt x="355287" y="4442454"/>
                    <a:pt x="362552" y="4452276"/>
                    <a:pt x="368921" y="4462731"/>
                  </a:cubicBezTo>
                  <a:lnTo>
                    <a:pt x="379911" y="4485066"/>
                  </a:lnTo>
                  <a:lnTo>
                    <a:pt x="1301626" y="4093876"/>
                  </a:lnTo>
                  <a:close/>
                  <a:moveTo>
                    <a:pt x="6679780" y="3453652"/>
                  </a:moveTo>
                  <a:lnTo>
                    <a:pt x="6679780" y="4093877"/>
                  </a:lnTo>
                  <a:lnTo>
                    <a:pt x="7273158" y="4345716"/>
                  </a:lnTo>
                  <a:lnTo>
                    <a:pt x="7601432" y="4485040"/>
                  </a:lnTo>
                  <a:lnTo>
                    <a:pt x="7611227" y="4464829"/>
                  </a:lnTo>
                  <a:lnTo>
                    <a:pt x="7635777" y="4433195"/>
                  </a:lnTo>
                  <a:close/>
                  <a:moveTo>
                    <a:pt x="1766968" y="2976854"/>
                  </a:moveTo>
                  <a:lnTo>
                    <a:pt x="1318256" y="3436614"/>
                  </a:lnTo>
                  <a:lnTo>
                    <a:pt x="1318256" y="4086819"/>
                  </a:lnTo>
                  <a:lnTo>
                    <a:pt x="2084256" y="3761717"/>
                  </a:lnTo>
                  <a:close/>
                  <a:moveTo>
                    <a:pt x="6214440" y="2976853"/>
                  </a:moveTo>
                  <a:lnTo>
                    <a:pt x="5897152" y="3761718"/>
                  </a:lnTo>
                  <a:lnTo>
                    <a:pt x="6453061" y="3997654"/>
                  </a:lnTo>
                  <a:lnTo>
                    <a:pt x="6663152" y="4086820"/>
                  </a:lnTo>
                  <a:lnTo>
                    <a:pt x="6663152" y="3436615"/>
                  </a:lnTo>
                  <a:close/>
                  <a:moveTo>
                    <a:pt x="3982388" y="2974564"/>
                  </a:moveTo>
                  <a:lnTo>
                    <a:pt x="3258417" y="3281827"/>
                  </a:lnTo>
                  <a:lnTo>
                    <a:pt x="3112761" y="3659231"/>
                  </a:lnTo>
                  <a:lnTo>
                    <a:pt x="3431918" y="3986248"/>
                  </a:lnTo>
                  <a:lnTo>
                    <a:pt x="3982388" y="4550277"/>
                  </a:lnTo>
                  <a:close/>
                  <a:moveTo>
                    <a:pt x="3999016" y="2974563"/>
                  </a:moveTo>
                  <a:lnTo>
                    <a:pt x="3999016" y="4550277"/>
                  </a:lnTo>
                  <a:lnTo>
                    <a:pt x="4928593" y="3597806"/>
                  </a:lnTo>
                  <a:lnTo>
                    <a:pt x="4813539" y="3320257"/>
                  </a:lnTo>
                  <a:close/>
                  <a:moveTo>
                    <a:pt x="3464548" y="2747727"/>
                  </a:moveTo>
                  <a:lnTo>
                    <a:pt x="3266928" y="3259773"/>
                  </a:lnTo>
                  <a:lnTo>
                    <a:pt x="3968976" y="2961814"/>
                  </a:lnTo>
                  <a:close/>
                  <a:moveTo>
                    <a:pt x="4567325" y="2726309"/>
                  </a:moveTo>
                  <a:lnTo>
                    <a:pt x="4012431" y="2961814"/>
                  </a:lnTo>
                  <a:lnTo>
                    <a:pt x="4804262" y="3297879"/>
                  </a:lnTo>
                  <a:close/>
                  <a:moveTo>
                    <a:pt x="2095119" y="2640622"/>
                  </a:moveTo>
                  <a:lnTo>
                    <a:pt x="1779695" y="2963813"/>
                  </a:lnTo>
                  <a:lnTo>
                    <a:pt x="2099619" y="3755196"/>
                  </a:lnTo>
                  <a:lnTo>
                    <a:pt x="2618891" y="3534809"/>
                  </a:lnTo>
                  <a:lnTo>
                    <a:pt x="2717730" y="3278567"/>
                  </a:lnTo>
                  <a:close/>
                  <a:moveTo>
                    <a:pt x="5886290" y="2640620"/>
                  </a:moveTo>
                  <a:lnTo>
                    <a:pt x="5318238" y="3222661"/>
                  </a:lnTo>
                  <a:lnTo>
                    <a:pt x="5465804" y="3578647"/>
                  </a:lnTo>
                  <a:lnTo>
                    <a:pt x="5881789" y="3755198"/>
                  </a:lnTo>
                  <a:lnTo>
                    <a:pt x="6201713" y="2963811"/>
                  </a:lnTo>
                  <a:close/>
                  <a:moveTo>
                    <a:pt x="5559108" y="2305381"/>
                  </a:moveTo>
                  <a:lnTo>
                    <a:pt x="5030925" y="2529550"/>
                  </a:lnTo>
                  <a:lnTo>
                    <a:pt x="5311227" y="3205748"/>
                  </a:lnTo>
                  <a:lnTo>
                    <a:pt x="5874530" y="2628572"/>
                  </a:lnTo>
                  <a:close/>
                  <a:moveTo>
                    <a:pt x="2422300" y="2305380"/>
                  </a:moveTo>
                  <a:lnTo>
                    <a:pt x="2106877" y="2628574"/>
                  </a:lnTo>
                  <a:lnTo>
                    <a:pt x="2323064" y="2850084"/>
                  </a:lnTo>
                  <a:lnTo>
                    <a:pt x="2724392" y="3261297"/>
                  </a:lnTo>
                  <a:lnTo>
                    <a:pt x="2998745" y="2550033"/>
                  </a:lnTo>
                  <a:close/>
                  <a:moveTo>
                    <a:pt x="6602972" y="2015752"/>
                  </a:moveTo>
                  <a:lnTo>
                    <a:pt x="6221328" y="2959815"/>
                  </a:lnTo>
                  <a:lnTo>
                    <a:pt x="6663152" y="3412521"/>
                  </a:lnTo>
                  <a:lnTo>
                    <a:pt x="6663152" y="2027653"/>
                  </a:lnTo>
                  <a:lnTo>
                    <a:pt x="6631253" y="2024358"/>
                  </a:lnTo>
                  <a:close/>
                  <a:moveTo>
                    <a:pt x="6739961" y="2015751"/>
                  </a:moveTo>
                  <a:lnTo>
                    <a:pt x="6711679" y="2024358"/>
                  </a:lnTo>
                  <a:lnTo>
                    <a:pt x="6679780" y="2027653"/>
                  </a:lnTo>
                  <a:lnTo>
                    <a:pt x="6679780" y="3429558"/>
                  </a:lnTo>
                  <a:lnTo>
                    <a:pt x="6694761" y="3444909"/>
                  </a:lnTo>
                  <a:lnTo>
                    <a:pt x="7647251" y="4420857"/>
                  </a:lnTo>
                  <a:lnTo>
                    <a:pt x="7682555" y="4393482"/>
                  </a:lnTo>
                  <a:lnTo>
                    <a:pt x="7698445" y="4386728"/>
                  </a:lnTo>
                  <a:close/>
                  <a:moveTo>
                    <a:pt x="1241447" y="2015751"/>
                  </a:moveTo>
                  <a:lnTo>
                    <a:pt x="283313" y="4385858"/>
                  </a:lnTo>
                  <a:lnTo>
                    <a:pt x="311098" y="4401312"/>
                  </a:lnTo>
                  <a:lnTo>
                    <a:pt x="333677" y="4421346"/>
                  </a:lnTo>
                  <a:lnTo>
                    <a:pt x="1301626" y="3429558"/>
                  </a:lnTo>
                  <a:lnTo>
                    <a:pt x="1301626" y="2027653"/>
                  </a:lnTo>
                  <a:lnTo>
                    <a:pt x="1269730" y="2024358"/>
                  </a:lnTo>
                  <a:close/>
                  <a:moveTo>
                    <a:pt x="1378119" y="2014966"/>
                  </a:moveTo>
                  <a:lnTo>
                    <a:pt x="1369279" y="2019320"/>
                  </a:lnTo>
                  <a:lnTo>
                    <a:pt x="1318256" y="2027225"/>
                  </a:lnTo>
                  <a:lnTo>
                    <a:pt x="1318256" y="3412519"/>
                  </a:lnTo>
                  <a:lnTo>
                    <a:pt x="1760080" y="2959815"/>
                  </a:lnTo>
                  <a:close/>
                  <a:moveTo>
                    <a:pt x="1444595" y="1974076"/>
                  </a:moveTo>
                  <a:lnTo>
                    <a:pt x="1421507" y="1993594"/>
                  </a:lnTo>
                  <a:lnTo>
                    <a:pt x="1393129" y="2007573"/>
                  </a:lnTo>
                  <a:lnTo>
                    <a:pt x="1772808" y="2946774"/>
                  </a:lnTo>
                  <a:lnTo>
                    <a:pt x="2083360" y="2628573"/>
                  </a:lnTo>
                  <a:close/>
                  <a:moveTo>
                    <a:pt x="6537125" y="1973757"/>
                  </a:moveTo>
                  <a:lnTo>
                    <a:pt x="5898048" y="2628573"/>
                  </a:lnTo>
                  <a:lnTo>
                    <a:pt x="6208600" y="2946774"/>
                  </a:lnTo>
                  <a:lnTo>
                    <a:pt x="6587723" y="2008948"/>
                  </a:lnTo>
                  <a:lnTo>
                    <a:pt x="6567999" y="1998912"/>
                  </a:lnTo>
                  <a:close/>
                  <a:moveTo>
                    <a:pt x="6491773" y="1909543"/>
                  </a:moveTo>
                  <a:lnTo>
                    <a:pt x="5575737" y="2298323"/>
                  </a:lnTo>
                  <a:lnTo>
                    <a:pt x="5886289" y="2616524"/>
                  </a:lnTo>
                  <a:lnTo>
                    <a:pt x="6525081" y="1961999"/>
                  </a:lnTo>
                  <a:lnTo>
                    <a:pt x="6498367" y="1925828"/>
                  </a:lnTo>
                  <a:close/>
                  <a:moveTo>
                    <a:pt x="1489046" y="1909293"/>
                  </a:moveTo>
                  <a:lnTo>
                    <a:pt x="1475404" y="1938372"/>
                  </a:lnTo>
                  <a:lnTo>
                    <a:pt x="1456353" y="1962029"/>
                  </a:lnTo>
                  <a:lnTo>
                    <a:pt x="2095118" y="2616526"/>
                  </a:lnTo>
                  <a:lnTo>
                    <a:pt x="2405673" y="2298324"/>
                  </a:lnTo>
                  <a:close/>
                  <a:moveTo>
                    <a:pt x="5121184" y="1832575"/>
                  </a:moveTo>
                  <a:lnTo>
                    <a:pt x="5563008" y="2285282"/>
                  </a:lnTo>
                  <a:lnTo>
                    <a:pt x="6485401" y="1893804"/>
                  </a:lnTo>
                  <a:lnTo>
                    <a:pt x="6478841" y="1877600"/>
                  </a:lnTo>
                  <a:lnTo>
                    <a:pt x="6473029" y="1832575"/>
                  </a:lnTo>
                  <a:close/>
                  <a:moveTo>
                    <a:pt x="4742010" y="1832575"/>
                  </a:moveTo>
                  <a:lnTo>
                    <a:pt x="5024423" y="2513866"/>
                  </a:lnTo>
                  <a:lnTo>
                    <a:pt x="5546380" y="2292339"/>
                  </a:lnTo>
                  <a:lnTo>
                    <a:pt x="5097669" y="1832575"/>
                  </a:lnTo>
                  <a:close/>
                  <a:moveTo>
                    <a:pt x="3999016" y="1832575"/>
                  </a:moveTo>
                  <a:lnTo>
                    <a:pt x="3999016" y="2949064"/>
                  </a:lnTo>
                  <a:lnTo>
                    <a:pt x="4560823" y="2710625"/>
                  </a:lnTo>
                  <a:lnTo>
                    <a:pt x="4196839" y="1832575"/>
                  </a:lnTo>
                  <a:close/>
                  <a:moveTo>
                    <a:pt x="3817743" y="1832575"/>
                  </a:moveTo>
                  <a:lnTo>
                    <a:pt x="3470664" y="2731880"/>
                  </a:lnTo>
                  <a:lnTo>
                    <a:pt x="3982388" y="2949063"/>
                  </a:lnTo>
                  <a:lnTo>
                    <a:pt x="3982388" y="1832575"/>
                  </a:lnTo>
                  <a:close/>
                  <a:moveTo>
                    <a:pt x="2883739" y="1832575"/>
                  </a:moveTo>
                  <a:lnTo>
                    <a:pt x="2435028" y="2292340"/>
                  </a:lnTo>
                  <a:lnTo>
                    <a:pt x="3004858" y="2534184"/>
                  </a:lnTo>
                  <a:lnTo>
                    <a:pt x="3275487" y="1832575"/>
                  </a:lnTo>
                  <a:close/>
                  <a:moveTo>
                    <a:pt x="1508225" y="1832575"/>
                  </a:moveTo>
                  <a:lnTo>
                    <a:pt x="1500510" y="1884858"/>
                  </a:lnTo>
                  <a:lnTo>
                    <a:pt x="1496262" y="1893913"/>
                  </a:lnTo>
                  <a:lnTo>
                    <a:pt x="2418399" y="2285283"/>
                  </a:lnTo>
                  <a:lnTo>
                    <a:pt x="2860222" y="1832575"/>
                  </a:lnTo>
                  <a:close/>
                  <a:moveTo>
                    <a:pt x="3982388" y="1405967"/>
                  </a:moveTo>
                  <a:lnTo>
                    <a:pt x="3824319" y="1815537"/>
                  </a:lnTo>
                  <a:lnTo>
                    <a:pt x="3982388" y="1815537"/>
                  </a:lnTo>
                  <a:close/>
                  <a:moveTo>
                    <a:pt x="4000519" y="1358988"/>
                  </a:moveTo>
                  <a:lnTo>
                    <a:pt x="3999016" y="1362883"/>
                  </a:lnTo>
                  <a:lnTo>
                    <a:pt x="3999016" y="1815537"/>
                  </a:lnTo>
                  <a:lnTo>
                    <a:pt x="4189776" y="1815537"/>
                  </a:lnTo>
                  <a:close/>
                  <a:moveTo>
                    <a:pt x="4479416" y="1199097"/>
                  </a:moveTo>
                  <a:lnTo>
                    <a:pt x="4734947" y="1815537"/>
                  </a:lnTo>
                  <a:lnTo>
                    <a:pt x="5081039" y="1815537"/>
                  </a:lnTo>
                  <a:close/>
                  <a:moveTo>
                    <a:pt x="3531498" y="1168863"/>
                  </a:moveTo>
                  <a:lnTo>
                    <a:pt x="2900368" y="1815537"/>
                  </a:lnTo>
                  <a:lnTo>
                    <a:pt x="3282059" y="1815537"/>
                  </a:lnTo>
                  <a:close/>
                  <a:moveTo>
                    <a:pt x="4330441" y="839710"/>
                  </a:moveTo>
                  <a:lnTo>
                    <a:pt x="4462054" y="1157212"/>
                  </a:lnTo>
                  <a:lnTo>
                    <a:pt x="5104555" y="1815537"/>
                  </a:lnTo>
                  <a:lnTo>
                    <a:pt x="6472769" y="1815537"/>
                  </a:lnTo>
                  <a:lnTo>
                    <a:pt x="6475984" y="1782857"/>
                  </a:lnTo>
                  <a:lnTo>
                    <a:pt x="6484385" y="1753877"/>
                  </a:lnTo>
                  <a:close/>
                  <a:moveTo>
                    <a:pt x="3659928" y="835907"/>
                  </a:moveTo>
                  <a:lnTo>
                    <a:pt x="1496690" y="1754019"/>
                  </a:lnTo>
                  <a:lnTo>
                    <a:pt x="1505427" y="1782857"/>
                  </a:lnTo>
                  <a:lnTo>
                    <a:pt x="1508642" y="1815537"/>
                  </a:lnTo>
                  <a:lnTo>
                    <a:pt x="2876852" y="1815537"/>
                  </a:lnTo>
                  <a:lnTo>
                    <a:pt x="3546866" y="1129020"/>
                  </a:lnTo>
                  <a:close/>
                  <a:moveTo>
                    <a:pt x="3982359" y="0"/>
                  </a:moveTo>
                  <a:lnTo>
                    <a:pt x="4321164" y="817331"/>
                  </a:lnTo>
                  <a:lnTo>
                    <a:pt x="6491025" y="1738253"/>
                  </a:lnTo>
                  <a:lnTo>
                    <a:pt x="6500818" y="1718046"/>
                  </a:lnTo>
                  <a:cubicBezTo>
                    <a:pt x="6535814" y="1659032"/>
                    <a:pt x="6599147" y="1619611"/>
                    <a:pt x="6671466" y="1619611"/>
                  </a:cubicBezTo>
                  <a:cubicBezTo>
                    <a:pt x="6781666" y="1619611"/>
                    <a:pt x="6871001" y="1711147"/>
                    <a:pt x="6871001" y="1824061"/>
                  </a:cubicBezTo>
                  <a:cubicBezTo>
                    <a:pt x="6871001" y="1898162"/>
                    <a:pt x="6832528" y="1963055"/>
                    <a:pt x="6774933" y="1998913"/>
                  </a:cubicBezTo>
                  <a:lnTo>
                    <a:pt x="6755209" y="2008948"/>
                  </a:lnTo>
                  <a:lnTo>
                    <a:pt x="7713804" y="4380199"/>
                  </a:lnTo>
                  <a:lnTo>
                    <a:pt x="7729622" y="4373476"/>
                  </a:lnTo>
                  <a:cubicBezTo>
                    <a:pt x="7746277" y="4368858"/>
                    <a:pt x="7763795" y="4366394"/>
                    <a:pt x="7781875" y="4366394"/>
                  </a:cubicBezTo>
                  <a:cubicBezTo>
                    <a:pt x="7892075" y="4366394"/>
                    <a:pt x="7981410" y="4457930"/>
                    <a:pt x="7981410" y="4570843"/>
                  </a:cubicBezTo>
                  <a:cubicBezTo>
                    <a:pt x="7981410" y="4683758"/>
                    <a:pt x="7892075" y="4775293"/>
                    <a:pt x="7781875" y="4775293"/>
                  </a:cubicBezTo>
                  <a:cubicBezTo>
                    <a:pt x="7768099" y="4775293"/>
                    <a:pt x="7754651" y="4773862"/>
                    <a:pt x="7741661" y="4771139"/>
                  </a:cubicBezTo>
                  <a:lnTo>
                    <a:pt x="7713521" y="4762189"/>
                  </a:lnTo>
                  <a:lnTo>
                    <a:pt x="6845986" y="6908186"/>
                  </a:lnTo>
                  <a:lnTo>
                    <a:pt x="7108941" y="7542535"/>
                  </a:lnTo>
                  <a:lnTo>
                    <a:pt x="6592977" y="7360165"/>
                  </a:lnTo>
                  <a:lnTo>
                    <a:pt x="4177448" y="8385352"/>
                  </a:lnTo>
                  <a:lnTo>
                    <a:pt x="4186184" y="8414186"/>
                  </a:lnTo>
                  <a:cubicBezTo>
                    <a:pt x="4188842" y="8427494"/>
                    <a:pt x="4190237" y="8441275"/>
                    <a:pt x="4190237" y="8455389"/>
                  </a:cubicBezTo>
                  <a:cubicBezTo>
                    <a:pt x="4190237" y="8568304"/>
                    <a:pt x="4100902" y="8659839"/>
                    <a:pt x="3990703" y="8659839"/>
                  </a:cubicBezTo>
                  <a:cubicBezTo>
                    <a:pt x="3880503" y="8659839"/>
                    <a:pt x="3791168" y="8568304"/>
                    <a:pt x="3791168" y="8455389"/>
                  </a:cubicBezTo>
                  <a:cubicBezTo>
                    <a:pt x="3791168" y="8441275"/>
                    <a:pt x="3792564" y="8427494"/>
                    <a:pt x="3795222" y="8414186"/>
                  </a:cubicBezTo>
                  <a:lnTo>
                    <a:pt x="3803958" y="8385352"/>
                  </a:lnTo>
                  <a:lnTo>
                    <a:pt x="1313656" y="7328429"/>
                  </a:lnTo>
                  <a:lnTo>
                    <a:pt x="1070672" y="7548588"/>
                  </a:lnTo>
                  <a:lnTo>
                    <a:pt x="1228694" y="7138914"/>
                  </a:lnTo>
                  <a:lnTo>
                    <a:pt x="268014" y="4762505"/>
                  </a:lnTo>
                  <a:lnTo>
                    <a:pt x="237308" y="4771635"/>
                  </a:lnTo>
                  <a:cubicBezTo>
                    <a:pt x="225077" y="4774036"/>
                    <a:pt x="212450" y="4775293"/>
                    <a:pt x="199536" y="4775293"/>
                  </a:cubicBezTo>
                  <a:cubicBezTo>
                    <a:pt x="89335" y="4775293"/>
                    <a:pt x="0" y="4683758"/>
                    <a:pt x="0" y="4570843"/>
                  </a:cubicBezTo>
                  <a:cubicBezTo>
                    <a:pt x="0" y="4457930"/>
                    <a:pt x="89335" y="4366394"/>
                    <a:pt x="199536" y="4366394"/>
                  </a:cubicBezTo>
                  <a:cubicBezTo>
                    <a:pt x="213310" y="4366394"/>
                    <a:pt x="226759" y="4367825"/>
                    <a:pt x="239749" y="4370548"/>
                  </a:cubicBezTo>
                  <a:lnTo>
                    <a:pt x="267886" y="4379498"/>
                  </a:lnTo>
                  <a:lnTo>
                    <a:pt x="1226198" y="2008947"/>
                  </a:lnTo>
                  <a:lnTo>
                    <a:pt x="1206477" y="1998912"/>
                  </a:lnTo>
                  <a:cubicBezTo>
                    <a:pt x="1148882" y="1963054"/>
                    <a:pt x="1110408" y="1898162"/>
                    <a:pt x="1110408" y="1824061"/>
                  </a:cubicBezTo>
                  <a:cubicBezTo>
                    <a:pt x="1110408" y="1711147"/>
                    <a:pt x="1199744" y="1619611"/>
                    <a:pt x="1309944" y="1619611"/>
                  </a:cubicBezTo>
                  <a:cubicBezTo>
                    <a:pt x="1378820" y="1619611"/>
                    <a:pt x="1439545" y="1655367"/>
                    <a:pt x="1475404" y="1709751"/>
                  </a:cubicBezTo>
                  <a:lnTo>
                    <a:pt x="1490480" y="1738212"/>
                  </a:lnTo>
                  <a:lnTo>
                    <a:pt x="3668434" y="8138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sp>
          <p:nvSpPr>
            <p:cNvPr id="13" name="TitleLogo3"/>
            <p:cNvSpPr>
              <a:spLocks noChangeAspect="1"/>
            </p:cNvSpPr>
            <p:nvPr userDrawn="1"/>
          </p:nvSpPr>
          <p:spPr bwMode="auto">
            <a:xfrm>
              <a:off x="840874" y="6044318"/>
              <a:ext cx="1270000" cy="274238"/>
            </a:xfrm>
            <a:custGeom>
              <a:avLst/>
              <a:gdLst>
                <a:gd name="connsiteX0" fmla="*/ 2195513 w 4741863"/>
                <a:gd name="connsiteY0" fmla="*/ 38100 h 1023938"/>
                <a:gd name="connsiteX1" fmla="*/ 2265363 w 4741863"/>
                <a:gd name="connsiteY1" fmla="*/ 38100 h 1023938"/>
                <a:gd name="connsiteX2" fmla="*/ 2265363 w 4741863"/>
                <a:gd name="connsiteY2" fmla="*/ 990600 h 1023938"/>
                <a:gd name="connsiteX3" fmla="*/ 2195513 w 4741863"/>
                <a:gd name="connsiteY3" fmla="*/ 990600 h 1023938"/>
                <a:gd name="connsiteX4" fmla="*/ 1448832 w 4741863"/>
                <a:gd name="connsiteY4" fmla="*/ 26988 h 1023938"/>
                <a:gd name="connsiteX5" fmla="*/ 1752039 w 4741863"/>
                <a:gd name="connsiteY5" fmla="*/ 129096 h 1023938"/>
                <a:gd name="connsiteX6" fmla="*/ 1708615 w 4741863"/>
                <a:gd name="connsiteY6" fmla="*/ 177864 h 1023938"/>
                <a:gd name="connsiteX7" fmla="*/ 1448832 w 4741863"/>
                <a:gd name="connsiteY7" fmla="*/ 102426 h 1023938"/>
                <a:gd name="connsiteX8" fmla="*/ 1036684 w 4741863"/>
                <a:gd name="connsiteY8" fmla="*/ 516192 h 1023938"/>
                <a:gd name="connsiteX9" fmla="*/ 1448832 w 4741863"/>
                <a:gd name="connsiteY9" fmla="*/ 928434 h 1023938"/>
                <a:gd name="connsiteX10" fmla="*/ 1758895 w 4741863"/>
                <a:gd name="connsiteY10" fmla="*/ 817944 h 1023938"/>
                <a:gd name="connsiteX11" fmla="*/ 1795463 w 4741863"/>
                <a:gd name="connsiteY11" fmla="*/ 871284 h 1023938"/>
                <a:gd name="connsiteX12" fmla="*/ 1450355 w 4741863"/>
                <a:gd name="connsiteY12" fmla="*/ 998538 h 1023938"/>
                <a:gd name="connsiteX13" fmla="*/ 962025 w 4741863"/>
                <a:gd name="connsiteY13" fmla="*/ 513144 h 1023938"/>
                <a:gd name="connsiteX14" fmla="*/ 1448832 w 4741863"/>
                <a:gd name="connsiteY14" fmla="*/ 26988 h 1023938"/>
                <a:gd name="connsiteX15" fmla="*/ 321405 w 4741863"/>
                <a:gd name="connsiteY15" fmla="*/ 26988 h 1023938"/>
                <a:gd name="connsiteX16" fmla="*/ 567409 w 4741863"/>
                <a:gd name="connsiteY16" fmla="*/ 70422 h 1023938"/>
                <a:gd name="connsiteX17" fmla="*/ 542275 w 4741863"/>
                <a:gd name="connsiteY17" fmla="*/ 129096 h 1023938"/>
                <a:gd name="connsiteX18" fmla="*/ 321405 w 4741863"/>
                <a:gd name="connsiteY18" fmla="*/ 102426 h 1023938"/>
                <a:gd name="connsiteX19" fmla="*/ 70069 w 4741863"/>
                <a:gd name="connsiteY19" fmla="*/ 276924 h 1023938"/>
                <a:gd name="connsiteX20" fmla="*/ 639763 w 4741863"/>
                <a:gd name="connsiteY20" fmla="*/ 769176 h 1023938"/>
                <a:gd name="connsiteX21" fmla="*/ 341207 w 4741863"/>
                <a:gd name="connsiteY21" fmla="*/ 998538 h 1023938"/>
                <a:gd name="connsiteX22" fmla="*/ 23610 w 4741863"/>
                <a:gd name="connsiteY22" fmla="*/ 928434 h 1023938"/>
                <a:gd name="connsiteX23" fmla="*/ 44935 w 4741863"/>
                <a:gd name="connsiteY23" fmla="*/ 875094 h 1023938"/>
                <a:gd name="connsiteX24" fmla="*/ 326736 w 4741863"/>
                <a:gd name="connsiteY24" fmla="*/ 928434 h 1023938"/>
                <a:gd name="connsiteX25" fmla="*/ 568932 w 4741863"/>
                <a:gd name="connsiteY25" fmla="*/ 766128 h 1023938"/>
                <a:gd name="connsiteX26" fmla="*/ 0 w 4741863"/>
                <a:gd name="connsiteY26" fmla="*/ 274638 h 1023938"/>
                <a:gd name="connsiteX27" fmla="*/ 321405 w 4741863"/>
                <a:gd name="connsiteY27" fmla="*/ 26988 h 1023938"/>
                <a:gd name="connsiteX28" fmla="*/ 3840163 w 4741863"/>
                <a:gd name="connsiteY28" fmla="*/ 12700 h 1023938"/>
                <a:gd name="connsiteX29" fmla="*/ 4291013 w 4741863"/>
                <a:gd name="connsiteY29" fmla="*/ 584200 h 1023938"/>
                <a:gd name="connsiteX30" fmla="*/ 4741863 w 4741863"/>
                <a:gd name="connsiteY30" fmla="*/ 12700 h 1023938"/>
                <a:gd name="connsiteX31" fmla="*/ 4741863 w 4741863"/>
                <a:gd name="connsiteY31" fmla="*/ 990600 h 1023938"/>
                <a:gd name="connsiteX32" fmla="*/ 4672013 w 4741863"/>
                <a:gd name="connsiteY32" fmla="*/ 990600 h 1023938"/>
                <a:gd name="connsiteX33" fmla="*/ 4672013 w 4741863"/>
                <a:gd name="connsiteY33" fmla="*/ 214313 h 1023938"/>
                <a:gd name="connsiteX34" fmla="*/ 4291013 w 4741863"/>
                <a:gd name="connsiteY34" fmla="*/ 698500 h 1023938"/>
                <a:gd name="connsiteX35" fmla="*/ 3911601 w 4741863"/>
                <a:gd name="connsiteY35" fmla="*/ 214313 h 1023938"/>
                <a:gd name="connsiteX36" fmla="*/ 3911601 w 4741863"/>
                <a:gd name="connsiteY36" fmla="*/ 990600 h 1023938"/>
                <a:gd name="connsiteX37" fmla="*/ 3840163 w 4741863"/>
                <a:gd name="connsiteY37" fmla="*/ 990600 h 1023938"/>
                <a:gd name="connsiteX38" fmla="*/ 3052763 w 4741863"/>
                <a:gd name="connsiteY38" fmla="*/ 0 h 1023938"/>
                <a:gd name="connsiteX39" fmla="*/ 3476626 w 4741863"/>
                <a:gd name="connsiteY39" fmla="*/ 1022351 h 1023938"/>
                <a:gd name="connsiteX40" fmla="*/ 3006726 w 4741863"/>
                <a:gd name="connsiteY40" fmla="*/ 857251 h 1023938"/>
                <a:gd name="connsiteX41" fmla="*/ 3101976 w 4741863"/>
                <a:gd name="connsiteY41" fmla="*/ 817563 h 1023938"/>
                <a:gd name="connsiteX42" fmla="*/ 3354388 w 4741863"/>
                <a:gd name="connsiteY42" fmla="*/ 906463 h 1023938"/>
                <a:gd name="connsiteX43" fmla="*/ 3055938 w 4741863"/>
                <a:gd name="connsiteY43" fmla="*/ 184150 h 1023938"/>
                <a:gd name="connsiteX44" fmla="*/ 2825751 w 4741863"/>
                <a:gd name="connsiteY44" fmla="*/ 779463 h 1023938"/>
                <a:gd name="connsiteX45" fmla="*/ 3030538 w 4741863"/>
                <a:gd name="connsiteY45" fmla="*/ 595313 h 1023938"/>
                <a:gd name="connsiteX46" fmla="*/ 3078163 w 4741863"/>
                <a:gd name="connsiteY46" fmla="*/ 642938 h 1023938"/>
                <a:gd name="connsiteX47" fmla="*/ 2659063 w 4741863"/>
                <a:gd name="connsiteY47" fmla="*/ 1023938 h 1023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741863" h="1023938">
                  <a:moveTo>
                    <a:pt x="2195513" y="38100"/>
                  </a:moveTo>
                  <a:lnTo>
                    <a:pt x="2265363" y="38100"/>
                  </a:lnTo>
                  <a:lnTo>
                    <a:pt x="2265363" y="990600"/>
                  </a:lnTo>
                  <a:lnTo>
                    <a:pt x="2195513" y="990600"/>
                  </a:lnTo>
                  <a:close/>
                  <a:moveTo>
                    <a:pt x="1448832" y="26988"/>
                  </a:moveTo>
                  <a:cubicBezTo>
                    <a:pt x="1554726" y="26988"/>
                    <a:pt x="1669761" y="62040"/>
                    <a:pt x="1752039" y="129096"/>
                  </a:cubicBezTo>
                  <a:lnTo>
                    <a:pt x="1708615" y="177864"/>
                  </a:lnTo>
                  <a:cubicBezTo>
                    <a:pt x="1630146" y="119190"/>
                    <a:pt x="1544822" y="102426"/>
                    <a:pt x="1448832" y="102426"/>
                  </a:cubicBezTo>
                  <a:cubicBezTo>
                    <a:pt x="1219522" y="102426"/>
                    <a:pt x="1036684" y="286830"/>
                    <a:pt x="1036684" y="516192"/>
                  </a:cubicBezTo>
                  <a:cubicBezTo>
                    <a:pt x="1036684" y="745554"/>
                    <a:pt x="1219522" y="928434"/>
                    <a:pt x="1448832" y="928434"/>
                  </a:cubicBezTo>
                  <a:cubicBezTo>
                    <a:pt x="1531109" y="928434"/>
                    <a:pt x="1658334" y="906336"/>
                    <a:pt x="1758895" y="817944"/>
                  </a:cubicBezTo>
                  <a:lnTo>
                    <a:pt x="1795463" y="871284"/>
                  </a:lnTo>
                  <a:cubicBezTo>
                    <a:pt x="1710138" y="961962"/>
                    <a:pt x="1584437" y="998538"/>
                    <a:pt x="1450355" y="998538"/>
                  </a:cubicBezTo>
                  <a:cubicBezTo>
                    <a:pt x="1181431" y="998538"/>
                    <a:pt x="962025" y="780606"/>
                    <a:pt x="962025" y="513144"/>
                  </a:cubicBezTo>
                  <a:cubicBezTo>
                    <a:pt x="962025" y="244920"/>
                    <a:pt x="1181431" y="26988"/>
                    <a:pt x="1448832" y="26988"/>
                  </a:cubicBezTo>
                  <a:close/>
                  <a:moveTo>
                    <a:pt x="321405" y="26988"/>
                  </a:moveTo>
                  <a:cubicBezTo>
                    <a:pt x="406706" y="26988"/>
                    <a:pt x="507240" y="50610"/>
                    <a:pt x="567409" y="70422"/>
                  </a:cubicBezTo>
                  <a:lnTo>
                    <a:pt x="542275" y="129096"/>
                  </a:lnTo>
                  <a:cubicBezTo>
                    <a:pt x="483630" y="116142"/>
                    <a:pt x="381573" y="102426"/>
                    <a:pt x="321405" y="102426"/>
                  </a:cubicBezTo>
                  <a:cubicBezTo>
                    <a:pt x="73877" y="102426"/>
                    <a:pt x="70069" y="238062"/>
                    <a:pt x="70069" y="276924"/>
                  </a:cubicBezTo>
                  <a:cubicBezTo>
                    <a:pt x="70069" y="523050"/>
                    <a:pt x="639763" y="450660"/>
                    <a:pt x="639763" y="769176"/>
                  </a:cubicBezTo>
                  <a:cubicBezTo>
                    <a:pt x="639763" y="928434"/>
                    <a:pt x="470683" y="998538"/>
                    <a:pt x="341207" y="998538"/>
                  </a:cubicBezTo>
                  <a:cubicBezTo>
                    <a:pt x="251335" y="998538"/>
                    <a:pt x="108912" y="973392"/>
                    <a:pt x="23610" y="928434"/>
                  </a:cubicBezTo>
                  <a:lnTo>
                    <a:pt x="44935" y="875094"/>
                  </a:lnTo>
                  <a:cubicBezTo>
                    <a:pt x="108912" y="900240"/>
                    <a:pt x="224678" y="928434"/>
                    <a:pt x="326736" y="928434"/>
                  </a:cubicBezTo>
                  <a:cubicBezTo>
                    <a:pt x="448595" y="928434"/>
                    <a:pt x="568932" y="876618"/>
                    <a:pt x="568932" y="766128"/>
                  </a:cubicBezTo>
                  <a:cubicBezTo>
                    <a:pt x="568932" y="521526"/>
                    <a:pt x="0" y="600012"/>
                    <a:pt x="0" y="274638"/>
                  </a:cubicBezTo>
                  <a:cubicBezTo>
                    <a:pt x="0" y="113856"/>
                    <a:pt x="120336" y="26988"/>
                    <a:pt x="321405" y="26988"/>
                  </a:cubicBezTo>
                  <a:close/>
                  <a:moveTo>
                    <a:pt x="3840163" y="12700"/>
                  </a:moveTo>
                  <a:lnTo>
                    <a:pt x="4291013" y="584200"/>
                  </a:lnTo>
                  <a:lnTo>
                    <a:pt x="4741863" y="12700"/>
                  </a:lnTo>
                  <a:lnTo>
                    <a:pt x="4741863" y="990600"/>
                  </a:lnTo>
                  <a:lnTo>
                    <a:pt x="4672013" y="990600"/>
                  </a:lnTo>
                  <a:lnTo>
                    <a:pt x="4672013" y="214313"/>
                  </a:lnTo>
                  <a:lnTo>
                    <a:pt x="4291013" y="698500"/>
                  </a:lnTo>
                  <a:lnTo>
                    <a:pt x="3911601" y="214313"/>
                  </a:lnTo>
                  <a:lnTo>
                    <a:pt x="3911601" y="990600"/>
                  </a:lnTo>
                  <a:lnTo>
                    <a:pt x="3840163" y="990600"/>
                  </a:lnTo>
                  <a:close/>
                  <a:moveTo>
                    <a:pt x="3052763" y="0"/>
                  </a:moveTo>
                  <a:lnTo>
                    <a:pt x="3476626" y="1022351"/>
                  </a:lnTo>
                  <a:lnTo>
                    <a:pt x="3006726" y="857251"/>
                  </a:lnTo>
                  <a:lnTo>
                    <a:pt x="3101976" y="817563"/>
                  </a:lnTo>
                  <a:lnTo>
                    <a:pt x="3354388" y="906463"/>
                  </a:lnTo>
                  <a:lnTo>
                    <a:pt x="3055938" y="184150"/>
                  </a:lnTo>
                  <a:lnTo>
                    <a:pt x="2825751" y="779463"/>
                  </a:lnTo>
                  <a:lnTo>
                    <a:pt x="3030538" y="595313"/>
                  </a:lnTo>
                  <a:lnTo>
                    <a:pt x="3078163" y="642938"/>
                  </a:lnTo>
                  <a:lnTo>
                    <a:pt x="2659063" y="10239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037D795-EB1F-8076-5A62-14E72E7A8B87}"/>
              </a:ext>
            </a:extLst>
          </p:cNvPr>
          <p:cNvSpPr txBox="1"/>
          <p:nvPr/>
        </p:nvSpPr>
        <p:spPr>
          <a:xfrm>
            <a:off x="3463605" y="4054076"/>
            <a:ext cx="48158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Requis : </a:t>
            </a:r>
          </a:p>
          <a:p>
            <a:pPr marL="806450" indent="-342900">
              <a:buFont typeface="Arial" panose="020B0604020202020204" pitchFamily="34" charset="0"/>
              <a:buChar char="•"/>
            </a:pPr>
            <a:r>
              <a:rPr lang="fr-FR" sz="24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JDK 24</a:t>
            </a:r>
            <a:endParaRPr lang="fr-FR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 marL="806450" indent="-342900">
              <a:buFont typeface="Arial" panose="020B0604020202020204" pitchFamily="34" charset="0"/>
              <a:buChar char="•"/>
            </a:pPr>
            <a:r>
              <a:rPr lang="fr-F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un IDE Java de votre choix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3E5602B-3ADF-71D2-E823-B10B7C268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4549" y="6167074"/>
            <a:ext cx="6302762" cy="46028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F9A1FB0-95AB-08ED-C8AC-5133F190EB44}"/>
              </a:ext>
            </a:extLst>
          </p:cNvPr>
          <p:cNvSpPr txBox="1"/>
          <p:nvPr/>
        </p:nvSpPr>
        <p:spPr>
          <a:xfrm>
            <a:off x="3048000" y="289679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6600" cap="none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Hands-on Lab</a:t>
            </a:r>
            <a:br>
              <a:rPr lang="fr-FR" sz="6600" cap="none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sz="6600" cap="none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r-FR" sz="6000" cap="none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SE en 2025</a:t>
            </a:r>
            <a:br>
              <a:rPr lang="fr-FR" sz="6000" cap="none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sz="6000" i="1" cap="none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les nouvelles API </a:t>
            </a:r>
            <a:endParaRPr lang="fr-FR" sz="6000"/>
          </a:p>
        </p:txBody>
      </p:sp>
    </p:spTree>
    <p:extLst>
      <p:ext uri="{BB962C8B-B14F-4D97-AF65-F5344CB8AC3E}">
        <p14:creationId xmlns:p14="http://schemas.microsoft.com/office/powerpoint/2010/main" val="17250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sh">
            <a:extLst>
              <a:ext uri="{FF2B5EF4-FFF2-40B4-BE49-F238E27FC236}">
                <a16:creationId xmlns:a16="http://schemas.microsoft.com/office/drawing/2014/main" id="{2610B15F-CE2B-6D1E-EC77-641114DD7D5D}"/>
              </a:ext>
            </a:extLst>
          </p:cNvPr>
          <p:cNvSpPr/>
          <p:nvPr/>
        </p:nvSpPr>
        <p:spPr>
          <a:xfrm>
            <a:off x="1053533" y="1411365"/>
            <a:ext cx="1270000" cy="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texte 26">
            <a:extLst>
              <a:ext uri="{FF2B5EF4-FFF2-40B4-BE49-F238E27FC236}">
                <a16:creationId xmlns:a16="http://schemas.microsoft.com/office/drawing/2014/main" id="{C50D1257-D2CF-FF3D-363D-DA05B69A0E3C}"/>
              </a:ext>
            </a:extLst>
          </p:cNvPr>
          <p:cNvSpPr txBox="1">
            <a:spLocks/>
          </p:cNvSpPr>
          <p:nvPr/>
        </p:nvSpPr>
        <p:spPr>
          <a:xfrm>
            <a:off x="1053532" y="966865"/>
            <a:ext cx="5828993" cy="952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4000" b="1" dirty="0"/>
              <a:t>A propos de ce workshop</a:t>
            </a:r>
          </a:p>
        </p:txBody>
      </p:sp>
      <p:sp>
        <p:nvSpPr>
          <p:cNvPr id="6" name="Espace réservé du texte 26">
            <a:extLst>
              <a:ext uri="{FF2B5EF4-FFF2-40B4-BE49-F238E27FC236}">
                <a16:creationId xmlns:a16="http://schemas.microsoft.com/office/drawing/2014/main" id="{B44C725D-B49C-6B0B-E7A0-A7E4E231A3CA}"/>
              </a:ext>
            </a:extLst>
          </p:cNvPr>
          <p:cNvSpPr txBox="1">
            <a:spLocks/>
          </p:cNvSpPr>
          <p:nvPr/>
        </p:nvSpPr>
        <p:spPr>
          <a:xfrm>
            <a:off x="1053532" y="1655296"/>
            <a:ext cx="7844213" cy="8605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dirty="0"/>
              <a:t>Ce workshop ou « hands on </a:t>
            </a:r>
            <a:r>
              <a:rPr lang="fr-FR" dirty="0" err="1"/>
              <a:t>lab</a:t>
            </a:r>
            <a:r>
              <a:rPr lang="fr-FR" dirty="0"/>
              <a:t> » concerne l’utilisation de Java SE en 2025</a:t>
            </a:r>
          </a:p>
          <a:p>
            <a:pPr marL="285750" indent="-28575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dirty="0"/>
              <a:t>Il est focalisé sur les nouvelles API disponibles</a:t>
            </a:r>
          </a:p>
          <a:p>
            <a:pPr marL="285750" indent="-28575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dirty="0"/>
              <a:t>Son but est de vous fournir une introduction pratique aux évolutions de Java</a:t>
            </a:r>
          </a:p>
          <a:p>
            <a:pPr marL="285750" indent="-28575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31E3ACC8-A329-951B-FAF8-10FD05B6B290}"/>
              </a:ext>
            </a:extLst>
          </p:cNvPr>
          <p:cNvGrpSpPr/>
          <p:nvPr/>
        </p:nvGrpSpPr>
        <p:grpSpPr>
          <a:xfrm>
            <a:off x="1053532" y="3262340"/>
            <a:ext cx="5288665" cy="952500"/>
            <a:chOff x="580119" y="2633838"/>
            <a:chExt cx="5288665" cy="952500"/>
          </a:xfrm>
        </p:grpSpPr>
        <p:sp>
          <p:nvSpPr>
            <p:cNvPr id="7" name="Dash">
              <a:extLst>
                <a:ext uri="{FF2B5EF4-FFF2-40B4-BE49-F238E27FC236}">
                  <a16:creationId xmlns:a16="http://schemas.microsoft.com/office/drawing/2014/main" id="{818EF31E-4B89-1B09-4DDC-BECD65F824A6}"/>
                </a:ext>
              </a:extLst>
            </p:cNvPr>
            <p:cNvSpPr/>
            <p:nvPr/>
          </p:nvSpPr>
          <p:spPr>
            <a:xfrm>
              <a:off x="580120" y="3078338"/>
              <a:ext cx="1270000" cy="6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space réservé du texte 26">
              <a:extLst>
                <a:ext uri="{FF2B5EF4-FFF2-40B4-BE49-F238E27FC236}">
                  <a16:creationId xmlns:a16="http://schemas.microsoft.com/office/drawing/2014/main" id="{F0281221-03DE-CC96-F1A3-971F3B66C18C}"/>
                </a:ext>
              </a:extLst>
            </p:cNvPr>
            <p:cNvSpPr txBox="1">
              <a:spLocks/>
            </p:cNvSpPr>
            <p:nvPr/>
          </p:nvSpPr>
          <p:spPr>
            <a:xfrm>
              <a:off x="580119" y="2633838"/>
              <a:ext cx="5288665" cy="952500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0" indent="0" algn="ctr" defTabSz="914400" rtl="0" eaLnBrk="1" latinLnBrk="0" hangingPunct="1">
                <a:lnSpc>
                  <a:spcPts val="2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ts val="16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ts val="16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ts val="16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ts val="16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fr-FR" sz="4000" b="1" dirty="0"/>
                <a:t>Les objectifs</a:t>
              </a:r>
            </a:p>
          </p:txBody>
        </p:sp>
      </p:grpSp>
      <p:sp>
        <p:nvSpPr>
          <p:cNvPr id="9" name="Espace réservé du texte 26">
            <a:extLst>
              <a:ext uri="{FF2B5EF4-FFF2-40B4-BE49-F238E27FC236}">
                <a16:creationId xmlns:a16="http://schemas.microsoft.com/office/drawing/2014/main" id="{AC875982-82FB-89AC-78A6-635F2801F927}"/>
              </a:ext>
            </a:extLst>
          </p:cNvPr>
          <p:cNvSpPr txBox="1">
            <a:spLocks/>
          </p:cNvSpPr>
          <p:nvPr/>
        </p:nvSpPr>
        <p:spPr>
          <a:xfrm>
            <a:off x="1053532" y="3950772"/>
            <a:ext cx="7844213" cy="15611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dirty="0"/>
              <a:t>Connaître les récentes évolutions dans les API</a:t>
            </a:r>
          </a:p>
          <a:p>
            <a:pPr marL="285750" indent="-285750" algn="l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dirty="0"/>
              <a:t>Découvrir les fonctionnalités en </a:t>
            </a:r>
            <a:r>
              <a:rPr lang="fr-FR" dirty="0" err="1"/>
              <a:t>preview</a:t>
            </a:r>
            <a:r>
              <a:rPr lang="fr-FR" dirty="0"/>
              <a:t> et les API en incubation</a:t>
            </a:r>
          </a:p>
          <a:p>
            <a:pPr marL="285750" indent="-285750" algn="l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dirty="0"/>
              <a:t>Mettre en pratique dans des </a:t>
            </a:r>
            <a:r>
              <a:rPr lang="fr-FR" dirty="0" err="1"/>
              <a:t>labs</a:t>
            </a:r>
            <a:r>
              <a:rPr lang="fr-FR" dirty="0"/>
              <a:t> guidés</a:t>
            </a:r>
          </a:p>
          <a:p>
            <a:pPr marL="285750" indent="-285750" algn="l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dirty="0"/>
              <a:t>Enrichir ses connaissances de la plateforme Java</a:t>
            </a:r>
          </a:p>
        </p:txBody>
      </p:sp>
      <p:sp>
        <p:nvSpPr>
          <p:cNvPr id="10" name="TitleLogo3">
            <a:extLst>
              <a:ext uri="{FF2B5EF4-FFF2-40B4-BE49-F238E27FC236}">
                <a16:creationId xmlns:a16="http://schemas.microsoft.com/office/drawing/2014/main" id="{14F84753-77E3-6529-AD2C-5CDBE1270ACF}"/>
              </a:ext>
            </a:extLst>
          </p:cNvPr>
          <p:cNvSpPr>
            <a:spLocks noChangeAspect="1"/>
          </p:cNvSpPr>
          <p:nvPr/>
        </p:nvSpPr>
        <p:spPr bwMode="auto">
          <a:xfrm>
            <a:off x="10447127" y="6381051"/>
            <a:ext cx="1270000" cy="274238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CF101C1-5202-593E-BB8B-CA4B55EF4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42" y="6414179"/>
            <a:ext cx="2848181" cy="2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5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personne, habits, Visage humain, verres&#10;&#10;Description générée automatiquement">
            <a:extLst>
              <a:ext uri="{FF2B5EF4-FFF2-40B4-BE49-F238E27FC236}">
                <a16:creationId xmlns:a16="http://schemas.microsoft.com/office/drawing/2014/main" id="{0EE30132-337F-75DA-AC35-3A961A1C8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576" y="1097280"/>
            <a:ext cx="2433218" cy="2433218"/>
          </a:xfrm>
          <a:prstGeom prst="ellipse">
            <a:avLst/>
          </a:prstGeom>
        </p:spPr>
      </p:pic>
      <p:sp>
        <p:nvSpPr>
          <p:cNvPr id="12" name="Dash">
            <a:extLst>
              <a:ext uri="{FF2B5EF4-FFF2-40B4-BE49-F238E27FC236}">
                <a16:creationId xmlns:a16="http://schemas.microsoft.com/office/drawing/2014/main" id="{63FC64B9-7872-08E7-0E28-A448D2AF540E}"/>
              </a:ext>
            </a:extLst>
          </p:cNvPr>
          <p:cNvSpPr/>
          <p:nvPr/>
        </p:nvSpPr>
        <p:spPr>
          <a:xfrm>
            <a:off x="1056057" y="1469774"/>
            <a:ext cx="1270000" cy="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texte 26">
            <a:extLst>
              <a:ext uri="{FF2B5EF4-FFF2-40B4-BE49-F238E27FC236}">
                <a16:creationId xmlns:a16="http://schemas.microsoft.com/office/drawing/2014/main" id="{6599B6B5-8B5B-1DFD-4901-23438F02C92C}"/>
              </a:ext>
            </a:extLst>
          </p:cNvPr>
          <p:cNvSpPr txBox="1">
            <a:spLocks/>
          </p:cNvSpPr>
          <p:nvPr/>
        </p:nvSpPr>
        <p:spPr>
          <a:xfrm>
            <a:off x="1056056" y="1713706"/>
            <a:ext cx="7322701" cy="244925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dirty="0"/>
              <a:t>Tech Lead chez </a:t>
            </a:r>
            <a:r>
              <a:rPr lang="fr-FR" dirty="0" err="1"/>
              <a:t>Sciam</a:t>
            </a:r>
            <a:endParaRPr lang="fr-FR" dirty="0"/>
          </a:p>
          <a:p>
            <a:pPr marL="285750" indent="-285750" algn="l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dirty="0"/>
              <a:t>A commencé à coder sur sa TI-82</a:t>
            </a:r>
          </a:p>
          <a:p>
            <a:pPr marL="285750" indent="-285750" algn="l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dirty="0"/>
              <a:t>Expertise naval de défense et systèmes « temps réel »</a:t>
            </a:r>
          </a:p>
          <a:p>
            <a:pPr marL="285750" indent="-285750" algn="l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dirty="0"/>
              <a:t>Java back &amp; front</a:t>
            </a:r>
          </a:p>
          <a:p>
            <a:pPr marL="285750" indent="-285750" algn="l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dirty="0"/>
              <a:t>Aime partager sa passion autour de Java</a:t>
            </a:r>
          </a:p>
          <a:p>
            <a:pPr marL="285750" indent="-285750" algn="l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 algn="l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 algn="l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fr-FR" dirty="0"/>
          </a:p>
          <a:p>
            <a:pPr marL="285750" indent="-285750" algn="l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16" name="Espace réservé du texte 26">
            <a:extLst>
              <a:ext uri="{FF2B5EF4-FFF2-40B4-BE49-F238E27FC236}">
                <a16:creationId xmlns:a16="http://schemas.microsoft.com/office/drawing/2014/main" id="{DE5BFA0C-2005-0851-0AC7-B2D7822298FA}"/>
              </a:ext>
            </a:extLst>
          </p:cNvPr>
          <p:cNvSpPr txBox="1">
            <a:spLocks/>
          </p:cNvSpPr>
          <p:nvPr/>
        </p:nvSpPr>
        <p:spPr>
          <a:xfrm>
            <a:off x="1056057" y="1025274"/>
            <a:ext cx="4572000" cy="952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4000" b="1"/>
              <a:t>Clément de </a:t>
            </a:r>
            <a:r>
              <a:rPr lang="fr-FR" sz="4000" b="1" dirty="0"/>
              <a:t>Tastes</a:t>
            </a:r>
          </a:p>
        </p:txBody>
      </p:sp>
      <p:sp>
        <p:nvSpPr>
          <p:cNvPr id="18" name="TitleLogo3">
            <a:extLst>
              <a:ext uri="{FF2B5EF4-FFF2-40B4-BE49-F238E27FC236}">
                <a16:creationId xmlns:a16="http://schemas.microsoft.com/office/drawing/2014/main" id="{2D79751B-BD69-4B8A-FD2C-F7B93BDF4BB2}"/>
              </a:ext>
            </a:extLst>
          </p:cNvPr>
          <p:cNvSpPr>
            <a:spLocks noChangeAspect="1"/>
          </p:cNvSpPr>
          <p:nvPr/>
        </p:nvSpPr>
        <p:spPr bwMode="auto">
          <a:xfrm>
            <a:off x="10447127" y="6381051"/>
            <a:ext cx="1270000" cy="274238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A6AA22BC-31CF-0037-A735-9404DE43F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9377" y="3849096"/>
            <a:ext cx="3398187" cy="463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 marL="431800" indent="-32385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863600" indent="-32385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295400" indent="-287338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fr-FR" altLang="fr-FR" sz="140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fr-FR" sz="1400">
                <a:solidFill>
                  <a:schemeClr val="bg1"/>
                </a:solidFill>
                <a:latin typeface="Montserrat" panose="00000500000000000000" pitchFamily="2" charset="0"/>
              </a:rPr>
              <a:t>https://github.com/CodeSimcoe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18C71902-E64C-9AE5-3588-0C99E9274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6353" y="4353660"/>
            <a:ext cx="2496560" cy="514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 marL="431800" indent="-32385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863600" indent="-32385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295400" indent="-287338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107950" indent="0" eaLnBrk="1">
              <a:spcAft>
                <a:spcPts val="288"/>
              </a:spcAft>
              <a:buSzPct val="45000"/>
            </a:pPr>
            <a:r>
              <a:rPr lang="fr-FR" altLang="fr-FR" sz="1400">
                <a:solidFill>
                  <a:schemeClr val="bg1"/>
                </a:solidFill>
                <a:latin typeface="Montserrat" panose="02000505000000020004" pitchFamily="2" charset="0"/>
              </a:rPr>
              <a:t>cdetastes.bsky.social</a:t>
            </a:r>
            <a:endParaRPr lang="fr-FR" altLang="fr-FR" sz="1400" dirty="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15C222F-FA1C-526C-432A-21A13B2E5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42" y="6414179"/>
            <a:ext cx="2848181" cy="207981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4482D160-69D5-95D0-DB30-1C93463EA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1678" y="4313063"/>
            <a:ext cx="400938" cy="35279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BE448000-17D5-CB10-D503-606E63F080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978" y="3808499"/>
            <a:ext cx="362338" cy="35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9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sh">
            <a:extLst>
              <a:ext uri="{FF2B5EF4-FFF2-40B4-BE49-F238E27FC236}">
                <a16:creationId xmlns:a16="http://schemas.microsoft.com/office/drawing/2014/main" id="{B844BE66-8A54-DFD8-1024-5BE24A8153AF}"/>
              </a:ext>
            </a:extLst>
          </p:cNvPr>
          <p:cNvSpPr/>
          <p:nvPr/>
        </p:nvSpPr>
        <p:spPr>
          <a:xfrm>
            <a:off x="1031838" y="1455758"/>
            <a:ext cx="1270000" cy="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918B057-03A5-6172-C6E0-BD8CD2D82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149" y="1179871"/>
            <a:ext cx="2470731" cy="2374780"/>
          </a:xfrm>
          <a:prstGeom prst="rect">
            <a:avLst/>
          </a:prstGeom>
        </p:spPr>
      </p:pic>
      <p:sp>
        <p:nvSpPr>
          <p:cNvPr id="5" name="Espace réservé du texte 26">
            <a:extLst>
              <a:ext uri="{FF2B5EF4-FFF2-40B4-BE49-F238E27FC236}">
                <a16:creationId xmlns:a16="http://schemas.microsoft.com/office/drawing/2014/main" id="{ED6F7B8E-93EE-BF15-B69D-274C94243568}"/>
              </a:ext>
            </a:extLst>
          </p:cNvPr>
          <p:cNvSpPr txBox="1">
            <a:spLocks/>
          </p:cNvSpPr>
          <p:nvPr/>
        </p:nvSpPr>
        <p:spPr>
          <a:xfrm>
            <a:off x="1031837" y="1699689"/>
            <a:ext cx="8131619" cy="35977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dirty="0"/>
              <a:t>Directeur technique chez </a:t>
            </a:r>
            <a:r>
              <a:rPr lang="fr-FR" dirty="0" err="1"/>
              <a:t>Sciam</a:t>
            </a:r>
            <a:endParaRPr lang="fr-FR" dirty="0"/>
          </a:p>
          <a:p>
            <a:pPr marL="285750" indent="-28575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dirty="0"/>
              <a:t>Passionné par le développement de logiciels</a:t>
            </a:r>
          </a:p>
          <a:p>
            <a:pPr marL="285750" indent="-28575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/>
              <a:t>A débuté </a:t>
            </a:r>
            <a:r>
              <a:rPr lang="fr-FR" dirty="0"/>
              <a:t>adolescent avec un Commodore 64</a:t>
            </a:r>
          </a:p>
          <a:p>
            <a:pPr marL="285750" indent="-28575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dirty="0"/>
              <a:t>Utilise Java depuis sa version 1.0.1</a:t>
            </a:r>
          </a:p>
          <a:p>
            <a:pPr marL="285750" indent="-28575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dirty="0"/>
              <a:t>Aime partager sa passion pour cette plateforme et son écosystème </a:t>
            </a:r>
          </a:p>
          <a:p>
            <a:pPr marL="285750" indent="-28575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dirty="0"/>
              <a:t>Rédaction d’un tutoriel intitulé "Développons en Java"</a:t>
            </a:r>
            <a:br>
              <a:rPr lang="fr-FR" dirty="0"/>
            </a:br>
            <a:r>
              <a:rPr lang="fr-FR" dirty="0"/>
              <a:t>	diffusé sous licence GNU FDL</a:t>
            </a:r>
            <a:br>
              <a:rPr lang="fr-FR" dirty="0"/>
            </a:br>
            <a:r>
              <a:rPr lang="fr-FR" dirty="0"/>
              <a:t>	depuis plus d’une vingtaine d’années</a:t>
            </a:r>
          </a:p>
          <a:p>
            <a:pPr marL="285750" indent="-28575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dirty="0"/>
              <a:t>Nommé Java Champion en 2014</a:t>
            </a:r>
          </a:p>
        </p:txBody>
      </p:sp>
      <p:sp>
        <p:nvSpPr>
          <p:cNvPr id="7" name="Espace réservé du texte 26">
            <a:extLst>
              <a:ext uri="{FF2B5EF4-FFF2-40B4-BE49-F238E27FC236}">
                <a16:creationId xmlns:a16="http://schemas.microsoft.com/office/drawing/2014/main" id="{15DD4607-9564-5AC5-9C4A-12862DA86ECE}"/>
              </a:ext>
            </a:extLst>
          </p:cNvPr>
          <p:cNvSpPr txBox="1">
            <a:spLocks/>
          </p:cNvSpPr>
          <p:nvPr/>
        </p:nvSpPr>
        <p:spPr>
          <a:xfrm>
            <a:off x="1031837" y="1011258"/>
            <a:ext cx="5238789" cy="952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4000" b="1" dirty="0"/>
              <a:t>Jean-Michel Doudoux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A095D177-CEA4-F15C-9BCD-089848B7E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9377" y="3849096"/>
            <a:ext cx="3398187" cy="463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 marL="431800" indent="-32385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863600" indent="-32385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295400" indent="-287338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107950" indent="0" algn="l" eaLnBrk="1">
              <a:spcAft>
                <a:spcPts val="288"/>
              </a:spcAft>
              <a:buSzPct val="45000"/>
            </a:pPr>
            <a:r>
              <a:rPr lang="fr-FR" altLang="fr-FR" sz="1400" dirty="0">
                <a:solidFill>
                  <a:schemeClr val="bg1"/>
                </a:solidFill>
                <a:latin typeface="Montserrat" panose="02000505000000020004" pitchFamily="2" charset="0"/>
              </a:rPr>
              <a:t> https://www.jmdoudoux.fr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A7C0E224-4C6D-09FB-72F0-7ACCD3014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6352" y="4353660"/>
            <a:ext cx="2824221" cy="514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 marL="431800" indent="-32385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863600" indent="-32385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295400" indent="-287338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107950" indent="0" eaLnBrk="1">
              <a:spcAft>
                <a:spcPts val="288"/>
              </a:spcAft>
              <a:buSzPct val="45000"/>
            </a:pPr>
            <a:r>
              <a:rPr lang="fr-FR" altLang="fr-FR" sz="1400">
                <a:solidFill>
                  <a:schemeClr val="bg1"/>
                </a:solidFill>
                <a:latin typeface="Montserrat" panose="02000505000000020004" pitchFamily="2" charset="0"/>
              </a:rPr>
              <a:t>jmdoudoux.bluesky.social</a:t>
            </a:r>
            <a:endParaRPr lang="fr-FR" altLang="fr-FR" sz="1400" dirty="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  <p:sp>
        <p:nvSpPr>
          <p:cNvPr id="13" name="TitleLogo3">
            <a:extLst>
              <a:ext uri="{FF2B5EF4-FFF2-40B4-BE49-F238E27FC236}">
                <a16:creationId xmlns:a16="http://schemas.microsoft.com/office/drawing/2014/main" id="{F23266B3-AE13-6BA1-4443-EE337E0D0500}"/>
              </a:ext>
            </a:extLst>
          </p:cNvPr>
          <p:cNvSpPr>
            <a:spLocks noChangeAspect="1"/>
          </p:cNvSpPr>
          <p:nvPr/>
        </p:nvSpPr>
        <p:spPr bwMode="auto">
          <a:xfrm>
            <a:off x="10447127" y="6381051"/>
            <a:ext cx="1270000" cy="274238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462D84A-0D5C-F082-22BE-BE9E950E7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916" y="3808499"/>
            <a:ext cx="354461" cy="35446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CE56D29-40FF-1204-2C97-F5C040986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42" y="6414179"/>
            <a:ext cx="2848181" cy="20798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E6A85FF-7368-3149-4160-1358570CD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1678" y="4313063"/>
            <a:ext cx="400938" cy="35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8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sh">
            <a:extLst>
              <a:ext uri="{FF2B5EF4-FFF2-40B4-BE49-F238E27FC236}">
                <a16:creationId xmlns:a16="http://schemas.microsoft.com/office/drawing/2014/main" id="{2610B15F-CE2B-6D1E-EC77-641114DD7D5D}"/>
              </a:ext>
            </a:extLst>
          </p:cNvPr>
          <p:cNvSpPr/>
          <p:nvPr/>
        </p:nvSpPr>
        <p:spPr>
          <a:xfrm>
            <a:off x="1079473" y="1166269"/>
            <a:ext cx="1270000" cy="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texte 26">
            <a:extLst>
              <a:ext uri="{FF2B5EF4-FFF2-40B4-BE49-F238E27FC236}">
                <a16:creationId xmlns:a16="http://schemas.microsoft.com/office/drawing/2014/main" id="{C50D1257-D2CF-FF3D-363D-DA05B69A0E3C}"/>
              </a:ext>
            </a:extLst>
          </p:cNvPr>
          <p:cNvSpPr txBox="1">
            <a:spLocks/>
          </p:cNvSpPr>
          <p:nvPr/>
        </p:nvSpPr>
        <p:spPr>
          <a:xfrm>
            <a:off x="1079473" y="721769"/>
            <a:ext cx="4572000" cy="952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4000" b="1" dirty="0"/>
              <a:t>Les requis</a:t>
            </a:r>
          </a:p>
        </p:txBody>
      </p:sp>
      <p:sp>
        <p:nvSpPr>
          <p:cNvPr id="6" name="Espace réservé du texte 26">
            <a:extLst>
              <a:ext uri="{FF2B5EF4-FFF2-40B4-BE49-F238E27FC236}">
                <a16:creationId xmlns:a16="http://schemas.microsoft.com/office/drawing/2014/main" id="{09F708A5-5135-7D41-4DE6-3714EE99DE87}"/>
              </a:ext>
            </a:extLst>
          </p:cNvPr>
          <p:cNvSpPr txBox="1">
            <a:spLocks/>
          </p:cNvSpPr>
          <p:nvPr/>
        </p:nvSpPr>
        <p:spPr>
          <a:xfrm>
            <a:off x="1079471" y="1410200"/>
            <a:ext cx="10800005" cy="15846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</a:rPr>
              <a:t>Ce workshop est une session BYOD (</a:t>
            </a:r>
            <a:r>
              <a:rPr lang="fr-FR" dirty="0" err="1">
                <a:solidFill>
                  <a:schemeClr val="bg1"/>
                </a:solidFill>
              </a:rPr>
              <a:t>Bring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Your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Own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Device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pPr marL="285750" indent="-285750" algn="l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</a:rPr>
              <a:t>En préambule, il est nécessaire d’installer les différents outils requis</a:t>
            </a:r>
          </a:p>
          <a:p>
            <a:pPr marL="800100" lvl="1" indent="-342900" algn="l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</a:rPr>
              <a:t>un JDK 24</a:t>
            </a:r>
          </a:p>
          <a:p>
            <a:pPr marL="800100" lvl="1" indent="-342900" algn="l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</a:rPr>
              <a:t>un IDE Java de votre choix (Eclipse, </a:t>
            </a:r>
            <a:r>
              <a:rPr lang="fr-FR" dirty="0" err="1">
                <a:solidFill>
                  <a:schemeClr val="bg1"/>
                </a:solidFill>
              </a:rPr>
              <a:t>Intellij</a:t>
            </a:r>
            <a:r>
              <a:rPr lang="fr-FR" dirty="0">
                <a:solidFill>
                  <a:schemeClr val="bg1"/>
                </a:solidFill>
              </a:rPr>
              <a:t> IDEA, VS Code, NetBeans, …​) … ou vi </a:t>
            </a:r>
          </a:p>
        </p:txBody>
      </p:sp>
      <p:sp>
        <p:nvSpPr>
          <p:cNvPr id="7" name="TitleLogo3">
            <a:extLst>
              <a:ext uri="{FF2B5EF4-FFF2-40B4-BE49-F238E27FC236}">
                <a16:creationId xmlns:a16="http://schemas.microsoft.com/office/drawing/2014/main" id="{4FF7D3F4-6B43-265B-3D69-82FC78BF80EE}"/>
              </a:ext>
            </a:extLst>
          </p:cNvPr>
          <p:cNvSpPr>
            <a:spLocks noChangeAspect="1"/>
          </p:cNvSpPr>
          <p:nvPr/>
        </p:nvSpPr>
        <p:spPr bwMode="auto">
          <a:xfrm>
            <a:off x="10447127" y="6381051"/>
            <a:ext cx="1270000" cy="274238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0158B46-E886-DFE4-C1C2-C3970DAC98CA}"/>
              </a:ext>
            </a:extLst>
          </p:cNvPr>
          <p:cNvGrpSpPr/>
          <p:nvPr/>
        </p:nvGrpSpPr>
        <p:grpSpPr>
          <a:xfrm>
            <a:off x="1079470" y="3344900"/>
            <a:ext cx="7732610" cy="952500"/>
            <a:chOff x="580117" y="3745987"/>
            <a:chExt cx="7732610" cy="952500"/>
          </a:xfrm>
        </p:grpSpPr>
        <p:sp>
          <p:nvSpPr>
            <p:cNvPr id="3" name="Espace réservé du texte 26">
              <a:extLst>
                <a:ext uri="{FF2B5EF4-FFF2-40B4-BE49-F238E27FC236}">
                  <a16:creationId xmlns:a16="http://schemas.microsoft.com/office/drawing/2014/main" id="{F257B838-CD66-0EC0-6919-3A9DAE51E436}"/>
                </a:ext>
              </a:extLst>
            </p:cNvPr>
            <p:cNvSpPr txBox="1">
              <a:spLocks/>
            </p:cNvSpPr>
            <p:nvPr/>
          </p:nvSpPr>
          <p:spPr>
            <a:xfrm>
              <a:off x="580117" y="3745987"/>
              <a:ext cx="7732610" cy="952500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0" indent="0" algn="ctr" defTabSz="914400" rtl="0" eaLnBrk="1" latinLnBrk="0" hangingPunct="1">
                <a:lnSpc>
                  <a:spcPts val="2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ts val="16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ts val="16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ts val="16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ts val="16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fr-FR" sz="4000" b="1" dirty="0"/>
                <a:t>Le contenu du workshop</a:t>
              </a:r>
            </a:p>
          </p:txBody>
        </p:sp>
        <p:sp>
          <p:nvSpPr>
            <p:cNvPr id="9" name="Dash">
              <a:extLst>
                <a:ext uri="{FF2B5EF4-FFF2-40B4-BE49-F238E27FC236}">
                  <a16:creationId xmlns:a16="http://schemas.microsoft.com/office/drawing/2014/main" id="{58113759-4A6B-47FF-24EB-C206382E5395}"/>
                </a:ext>
              </a:extLst>
            </p:cNvPr>
            <p:cNvSpPr/>
            <p:nvPr/>
          </p:nvSpPr>
          <p:spPr>
            <a:xfrm>
              <a:off x="580120" y="4171326"/>
              <a:ext cx="1270000" cy="6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Espace réservé du texte 26">
            <a:extLst>
              <a:ext uri="{FF2B5EF4-FFF2-40B4-BE49-F238E27FC236}">
                <a16:creationId xmlns:a16="http://schemas.microsoft.com/office/drawing/2014/main" id="{9A87A990-AAC5-9A58-281E-7DBDA4B3BE0F}"/>
              </a:ext>
            </a:extLst>
          </p:cNvPr>
          <p:cNvSpPr txBox="1">
            <a:spLocks/>
          </p:cNvSpPr>
          <p:nvPr/>
        </p:nvSpPr>
        <p:spPr>
          <a:xfrm>
            <a:off x="633951" y="3925835"/>
            <a:ext cx="10800005" cy="18870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Il est composé de plusieurs parties :</a:t>
            </a:r>
          </a:p>
          <a:p>
            <a:pPr marL="1255713" lvl="1" indent="-342900" algn="l">
              <a:lnSpc>
                <a:spcPct val="100000"/>
              </a:lnSpc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l</a:t>
            </a:r>
            <a:r>
              <a:rPr lang="fr-FR">
                <a:solidFill>
                  <a:schemeClr val="bg1"/>
                </a:solidFill>
              </a:rPr>
              <a:t>es </a:t>
            </a:r>
            <a:r>
              <a:rPr lang="fr-FR" dirty="0">
                <a:solidFill>
                  <a:schemeClr val="bg1"/>
                </a:solidFill>
              </a:rPr>
              <a:t>évolutions dans l’API Stream</a:t>
            </a:r>
          </a:p>
          <a:p>
            <a:pPr marL="1255713" lvl="1" indent="-342900" algn="l">
              <a:lnSpc>
                <a:spcPct val="100000"/>
              </a:lnSpc>
              <a:buAutoNum type="arabicPeriod" startAt="2"/>
            </a:pPr>
            <a:r>
              <a:rPr lang="fr-FR" dirty="0">
                <a:solidFill>
                  <a:schemeClr val="bg1"/>
                </a:solidFill>
              </a:rPr>
              <a:t>l</a:t>
            </a:r>
            <a:r>
              <a:rPr lang="fr-FR">
                <a:solidFill>
                  <a:schemeClr val="bg1"/>
                </a:solidFill>
              </a:rPr>
              <a:t>es </a:t>
            </a:r>
            <a:r>
              <a:rPr lang="fr-FR" dirty="0">
                <a:solidFill>
                  <a:schemeClr val="bg1"/>
                </a:solidFill>
              </a:rPr>
              <a:t>nouvelles </a:t>
            </a:r>
            <a:r>
              <a:rPr lang="fr-FR">
                <a:solidFill>
                  <a:schemeClr val="bg1"/>
                </a:solidFill>
              </a:rPr>
              <a:t>API (Sequenced collections, </a:t>
            </a:r>
            <a:r>
              <a:rPr lang="fr-FR" dirty="0">
                <a:solidFill>
                  <a:schemeClr val="bg1"/>
                </a:solidFill>
              </a:rPr>
              <a:t>FFM, Class-File API)</a:t>
            </a:r>
          </a:p>
          <a:p>
            <a:pPr marL="1255713" lvl="1" indent="-342900" algn="l">
              <a:lnSpc>
                <a:spcPct val="100000"/>
              </a:lnSpc>
              <a:buFont typeface="Arial" panose="020B0604020202020204" pitchFamily="34" charset="0"/>
              <a:buAutoNum type="arabicPeriod" startAt="2"/>
            </a:pPr>
            <a:r>
              <a:rPr lang="fr-FR" dirty="0">
                <a:solidFill>
                  <a:schemeClr val="bg1"/>
                </a:solidFill>
              </a:rPr>
              <a:t>l</a:t>
            </a:r>
            <a:r>
              <a:rPr lang="fr-FR">
                <a:solidFill>
                  <a:schemeClr val="bg1"/>
                </a:solidFill>
              </a:rPr>
              <a:t>e </a:t>
            </a:r>
            <a:r>
              <a:rPr lang="fr-FR" dirty="0">
                <a:solidFill>
                  <a:schemeClr val="bg1"/>
                </a:solidFill>
              </a:rPr>
              <a:t>formatage et le </a:t>
            </a:r>
            <a:r>
              <a:rPr lang="fr-FR" dirty="0" err="1">
                <a:solidFill>
                  <a:schemeClr val="bg1"/>
                </a:solidFill>
              </a:rPr>
              <a:t>parsing</a:t>
            </a:r>
            <a:r>
              <a:rPr lang="fr-FR" dirty="0">
                <a:solidFill>
                  <a:schemeClr val="bg1"/>
                </a:solidFill>
              </a:rPr>
              <a:t> de données</a:t>
            </a:r>
          </a:p>
          <a:p>
            <a:pPr marL="1255713" lvl="1" indent="-342900" algn="l">
              <a:lnSpc>
                <a:spcPct val="100000"/>
              </a:lnSpc>
              <a:buFont typeface="Arial" panose="020B0604020202020204" pitchFamily="34" charset="0"/>
              <a:buAutoNum type="arabicPeriod" startAt="2"/>
            </a:pPr>
            <a:r>
              <a:rPr lang="fr-FR" dirty="0">
                <a:solidFill>
                  <a:schemeClr val="bg1"/>
                </a:solidFill>
              </a:rPr>
              <a:t>l</a:t>
            </a:r>
            <a:r>
              <a:rPr lang="fr-FR">
                <a:solidFill>
                  <a:schemeClr val="bg1"/>
                </a:solidFill>
              </a:rPr>
              <a:t>a </a:t>
            </a:r>
            <a:r>
              <a:rPr lang="fr-FR" dirty="0">
                <a:solidFill>
                  <a:schemeClr val="bg1"/>
                </a:solidFill>
              </a:rPr>
              <a:t>programmation parallèle et concurrente</a:t>
            </a:r>
          </a:p>
          <a:p>
            <a:pPr marL="1255713" lvl="1" indent="-342900" algn="l">
              <a:lnSpc>
                <a:spcPct val="100000"/>
              </a:lnSpc>
              <a:buFont typeface="Arial" panose="020B0604020202020204" pitchFamily="34" charset="0"/>
              <a:buAutoNum type="arabicPeriod" startAt="2"/>
            </a:pPr>
            <a:endParaRPr lang="fr-FR" dirty="0">
              <a:solidFill>
                <a:schemeClr val="bg1"/>
              </a:solidFill>
            </a:endParaRPr>
          </a:p>
          <a:p>
            <a:pPr marL="798513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</a:rPr>
              <a:t>Chaque partie est composée de </a:t>
            </a:r>
            <a:r>
              <a:rPr lang="fr-FR" sz="2000" dirty="0" err="1">
                <a:solidFill>
                  <a:schemeClr val="bg1"/>
                </a:solidFill>
              </a:rPr>
              <a:t>labs</a:t>
            </a:r>
            <a:r>
              <a:rPr lang="fr-FR" sz="2000" dirty="0">
                <a:solidFill>
                  <a:schemeClr val="bg1"/>
                </a:solidFill>
              </a:rPr>
              <a:t> abordant chacun une fonctionnalité particulière</a:t>
            </a:r>
          </a:p>
          <a:p>
            <a:pPr marL="1255713" lvl="1" indent="-342900" algn="l">
              <a:lnSpc>
                <a:spcPct val="100000"/>
              </a:lnSpc>
              <a:buFont typeface="Arial" panose="020B0604020202020204" pitchFamily="34" charset="0"/>
              <a:buAutoNum type="arabicPeriod" startAt="2"/>
            </a:pPr>
            <a:endParaRPr lang="fr-FR" sz="1800" dirty="0">
              <a:solidFill>
                <a:schemeClr val="bg1"/>
              </a:solidFill>
            </a:endParaRPr>
          </a:p>
          <a:p>
            <a:pPr marL="1255713" lvl="1" indent="-342900" algn="l">
              <a:lnSpc>
                <a:spcPct val="100000"/>
              </a:lnSpc>
              <a:buAutoNum type="arabicPeriod" startAt="2"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5EB9ED0-D69A-E7C6-C969-9081B0333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42" y="6414179"/>
            <a:ext cx="2848181" cy="2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Logo3">
            <a:extLst>
              <a:ext uri="{FF2B5EF4-FFF2-40B4-BE49-F238E27FC236}">
                <a16:creationId xmlns:a16="http://schemas.microsoft.com/office/drawing/2014/main" id="{764BDC8E-0A9B-CBA4-FF90-B89226F246FB}"/>
              </a:ext>
            </a:extLst>
          </p:cNvPr>
          <p:cNvSpPr>
            <a:spLocks noChangeAspect="1"/>
          </p:cNvSpPr>
          <p:nvPr/>
        </p:nvSpPr>
        <p:spPr bwMode="auto">
          <a:xfrm>
            <a:off x="10447127" y="6381051"/>
            <a:ext cx="1270000" cy="274238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E9EC90D6-26AF-7A2B-5762-7271E76F288A}"/>
              </a:ext>
            </a:extLst>
          </p:cNvPr>
          <p:cNvGrpSpPr/>
          <p:nvPr/>
        </p:nvGrpSpPr>
        <p:grpSpPr>
          <a:xfrm>
            <a:off x="1027592" y="921773"/>
            <a:ext cx="6577138" cy="469454"/>
            <a:chOff x="580120" y="1258996"/>
            <a:chExt cx="6577138" cy="469454"/>
          </a:xfrm>
        </p:grpSpPr>
        <p:sp>
          <p:nvSpPr>
            <p:cNvPr id="4" name="Dash">
              <a:extLst>
                <a:ext uri="{FF2B5EF4-FFF2-40B4-BE49-F238E27FC236}">
                  <a16:creationId xmlns:a16="http://schemas.microsoft.com/office/drawing/2014/main" id="{2610B15F-CE2B-6D1E-EC77-641114DD7D5D}"/>
                </a:ext>
              </a:extLst>
            </p:cNvPr>
            <p:cNvSpPr/>
            <p:nvPr/>
          </p:nvSpPr>
          <p:spPr>
            <a:xfrm>
              <a:off x="580120" y="1611518"/>
              <a:ext cx="1270000" cy="6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space réservé du texte 26">
              <a:extLst>
                <a:ext uri="{FF2B5EF4-FFF2-40B4-BE49-F238E27FC236}">
                  <a16:creationId xmlns:a16="http://schemas.microsoft.com/office/drawing/2014/main" id="{C50D1257-D2CF-FF3D-363D-DA05B69A0E3C}"/>
                </a:ext>
              </a:extLst>
            </p:cNvPr>
            <p:cNvSpPr txBox="1">
              <a:spLocks/>
            </p:cNvSpPr>
            <p:nvPr/>
          </p:nvSpPr>
          <p:spPr>
            <a:xfrm>
              <a:off x="580120" y="1258996"/>
              <a:ext cx="6577138" cy="469454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0" indent="0" algn="ctr" defTabSz="914400" rtl="0" eaLnBrk="1" latinLnBrk="0" hangingPunct="1">
                <a:lnSpc>
                  <a:spcPts val="2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ts val="16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ts val="16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ts val="16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ts val="16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fr-FR" sz="4000" b="1" dirty="0"/>
                <a:t>Le déroulement du workshop</a:t>
              </a:r>
            </a:p>
          </p:txBody>
        </p:sp>
      </p:grpSp>
      <p:sp>
        <p:nvSpPr>
          <p:cNvPr id="6" name="Espace réservé du texte 26">
            <a:extLst>
              <a:ext uri="{FF2B5EF4-FFF2-40B4-BE49-F238E27FC236}">
                <a16:creationId xmlns:a16="http://schemas.microsoft.com/office/drawing/2014/main" id="{09F708A5-5135-7D41-4DE6-3714EE99DE87}"/>
              </a:ext>
            </a:extLst>
          </p:cNvPr>
          <p:cNvSpPr txBox="1">
            <a:spLocks/>
          </p:cNvSpPr>
          <p:nvPr/>
        </p:nvSpPr>
        <p:spPr>
          <a:xfrm>
            <a:off x="1027590" y="1518227"/>
            <a:ext cx="10945131" cy="3107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bg1"/>
                </a:solidFill>
              </a:rPr>
              <a:t>Chaque </a:t>
            </a:r>
            <a:r>
              <a:rPr lang="fr-FR" sz="2000" dirty="0" err="1">
                <a:solidFill>
                  <a:schemeClr val="bg1"/>
                </a:solidFill>
              </a:rPr>
              <a:t>lab</a:t>
            </a:r>
            <a:r>
              <a:rPr lang="fr-FR" sz="2000" dirty="0">
                <a:solidFill>
                  <a:schemeClr val="bg1"/>
                </a:solidFill>
              </a:rPr>
              <a:t> est autonome, liberté de choix des </a:t>
            </a:r>
            <a:r>
              <a:rPr lang="fr-FR" sz="2000" dirty="0" err="1">
                <a:solidFill>
                  <a:schemeClr val="bg1"/>
                </a:solidFill>
              </a:rPr>
              <a:t>labs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>
                <a:solidFill>
                  <a:schemeClr val="bg1"/>
                </a:solidFill>
              </a:rPr>
              <a:t>à réaliser   </a:t>
            </a:r>
            <a:endParaRPr lang="fr-FR" sz="2000" dirty="0">
              <a:solidFill>
                <a:schemeClr val="bg1"/>
              </a:solidFill>
            </a:endParaRP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11289DE5-8986-4248-9265-2080789A65C9}"/>
              </a:ext>
            </a:extLst>
          </p:cNvPr>
          <p:cNvGrpSpPr/>
          <p:nvPr/>
        </p:nvGrpSpPr>
        <p:grpSpPr>
          <a:xfrm>
            <a:off x="1027592" y="3458580"/>
            <a:ext cx="6577138" cy="469454"/>
            <a:chOff x="580120" y="3854933"/>
            <a:chExt cx="6577138" cy="469454"/>
          </a:xfrm>
        </p:grpSpPr>
        <p:sp>
          <p:nvSpPr>
            <p:cNvPr id="10" name="Dash">
              <a:extLst>
                <a:ext uri="{FF2B5EF4-FFF2-40B4-BE49-F238E27FC236}">
                  <a16:creationId xmlns:a16="http://schemas.microsoft.com/office/drawing/2014/main" id="{E7946CF9-A20C-060E-128F-79DF29237A30}"/>
                </a:ext>
              </a:extLst>
            </p:cNvPr>
            <p:cNvSpPr/>
            <p:nvPr/>
          </p:nvSpPr>
          <p:spPr>
            <a:xfrm>
              <a:off x="580120" y="4207455"/>
              <a:ext cx="1270000" cy="6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space réservé du texte 26">
              <a:extLst>
                <a:ext uri="{FF2B5EF4-FFF2-40B4-BE49-F238E27FC236}">
                  <a16:creationId xmlns:a16="http://schemas.microsoft.com/office/drawing/2014/main" id="{645D32C4-ED56-BB67-8168-FF19E2F16595}"/>
                </a:ext>
              </a:extLst>
            </p:cNvPr>
            <p:cNvSpPr txBox="1">
              <a:spLocks/>
            </p:cNvSpPr>
            <p:nvPr/>
          </p:nvSpPr>
          <p:spPr>
            <a:xfrm>
              <a:off x="580120" y="3854933"/>
              <a:ext cx="6577138" cy="469454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0" indent="0" algn="ctr" defTabSz="914400" rtl="0" eaLnBrk="1" latinLnBrk="0" hangingPunct="1">
                <a:lnSpc>
                  <a:spcPts val="2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ts val="16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ts val="16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ts val="16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ts val="16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fr-FR" sz="4000" b="1" dirty="0"/>
                <a:t>Pour débuter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AF137EC1-11C4-0734-ACCE-78588C26897D}"/>
              </a:ext>
            </a:extLst>
          </p:cNvPr>
          <p:cNvGrpSpPr/>
          <p:nvPr/>
        </p:nvGrpSpPr>
        <p:grpSpPr>
          <a:xfrm>
            <a:off x="1321494" y="4035992"/>
            <a:ext cx="9684436" cy="899388"/>
            <a:chOff x="580118" y="4472090"/>
            <a:chExt cx="7521021" cy="899388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B874D3A2-7347-0A07-CB2B-0E392B9BB50F}"/>
                </a:ext>
              </a:extLst>
            </p:cNvPr>
            <p:cNvSpPr txBox="1"/>
            <p:nvPr/>
          </p:nvSpPr>
          <p:spPr>
            <a:xfrm>
              <a:off x="777470" y="4909813"/>
              <a:ext cx="732366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600"/>
                </a:spcBef>
              </a:pPr>
              <a:r>
                <a:rPr lang="fr-FR" sz="2400">
                  <a:solidFill>
                    <a:schemeClr val="accent2"/>
                  </a:solidFill>
                </a:rPr>
                <a:t>https://github.com/CodeSimcoe/workshop-javase-2025-api.git</a:t>
              </a:r>
              <a:endParaRPr lang="fr-FR" sz="2400" dirty="0">
                <a:solidFill>
                  <a:schemeClr val="accent2"/>
                </a:solidFill>
              </a:endParaRP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577FF79C-F71E-6D15-17FF-38259A1F91F2}"/>
                </a:ext>
              </a:extLst>
            </p:cNvPr>
            <p:cNvSpPr txBox="1"/>
            <p:nvPr/>
          </p:nvSpPr>
          <p:spPr>
            <a:xfrm>
              <a:off x="3550176" y="4472090"/>
              <a:ext cx="331317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800">
                  <a:solidFill>
                    <a:schemeClr val="accent2"/>
                  </a:solidFill>
                </a:rPr>
                <a:t>https://bit.ly/devoxx2025</a:t>
              </a:r>
              <a:endParaRPr lang="fr-FR" sz="2800" dirty="0">
                <a:solidFill>
                  <a:schemeClr val="accent2"/>
                </a:solidFill>
              </a:endParaRPr>
            </a:p>
          </p:txBody>
        </p:sp>
        <p:sp>
          <p:nvSpPr>
            <p:cNvPr id="14" name="Espace réservé du texte 26">
              <a:extLst>
                <a:ext uri="{FF2B5EF4-FFF2-40B4-BE49-F238E27FC236}">
                  <a16:creationId xmlns:a16="http://schemas.microsoft.com/office/drawing/2014/main" id="{6C366C07-3C60-E9DD-BC48-7C68CDAF8757}"/>
                </a:ext>
              </a:extLst>
            </p:cNvPr>
            <p:cNvSpPr txBox="1">
              <a:spLocks/>
            </p:cNvSpPr>
            <p:nvPr/>
          </p:nvSpPr>
          <p:spPr>
            <a:xfrm>
              <a:off x="580118" y="4535590"/>
              <a:ext cx="2895900" cy="497235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0" indent="0" algn="ctr" defTabSz="914400" rtl="0" eaLnBrk="1" latinLnBrk="0" hangingPunct="1">
                <a:lnSpc>
                  <a:spcPts val="2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ts val="16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ts val="16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ts val="16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ts val="16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600"/>
                </a:spcBef>
              </a:pPr>
              <a:r>
                <a:rPr lang="fr-FR" sz="2400" dirty="0">
                  <a:solidFill>
                    <a:schemeClr val="bg1"/>
                  </a:solidFill>
                </a:rPr>
                <a:t>1) Cloner le workshop</a:t>
              </a:r>
              <a:br>
                <a:rPr lang="fr-FR" dirty="0">
                  <a:solidFill>
                    <a:schemeClr val="bg1"/>
                  </a:solidFill>
                </a:rPr>
              </a:br>
              <a:endParaRPr lang="fr-FR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Espace réservé du texte 26">
            <a:extLst>
              <a:ext uri="{FF2B5EF4-FFF2-40B4-BE49-F238E27FC236}">
                <a16:creationId xmlns:a16="http://schemas.microsoft.com/office/drawing/2014/main" id="{C333749E-17B5-52A8-EF64-1AD204A908DB}"/>
              </a:ext>
            </a:extLst>
          </p:cNvPr>
          <p:cNvSpPr txBox="1">
            <a:spLocks/>
          </p:cNvSpPr>
          <p:nvPr/>
        </p:nvSpPr>
        <p:spPr>
          <a:xfrm>
            <a:off x="1321494" y="5043541"/>
            <a:ext cx="10945131" cy="5785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fr-FR" sz="2400" dirty="0">
                <a:solidFill>
                  <a:schemeClr val="bg1"/>
                </a:solidFill>
              </a:rPr>
              <a:t>2) Ouvrir le </a:t>
            </a:r>
            <a:r>
              <a:rPr lang="fr-FR" sz="2400">
                <a:solidFill>
                  <a:schemeClr val="bg1"/>
                </a:solidFill>
              </a:rPr>
              <a:t>fichier </a:t>
            </a:r>
            <a:r>
              <a:rPr lang="fr-FR" sz="2400">
                <a:solidFill>
                  <a:schemeClr val="accent2"/>
                </a:solidFill>
              </a:rPr>
              <a:t>.\docs\</a:t>
            </a:r>
            <a:r>
              <a:rPr lang="fr-FR" sz="2400" dirty="0">
                <a:solidFill>
                  <a:schemeClr val="accent2"/>
                </a:solidFill>
              </a:rPr>
              <a:t>index.html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fr-FR" sz="2400" dirty="0">
                <a:solidFill>
                  <a:schemeClr val="bg1"/>
                </a:solidFill>
              </a:rPr>
              <a:t>     </a:t>
            </a:r>
            <a:r>
              <a:rPr lang="fr-FR" sz="2400">
                <a:solidFill>
                  <a:schemeClr val="bg1"/>
                </a:solidFill>
              </a:rPr>
              <a:t>Ou ouvrir directement </a:t>
            </a:r>
            <a:r>
              <a:rPr lang="fr-FR" sz="2400">
                <a:solidFill>
                  <a:schemeClr val="accent2"/>
                </a:solidFill>
              </a:rPr>
              <a:t>https://codesimcoe.github.io/workshop-javase-2025-api</a:t>
            </a:r>
            <a:endParaRPr lang="fr-FR" sz="2400" dirty="0">
              <a:solidFill>
                <a:schemeClr val="accent2"/>
              </a:solidFill>
            </a:endParaRPr>
          </a:p>
          <a:p>
            <a:pPr marL="285750" indent="-28575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533DA5F-A0D0-93BE-847C-10EB6966C801}"/>
              </a:ext>
            </a:extLst>
          </p:cNvPr>
          <p:cNvGrpSpPr/>
          <p:nvPr/>
        </p:nvGrpSpPr>
        <p:grpSpPr>
          <a:xfrm>
            <a:off x="1027589" y="2192712"/>
            <a:ext cx="10945131" cy="311762"/>
            <a:chOff x="580114" y="3168429"/>
            <a:chExt cx="10945131" cy="311762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3FEB13FD-04AD-163C-2DE1-BAFA9835A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83983" y="3188421"/>
              <a:ext cx="462032" cy="269519"/>
            </a:xfrm>
            <a:prstGeom prst="rect">
              <a:avLst/>
            </a:prstGeom>
          </p:spPr>
        </p:pic>
        <p:sp>
          <p:nvSpPr>
            <p:cNvPr id="17" name="Espace réservé du texte 26">
              <a:extLst>
                <a:ext uri="{FF2B5EF4-FFF2-40B4-BE49-F238E27FC236}">
                  <a16:creationId xmlns:a16="http://schemas.microsoft.com/office/drawing/2014/main" id="{FB441674-BCBC-6F35-FEA2-E9B8A2CB9903}"/>
                </a:ext>
              </a:extLst>
            </p:cNvPr>
            <p:cNvSpPr txBox="1">
              <a:spLocks/>
            </p:cNvSpPr>
            <p:nvPr/>
          </p:nvSpPr>
          <p:spPr>
            <a:xfrm>
              <a:off x="580114" y="3168429"/>
              <a:ext cx="10945131" cy="311762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0" indent="0" algn="ctr" defTabSz="914400" rtl="0" eaLnBrk="1" latinLnBrk="0" hangingPunct="1">
                <a:lnSpc>
                  <a:spcPts val="2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ts val="16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ts val="16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ts val="16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ts val="16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algn="l">
                <a:lnSpc>
                  <a:spcPct val="100000"/>
                </a:lnSpc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chemeClr val="bg1"/>
                  </a:solidFill>
                </a:rPr>
                <a:t>Chaque </a:t>
              </a:r>
              <a:r>
                <a:rPr lang="fr-FR" sz="2000" dirty="0">
                  <a:solidFill>
                    <a:schemeClr val="bg1"/>
                  </a:solidFill>
                </a:rPr>
                <a:t>action</a:t>
              </a:r>
              <a:r>
                <a:rPr lang="fr-FR" dirty="0">
                  <a:solidFill>
                    <a:schemeClr val="bg1"/>
                  </a:solidFill>
                </a:rPr>
                <a:t> à réaliser est détaillée dans un bloc identifié avec l’icône</a:t>
              </a:r>
            </a:p>
          </p:txBody>
        </p:sp>
      </p:grpSp>
      <p:sp>
        <p:nvSpPr>
          <p:cNvPr id="20" name="Espace réservé du texte 26">
            <a:extLst>
              <a:ext uri="{FF2B5EF4-FFF2-40B4-BE49-F238E27FC236}">
                <a16:creationId xmlns:a16="http://schemas.microsoft.com/office/drawing/2014/main" id="{553473F2-662F-F924-BEE9-61DEC428B631}"/>
              </a:ext>
            </a:extLst>
          </p:cNvPr>
          <p:cNvSpPr txBox="1">
            <a:spLocks/>
          </p:cNvSpPr>
          <p:nvPr/>
        </p:nvSpPr>
        <p:spPr>
          <a:xfrm>
            <a:off x="1027590" y="1863865"/>
            <a:ext cx="10945131" cy="3194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</a:rPr>
              <a:t>Parfois un </a:t>
            </a:r>
            <a:r>
              <a:rPr lang="fr-FR" dirty="0" err="1">
                <a:solidFill>
                  <a:schemeClr val="bg1"/>
                </a:solidFill>
              </a:rPr>
              <a:t>lab</a:t>
            </a:r>
            <a:r>
              <a:rPr lang="fr-FR" dirty="0">
                <a:solidFill>
                  <a:schemeClr val="bg1"/>
                </a:solidFill>
              </a:rPr>
              <a:t> utilise une fonctionnalité détaillée dans un autre </a:t>
            </a:r>
            <a:r>
              <a:rPr lang="fr-FR" dirty="0" err="1">
                <a:solidFill>
                  <a:schemeClr val="bg1"/>
                </a:solidFill>
              </a:rPr>
              <a:t>lab</a:t>
            </a:r>
            <a:r>
              <a:rPr lang="fr-FR" dirty="0">
                <a:solidFill>
                  <a:schemeClr val="bg1"/>
                </a:solidFill>
              </a:rPr>
              <a:t> : dans ce cas, un lien vers ce </a:t>
            </a:r>
            <a:r>
              <a:rPr lang="fr-FR" dirty="0" err="1">
                <a:solidFill>
                  <a:schemeClr val="bg1"/>
                </a:solidFill>
              </a:rPr>
              <a:t>lab</a:t>
            </a:r>
            <a:r>
              <a:rPr lang="fr-FR" dirty="0">
                <a:solidFill>
                  <a:schemeClr val="bg1"/>
                </a:solidFill>
              </a:rPr>
              <a:t> est fourni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48D1F5A-7E6E-38C3-79F9-7DCCFB52E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42" y="6414179"/>
            <a:ext cx="2848181" cy="2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9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F7902017-E768-912E-65E7-229FD0FC2866}"/>
              </a:ext>
            </a:extLst>
          </p:cNvPr>
          <p:cNvGrpSpPr/>
          <p:nvPr/>
        </p:nvGrpSpPr>
        <p:grpSpPr>
          <a:xfrm>
            <a:off x="1014619" y="635121"/>
            <a:ext cx="4572000" cy="952500"/>
            <a:chOff x="580120" y="570271"/>
            <a:chExt cx="4572000" cy="952500"/>
          </a:xfrm>
        </p:grpSpPr>
        <p:sp>
          <p:nvSpPr>
            <p:cNvPr id="4" name="Dash">
              <a:extLst>
                <a:ext uri="{FF2B5EF4-FFF2-40B4-BE49-F238E27FC236}">
                  <a16:creationId xmlns:a16="http://schemas.microsoft.com/office/drawing/2014/main" id="{2610B15F-CE2B-6D1E-EC77-641114DD7D5D}"/>
                </a:ext>
              </a:extLst>
            </p:cNvPr>
            <p:cNvSpPr/>
            <p:nvPr/>
          </p:nvSpPr>
          <p:spPr>
            <a:xfrm>
              <a:off x="580120" y="1014771"/>
              <a:ext cx="1270000" cy="6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space réservé du texte 26">
              <a:extLst>
                <a:ext uri="{FF2B5EF4-FFF2-40B4-BE49-F238E27FC236}">
                  <a16:creationId xmlns:a16="http://schemas.microsoft.com/office/drawing/2014/main" id="{C50D1257-D2CF-FF3D-363D-DA05B69A0E3C}"/>
                </a:ext>
              </a:extLst>
            </p:cNvPr>
            <p:cNvSpPr txBox="1">
              <a:spLocks/>
            </p:cNvSpPr>
            <p:nvPr/>
          </p:nvSpPr>
          <p:spPr>
            <a:xfrm>
              <a:off x="580120" y="570271"/>
              <a:ext cx="4572000" cy="952500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0" indent="0" algn="ctr" defTabSz="914400" rtl="0" eaLnBrk="1" latinLnBrk="0" hangingPunct="1">
                <a:lnSpc>
                  <a:spcPts val="2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ts val="16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ts val="16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ts val="16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ts val="16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fr-FR" sz="4000" b="1" dirty="0"/>
                <a:t>Conclusion</a:t>
              </a:r>
            </a:p>
          </p:txBody>
        </p:sp>
      </p:grpSp>
      <p:sp>
        <p:nvSpPr>
          <p:cNvPr id="6" name="Espace réservé du texte 26">
            <a:extLst>
              <a:ext uri="{FF2B5EF4-FFF2-40B4-BE49-F238E27FC236}">
                <a16:creationId xmlns:a16="http://schemas.microsoft.com/office/drawing/2014/main" id="{09F708A5-5135-7D41-4DE6-3714EE99DE87}"/>
              </a:ext>
            </a:extLst>
          </p:cNvPr>
          <p:cNvSpPr txBox="1">
            <a:spLocks/>
          </p:cNvSpPr>
          <p:nvPr/>
        </p:nvSpPr>
        <p:spPr>
          <a:xfrm>
            <a:off x="1014618" y="1848842"/>
            <a:ext cx="9694412" cy="602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Java évolue rapidement.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	avec le rythme de releases tous les 6 mois depuis 2017</a:t>
            </a:r>
          </a:p>
        </p:txBody>
      </p:sp>
      <p:sp>
        <p:nvSpPr>
          <p:cNvPr id="7" name="TitleLogo3">
            <a:extLst>
              <a:ext uri="{FF2B5EF4-FFF2-40B4-BE49-F238E27FC236}">
                <a16:creationId xmlns:a16="http://schemas.microsoft.com/office/drawing/2014/main" id="{4FF7D3F4-6B43-265B-3D69-82FC78BF80EE}"/>
              </a:ext>
            </a:extLst>
          </p:cNvPr>
          <p:cNvSpPr>
            <a:spLocks noChangeAspect="1"/>
          </p:cNvSpPr>
          <p:nvPr/>
        </p:nvSpPr>
        <p:spPr bwMode="auto">
          <a:xfrm>
            <a:off x="10447127" y="6381051"/>
            <a:ext cx="1270000" cy="274238"/>
          </a:xfrm>
          <a:custGeom>
            <a:avLst/>
            <a:gdLst>
              <a:gd name="connsiteX0" fmla="*/ 2195513 w 4741863"/>
              <a:gd name="connsiteY0" fmla="*/ 38100 h 1023938"/>
              <a:gd name="connsiteX1" fmla="*/ 2265363 w 4741863"/>
              <a:gd name="connsiteY1" fmla="*/ 38100 h 1023938"/>
              <a:gd name="connsiteX2" fmla="*/ 2265363 w 4741863"/>
              <a:gd name="connsiteY2" fmla="*/ 990600 h 1023938"/>
              <a:gd name="connsiteX3" fmla="*/ 2195513 w 4741863"/>
              <a:gd name="connsiteY3" fmla="*/ 990600 h 1023938"/>
              <a:gd name="connsiteX4" fmla="*/ 1448832 w 4741863"/>
              <a:gd name="connsiteY4" fmla="*/ 26988 h 1023938"/>
              <a:gd name="connsiteX5" fmla="*/ 1752039 w 4741863"/>
              <a:gd name="connsiteY5" fmla="*/ 129096 h 1023938"/>
              <a:gd name="connsiteX6" fmla="*/ 1708615 w 4741863"/>
              <a:gd name="connsiteY6" fmla="*/ 177864 h 1023938"/>
              <a:gd name="connsiteX7" fmla="*/ 1448832 w 4741863"/>
              <a:gd name="connsiteY7" fmla="*/ 102426 h 1023938"/>
              <a:gd name="connsiteX8" fmla="*/ 1036684 w 4741863"/>
              <a:gd name="connsiteY8" fmla="*/ 516192 h 1023938"/>
              <a:gd name="connsiteX9" fmla="*/ 1448832 w 4741863"/>
              <a:gd name="connsiteY9" fmla="*/ 928434 h 1023938"/>
              <a:gd name="connsiteX10" fmla="*/ 1758895 w 4741863"/>
              <a:gd name="connsiteY10" fmla="*/ 817944 h 1023938"/>
              <a:gd name="connsiteX11" fmla="*/ 1795463 w 4741863"/>
              <a:gd name="connsiteY11" fmla="*/ 871284 h 1023938"/>
              <a:gd name="connsiteX12" fmla="*/ 1450355 w 4741863"/>
              <a:gd name="connsiteY12" fmla="*/ 998538 h 1023938"/>
              <a:gd name="connsiteX13" fmla="*/ 962025 w 4741863"/>
              <a:gd name="connsiteY13" fmla="*/ 513144 h 1023938"/>
              <a:gd name="connsiteX14" fmla="*/ 1448832 w 4741863"/>
              <a:gd name="connsiteY14" fmla="*/ 26988 h 1023938"/>
              <a:gd name="connsiteX15" fmla="*/ 321405 w 4741863"/>
              <a:gd name="connsiteY15" fmla="*/ 26988 h 1023938"/>
              <a:gd name="connsiteX16" fmla="*/ 567409 w 4741863"/>
              <a:gd name="connsiteY16" fmla="*/ 70422 h 1023938"/>
              <a:gd name="connsiteX17" fmla="*/ 542275 w 4741863"/>
              <a:gd name="connsiteY17" fmla="*/ 129096 h 1023938"/>
              <a:gd name="connsiteX18" fmla="*/ 321405 w 4741863"/>
              <a:gd name="connsiteY18" fmla="*/ 102426 h 1023938"/>
              <a:gd name="connsiteX19" fmla="*/ 70069 w 4741863"/>
              <a:gd name="connsiteY19" fmla="*/ 276924 h 1023938"/>
              <a:gd name="connsiteX20" fmla="*/ 639763 w 4741863"/>
              <a:gd name="connsiteY20" fmla="*/ 769176 h 1023938"/>
              <a:gd name="connsiteX21" fmla="*/ 341207 w 4741863"/>
              <a:gd name="connsiteY21" fmla="*/ 998538 h 1023938"/>
              <a:gd name="connsiteX22" fmla="*/ 23610 w 4741863"/>
              <a:gd name="connsiteY22" fmla="*/ 928434 h 1023938"/>
              <a:gd name="connsiteX23" fmla="*/ 44935 w 4741863"/>
              <a:gd name="connsiteY23" fmla="*/ 875094 h 1023938"/>
              <a:gd name="connsiteX24" fmla="*/ 326736 w 4741863"/>
              <a:gd name="connsiteY24" fmla="*/ 928434 h 1023938"/>
              <a:gd name="connsiteX25" fmla="*/ 568932 w 4741863"/>
              <a:gd name="connsiteY25" fmla="*/ 766128 h 1023938"/>
              <a:gd name="connsiteX26" fmla="*/ 0 w 4741863"/>
              <a:gd name="connsiteY26" fmla="*/ 274638 h 1023938"/>
              <a:gd name="connsiteX27" fmla="*/ 321405 w 4741863"/>
              <a:gd name="connsiteY27" fmla="*/ 26988 h 1023938"/>
              <a:gd name="connsiteX28" fmla="*/ 3840163 w 4741863"/>
              <a:gd name="connsiteY28" fmla="*/ 12700 h 1023938"/>
              <a:gd name="connsiteX29" fmla="*/ 4291013 w 4741863"/>
              <a:gd name="connsiteY29" fmla="*/ 584200 h 1023938"/>
              <a:gd name="connsiteX30" fmla="*/ 4741863 w 4741863"/>
              <a:gd name="connsiteY30" fmla="*/ 12700 h 1023938"/>
              <a:gd name="connsiteX31" fmla="*/ 4741863 w 4741863"/>
              <a:gd name="connsiteY31" fmla="*/ 990600 h 1023938"/>
              <a:gd name="connsiteX32" fmla="*/ 4672013 w 4741863"/>
              <a:gd name="connsiteY32" fmla="*/ 990600 h 1023938"/>
              <a:gd name="connsiteX33" fmla="*/ 4672013 w 4741863"/>
              <a:gd name="connsiteY33" fmla="*/ 214313 h 1023938"/>
              <a:gd name="connsiteX34" fmla="*/ 4291013 w 4741863"/>
              <a:gd name="connsiteY34" fmla="*/ 698500 h 1023938"/>
              <a:gd name="connsiteX35" fmla="*/ 3911601 w 4741863"/>
              <a:gd name="connsiteY35" fmla="*/ 214313 h 1023938"/>
              <a:gd name="connsiteX36" fmla="*/ 3911601 w 4741863"/>
              <a:gd name="connsiteY36" fmla="*/ 990600 h 1023938"/>
              <a:gd name="connsiteX37" fmla="*/ 3840163 w 4741863"/>
              <a:gd name="connsiteY37" fmla="*/ 990600 h 1023938"/>
              <a:gd name="connsiteX38" fmla="*/ 3052763 w 4741863"/>
              <a:gd name="connsiteY38" fmla="*/ 0 h 1023938"/>
              <a:gd name="connsiteX39" fmla="*/ 3476626 w 4741863"/>
              <a:gd name="connsiteY39" fmla="*/ 1022351 h 1023938"/>
              <a:gd name="connsiteX40" fmla="*/ 3006726 w 4741863"/>
              <a:gd name="connsiteY40" fmla="*/ 857251 h 1023938"/>
              <a:gd name="connsiteX41" fmla="*/ 3101976 w 4741863"/>
              <a:gd name="connsiteY41" fmla="*/ 817563 h 1023938"/>
              <a:gd name="connsiteX42" fmla="*/ 3354388 w 4741863"/>
              <a:gd name="connsiteY42" fmla="*/ 906463 h 1023938"/>
              <a:gd name="connsiteX43" fmla="*/ 3055938 w 4741863"/>
              <a:gd name="connsiteY43" fmla="*/ 184150 h 1023938"/>
              <a:gd name="connsiteX44" fmla="*/ 2825751 w 4741863"/>
              <a:gd name="connsiteY44" fmla="*/ 779463 h 1023938"/>
              <a:gd name="connsiteX45" fmla="*/ 3030538 w 4741863"/>
              <a:gd name="connsiteY45" fmla="*/ 595313 h 1023938"/>
              <a:gd name="connsiteX46" fmla="*/ 3078163 w 4741863"/>
              <a:gd name="connsiteY46" fmla="*/ 642938 h 1023938"/>
              <a:gd name="connsiteX47" fmla="*/ 2659063 w 4741863"/>
              <a:gd name="connsiteY47" fmla="*/ 1023938 h 102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741863" h="1023938">
                <a:moveTo>
                  <a:pt x="2195513" y="38100"/>
                </a:moveTo>
                <a:lnTo>
                  <a:pt x="2265363" y="38100"/>
                </a:lnTo>
                <a:lnTo>
                  <a:pt x="2265363" y="990600"/>
                </a:lnTo>
                <a:lnTo>
                  <a:pt x="2195513" y="990600"/>
                </a:lnTo>
                <a:close/>
                <a:moveTo>
                  <a:pt x="1448832" y="26988"/>
                </a:moveTo>
                <a:cubicBezTo>
                  <a:pt x="1554726" y="26988"/>
                  <a:pt x="1669761" y="62040"/>
                  <a:pt x="1752039" y="129096"/>
                </a:cubicBezTo>
                <a:lnTo>
                  <a:pt x="1708615" y="177864"/>
                </a:lnTo>
                <a:cubicBezTo>
                  <a:pt x="1630146" y="119190"/>
                  <a:pt x="1544822" y="102426"/>
                  <a:pt x="1448832" y="102426"/>
                </a:cubicBezTo>
                <a:cubicBezTo>
                  <a:pt x="1219522" y="102426"/>
                  <a:pt x="1036684" y="286830"/>
                  <a:pt x="1036684" y="516192"/>
                </a:cubicBezTo>
                <a:cubicBezTo>
                  <a:pt x="1036684" y="745554"/>
                  <a:pt x="1219522" y="928434"/>
                  <a:pt x="1448832" y="928434"/>
                </a:cubicBezTo>
                <a:cubicBezTo>
                  <a:pt x="1531109" y="928434"/>
                  <a:pt x="1658334" y="906336"/>
                  <a:pt x="1758895" y="817944"/>
                </a:cubicBezTo>
                <a:lnTo>
                  <a:pt x="1795463" y="871284"/>
                </a:lnTo>
                <a:cubicBezTo>
                  <a:pt x="1710138" y="961962"/>
                  <a:pt x="1584437" y="998538"/>
                  <a:pt x="1450355" y="998538"/>
                </a:cubicBezTo>
                <a:cubicBezTo>
                  <a:pt x="1181431" y="998538"/>
                  <a:pt x="962025" y="780606"/>
                  <a:pt x="962025" y="513144"/>
                </a:cubicBezTo>
                <a:cubicBezTo>
                  <a:pt x="962025" y="244920"/>
                  <a:pt x="1181431" y="26988"/>
                  <a:pt x="1448832" y="26988"/>
                </a:cubicBezTo>
                <a:close/>
                <a:moveTo>
                  <a:pt x="321405" y="26988"/>
                </a:moveTo>
                <a:cubicBezTo>
                  <a:pt x="406706" y="26988"/>
                  <a:pt x="507240" y="50610"/>
                  <a:pt x="567409" y="70422"/>
                </a:cubicBezTo>
                <a:lnTo>
                  <a:pt x="542275" y="129096"/>
                </a:lnTo>
                <a:cubicBezTo>
                  <a:pt x="483630" y="116142"/>
                  <a:pt x="381573" y="102426"/>
                  <a:pt x="321405" y="102426"/>
                </a:cubicBezTo>
                <a:cubicBezTo>
                  <a:pt x="73877" y="102426"/>
                  <a:pt x="70069" y="238062"/>
                  <a:pt x="70069" y="276924"/>
                </a:cubicBezTo>
                <a:cubicBezTo>
                  <a:pt x="70069" y="523050"/>
                  <a:pt x="639763" y="450660"/>
                  <a:pt x="639763" y="769176"/>
                </a:cubicBezTo>
                <a:cubicBezTo>
                  <a:pt x="639763" y="928434"/>
                  <a:pt x="470683" y="998538"/>
                  <a:pt x="341207" y="998538"/>
                </a:cubicBezTo>
                <a:cubicBezTo>
                  <a:pt x="251335" y="998538"/>
                  <a:pt x="108912" y="973392"/>
                  <a:pt x="23610" y="928434"/>
                </a:cubicBezTo>
                <a:lnTo>
                  <a:pt x="44935" y="875094"/>
                </a:lnTo>
                <a:cubicBezTo>
                  <a:pt x="108912" y="900240"/>
                  <a:pt x="224678" y="928434"/>
                  <a:pt x="326736" y="928434"/>
                </a:cubicBezTo>
                <a:cubicBezTo>
                  <a:pt x="448595" y="928434"/>
                  <a:pt x="568932" y="876618"/>
                  <a:pt x="568932" y="766128"/>
                </a:cubicBezTo>
                <a:cubicBezTo>
                  <a:pt x="568932" y="521526"/>
                  <a:pt x="0" y="600012"/>
                  <a:pt x="0" y="274638"/>
                </a:cubicBezTo>
                <a:cubicBezTo>
                  <a:pt x="0" y="113856"/>
                  <a:pt x="120336" y="26988"/>
                  <a:pt x="321405" y="26988"/>
                </a:cubicBezTo>
                <a:close/>
                <a:moveTo>
                  <a:pt x="3840163" y="12700"/>
                </a:moveTo>
                <a:lnTo>
                  <a:pt x="4291013" y="584200"/>
                </a:lnTo>
                <a:lnTo>
                  <a:pt x="4741863" y="12700"/>
                </a:lnTo>
                <a:lnTo>
                  <a:pt x="4741863" y="990600"/>
                </a:lnTo>
                <a:lnTo>
                  <a:pt x="4672013" y="990600"/>
                </a:lnTo>
                <a:lnTo>
                  <a:pt x="4672013" y="214313"/>
                </a:lnTo>
                <a:lnTo>
                  <a:pt x="4291013" y="698500"/>
                </a:lnTo>
                <a:lnTo>
                  <a:pt x="3911601" y="214313"/>
                </a:lnTo>
                <a:lnTo>
                  <a:pt x="3911601" y="990600"/>
                </a:lnTo>
                <a:lnTo>
                  <a:pt x="3840163" y="990600"/>
                </a:lnTo>
                <a:close/>
                <a:moveTo>
                  <a:pt x="3052763" y="0"/>
                </a:moveTo>
                <a:lnTo>
                  <a:pt x="3476626" y="1022351"/>
                </a:lnTo>
                <a:lnTo>
                  <a:pt x="3006726" y="857251"/>
                </a:lnTo>
                <a:lnTo>
                  <a:pt x="3101976" y="817563"/>
                </a:lnTo>
                <a:lnTo>
                  <a:pt x="3354388" y="906463"/>
                </a:lnTo>
                <a:lnTo>
                  <a:pt x="3055938" y="184150"/>
                </a:lnTo>
                <a:lnTo>
                  <a:pt x="2825751" y="779463"/>
                </a:lnTo>
                <a:lnTo>
                  <a:pt x="3030538" y="595313"/>
                </a:lnTo>
                <a:lnTo>
                  <a:pt x="3078163" y="642938"/>
                </a:lnTo>
                <a:lnTo>
                  <a:pt x="2659063" y="10239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" name="Espace réservé du texte 26">
            <a:extLst>
              <a:ext uri="{FF2B5EF4-FFF2-40B4-BE49-F238E27FC236}">
                <a16:creationId xmlns:a16="http://schemas.microsoft.com/office/drawing/2014/main" id="{962DAD83-0C36-D90C-961E-1A2E6D61E2E7}"/>
              </a:ext>
            </a:extLst>
          </p:cNvPr>
          <p:cNvSpPr txBox="1">
            <a:spLocks/>
          </p:cNvSpPr>
          <p:nvPr/>
        </p:nvSpPr>
        <p:spPr>
          <a:xfrm>
            <a:off x="1014618" y="4702332"/>
            <a:ext cx="9694412" cy="9591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bg1"/>
                </a:solidFill>
              </a:rPr>
              <a:t>Ce workshop </a:t>
            </a:r>
            <a:r>
              <a:rPr lang="fr-FR" dirty="0">
                <a:solidFill>
                  <a:schemeClr val="bg1"/>
                </a:solidFill>
              </a:rPr>
              <a:t>ne présente que les principales fonctionnalités :</a:t>
            </a:r>
          </a:p>
          <a:p>
            <a:pPr marL="895350" indent="-2667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    pour une liste complète, consultez les releases notes de chaque version du JDK</a:t>
            </a:r>
          </a:p>
          <a:p>
            <a:pPr marL="895350" indent="-2667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    pour le détail de chacune, consultez leur JEP respective</a:t>
            </a:r>
          </a:p>
        </p:txBody>
      </p:sp>
      <p:sp>
        <p:nvSpPr>
          <p:cNvPr id="9" name="Espace réservé du texte 26">
            <a:extLst>
              <a:ext uri="{FF2B5EF4-FFF2-40B4-BE49-F238E27FC236}">
                <a16:creationId xmlns:a16="http://schemas.microsoft.com/office/drawing/2014/main" id="{1A7CFB7D-7E61-93ED-E949-E48BE1E1F0F3}"/>
              </a:ext>
            </a:extLst>
          </p:cNvPr>
          <p:cNvSpPr txBox="1">
            <a:spLocks/>
          </p:cNvSpPr>
          <p:nvPr/>
        </p:nvSpPr>
        <p:spPr>
          <a:xfrm>
            <a:off x="1014618" y="2581665"/>
            <a:ext cx="9694412" cy="8878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</a:rPr>
              <a:t>Chacune de ces releases propose des fonctionnalités :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	standard utilisables en production 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	ou en </a:t>
            </a:r>
            <a:r>
              <a:rPr lang="fr-FR" dirty="0" err="1">
                <a:solidFill>
                  <a:schemeClr val="bg1"/>
                </a:solidFill>
              </a:rPr>
              <a:t>preview</a:t>
            </a:r>
            <a:r>
              <a:rPr lang="fr-FR" dirty="0">
                <a:solidFill>
                  <a:schemeClr val="bg1"/>
                </a:solidFill>
              </a:rPr>
              <a:t>/incubation pour découvrir les futures fonctionnalités et fournir du feedback</a:t>
            </a:r>
          </a:p>
        </p:txBody>
      </p:sp>
      <p:sp>
        <p:nvSpPr>
          <p:cNvPr id="10" name="Espace réservé du texte 26">
            <a:extLst>
              <a:ext uri="{FF2B5EF4-FFF2-40B4-BE49-F238E27FC236}">
                <a16:creationId xmlns:a16="http://schemas.microsoft.com/office/drawing/2014/main" id="{621F8587-3B0B-D329-C362-53F6F645B319}"/>
              </a:ext>
            </a:extLst>
          </p:cNvPr>
          <p:cNvSpPr txBox="1">
            <a:spLocks/>
          </p:cNvSpPr>
          <p:nvPr/>
        </p:nvSpPr>
        <p:spPr>
          <a:xfrm>
            <a:off x="1014618" y="3486724"/>
            <a:ext cx="9694412" cy="11955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</a:rPr>
              <a:t>Ces fonctionnalités concernent toute la plateforme Java :</a:t>
            </a:r>
          </a:p>
          <a:p>
            <a:pPr marL="895350" indent="-28575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</a:rPr>
              <a:t>    la syntaxe : de nombreuses évolutions issues du projet Amber facilitent l’écriture du code</a:t>
            </a:r>
          </a:p>
          <a:p>
            <a:pPr marL="895350" indent="-28575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</a:rPr>
              <a:t>    les API : avec l’ajout de nouvelles et l’enrichissement d’existantes</a:t>
            </a:r>
          </a:p>
          <a:p>
            <a:pPr marL="895350" indent="-28575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/>
                </a:solidFill>
              </a:rPr>
              <a:t>    la JVM et les outils</a:t>
            </a:r>
          </a:p>
        </p:txBody>
      </p:sp>
      <p:sp>
        <p:nvSpPr>
          <p:cNvPr id="12" name="Espace réservé du texte 26">
            <a:extLst>
              <a:ext uri="{FF2B5EF4-FFF2-40B4-BE49-F238E27FC236}">
                <a16:creationId xmlns:a16="http://schemas.microsoft.com/office/drawing/2014/main" id="{BBA77AC7-4160-A771-3149-EEFB383BAD88}"/>
              </a:ext>
            </a:extLst>
          </p:cNvPr>
          <p:cNvSpPr txBox="1">
            <a:spLocks/>
          </p:cNvSpPr>
          <p:nvPr/>
        </p:nvSpPr>
        <p:spPr>
          <a:xfrm>
            <a:off x="1014618" y="1416024"/>
            <a:ext cx="7703668" cy="3284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Merci d’avoir participé à ce workshop</a:t>
            </a:r>
          </a:p>
          <a:p>
            <a:pPr marL="285750" indent="-28575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736B1F5-A36A-4BF3-1B53-1A4AC816CF0D}"/>
              </a:ext>
            </a:extLst>
          </p:cNvPr>
          <p:cNvGrpSpPr/>
          <p:nvPr/>
        </p:nvGrpSpPr>
        <p:grpSpPr>
          <a:xfrm>
            <a:off x="944076" y="3815227"/>
            <a:ext cx="10742526" cy="2182530"/>
            <a:chOff x="509577" y="3821713"/>
            <a:chExt cx="10742526" cy="2182530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88B1C893-15CB-0FA0-D174-8D5A1D0B9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3153" y="3821713"/>
              <a:ext cx="1208950" cy="2182530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98D0EACB-64CA-5B2D-2321-8D29CB929A3A}"/>
                </a:ext>
              </a:extLst>
            </p:cNvPr>
            <p:cNvSpPr txBox="1"/>
            <p:nvPr/>
          </p:nvSpPr>
          <p:spPr>
            <a:xfrm>
              <a:off x="509577" y="5552865"/>
              <a:ext cx="644894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0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fr-FR" sz="1800" dirty="0">
                  <a:solidFill>
                    <a:schemeClr val="bg1"/>
                  </a:solidFill>
                </a:rPr>
                <a:t>Bonne </a:t>
              </a:r>
              <a:r>
                <a:rPr lang="fr-FR" sz="2000" dirty="0">
                  <a:solidFill>
                    <a:schemeClr val="bg1"/>
                  </a:solidFill>
                </a:rPr>
                <a:t>continuation</a:t>
              </a:r>
              <a:r>
                <a:rPr lang="fr-FR" sz="1800" dirty="0">
                  <a:solidFill>
                    <a:schemeClr val="bg1"/>
                  </a:solidFill>
                </a:rPr>
                <a:t> avec Java !</a:t>
              </a:r>
            </a:p>
          </p:txBody>
        </p:sp>
      </p:grpSp>
      <p:pic>
        <p:nvPicPr>
          <p:cNvPr id="15" name="Image 14">
            <a:extLst>
              <a:ext uri="{FF2B5EF4-FFF2-40B4-BE49-F238E27FC236}">
                <a16:creationId xmlns:a16="http://schemas.microsoft.com/office/drawing/2014/main" id="{E042EF17-16BF-8B76-46EB-B69B03D6F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42" y="6414179"/>
            <a:ext cx="2848181" cy="2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5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9" grpId="0"/>
      <p:bldP spid="10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VEL" val="template"/>
  <p:tag name="STYLE" val="logo"/>
  <p:tag name="GROUP" val="0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VEL" val="template"/>
  <p:tag name="STYLE" val="logo"/>
  <p:tag name="GROUP" val="0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VEL" val="template"/>
  <p:tag name="STYLE" val="logo"/>
  <p:tag name="GROUP" val="0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VEL" val="template"/>
  <p:tag name="STYLE" val="logo"/>
  <p:tag name="GROUP" val="0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VEL" val="template"/>
  <p:tag name="STYLE" val="logo"/>
  <p:tag name="GROUP" val="0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VEL" val="template"/>
  <p:tag name="STYLE" val="logo"/>
  <p:tag name="GROUP" val="0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VEL" val="template"/>
  <p:tag name="STYLE" val="logo"/>
  <p:tag name="GROUP" val="0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VEL" val="template"/>
  <p:tag name="STYLE" val="logo"/>
  <p:tag name="GROUP" val="0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VEL" val="template"/>
  <p:tag name="STYLE" val="logo"/>
  <p:tag name="GROUP" val="0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VEL" val="template"/>
  <p:tag name="STYLE" val="logo"/>
  <p:tag name="GROUP" val="0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VEL" val="template"/>
  <p:tag name="STYLE" val="logo"/>
  <p:tag name="GROUP" val="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VEL" val="template"/>
  <p:tag name="STYLE" val="logo"/>
  <p:tag name="GROUP" val="0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VEL" val="template"/>
  <p:tag name="STYLE" val="logo"/>
  <p:tag name="GROUP" val="0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VEL" val="template"/>
  <p:tag name="STYLE" val="logo"/>
  <p:tag name="GROUP" val="0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VEL" val="template"/>
  <p:tag name="STYLE" val="logo"/>
  <p:tag name="GROUP" val="0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VEL" val="template"/>
  <p:tag name="STYLE" val="logo"/>
  <p:tag name="GROUP" val="0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VEL" val="template"/>
  <p:tag name="STYLE" val="logo"/>
  <p:tag name="GROUP" val="0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VEL" val="template"/>
  <p:tag name="STYLE" val="logo"/>
  <p:tag name="GROUP" val="0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VEL" val="template"/>
  <p:tag name="STYLE" val="logo"/>
  <p:tag name="GROUP" val="0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VEL" val="template"/>
  <p:tag name="STYLE" val="logo"/>
  <p:tag name="GROUP" val="0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VEL" val="template"/>
  <p:tag name="STYLE" val="logo"/>
  <p:tag name="GROUP" val="0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VEL" val="template"/>
  <p:tag name="STYLE" val="logo"/>
  <p:tag name="GROUP" val="0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VEL" val="template"/>
  <p:tag name="STYLE" val="logo"/>
  <p:tag name="GROUP" val="0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VEL" val="template"/>
  <p:tag name="STYLE" val="logo"/>
  <p:tag name="GROUP" val="0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VEL" val="template"/>
  <p:tag name="STYLE" val="logo"/>
  <p:tag name="GROUP" val="0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VEL" val="template"/>
  <p:tag name="STYLE" val="logo"/>
  <p:tag name="GROUP" val="0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VEL" val="template"/>
  <p:tag name="STYLE" val="logo"/>
  <p:tag name="GROUP" val="0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VEL" val="template"/>
  <p:tag name="STYLE" val="logo"/>
  <p:tag name="GROUP" val="0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VEL" val="template"/>
  <p:tag name="STYLE" val="logo"/>
  <p:tag name="GROUP" val="0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VEL" val="template"/>
  <p:tag name="STYLE" val="logo"/>
  <p:tag name="GROUP" val="0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VEL" val="template"/>
  <p:tag name="STYLE" val="logo"/>
  <p:tag name="GROUP" val="0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VEL" val="template"/>
  <p:tag name="STYLE" val="logo"/>
  <p:tag name="GROUP" val="0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VEL" val="template"/>
  <p:tag name="STYLE" val="logo"/>
  <p:tag name="GROUP" val="0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VEL" val="template"/>
  <p:tag name="STYLE" val="logo"/>
  <p:tag name="GROUP" val="0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VEL" val="template"/>
  <p:tag name="STYLE" val="logo"/>
  <p:tag name="GROUP" val="0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VEL" val="template"/>
  <p:tag name="STYLE" val="logo"/>
  <p:tag name="GROUP" val="0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VEL" val="template"/>
  <p:tag name="STYLE" val="logo"/>
  <p:tag name="GROUP" val="0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VEL" val="template"/>
  <p:tag name="STYLE" val="logo"/>
  <p:tag name="GROUP" val="0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VEL" val="template"/>
  <p:tag name="STYLE" val="logo"/>
  <p:tag name="GROUP" val="0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VEL" val="template"/>
  <p:tag name="STYLE" val="logo"/>
  <p:tag name="GROUP" val="0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VEL" val="template"/>
  <p:tag name="STYLE" val="logo"/>
  <p:tag name="GROUP" val="0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VEL" val="template"/>
  <p:tag name="STYLE" val="logo"/>
  <p:tag name="GROUP" val="0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VEL" val="template"/>
  <p:tag name="STYLE" val="logo"/>
  <p:tag name="GROUP" val="0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VEL" val="template"/>
  <p:tag name="STYLE" val="logo"/>
  <p:tag name="GROUP" val="0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VEL" val="template"/>
  <p:tag name="STYLE" val="logo"/>
  <p:tag name="GROUP" val="0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VEL" val="template"/>
  <p:tag name="STYLE" val="logo"/>
  <p:tag name="GROUP" val="0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VEL" val="template"/>
  <p:tag name="STYLE" val="logo"/>
  <p:tag name="GROUP" val="0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VEL" val="template"/>
  <p:tag name="STYLE" val="logo"/>
  <p:tag name="GROUP" val="0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VEL" val="template"/>
  <p:tag name="STYLE" val="logo"/>
  <p:tag name="GROUP" val="0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VEL" val="template"/>
  <p:tag name="STYLE" val="logo"/>
  <p:tag name="GROUP" val="00"/>
</p:tagLst>
</file>

<file path=ppt/theme/theme1.xml><?xml version="1.0" encoding="utf-8"?>
<a:theme xmlns:a="http://schemas.openxmlformats.org/drawingml/2006/main" name="Thème Office">
  <a:themeElements>
    <a:clrScheme name="SCIAM">
      <a:dk1>
        <a:srgbClr val="000000"/>
      </a:dk1>
      <a:lt1>
        <a:srgbClr val="FFFFFF"/>
      </a:lt1>
      <a:dk2>
        <a:srgbClr val="FFFFFF"/>
      </a:dk2>
      <a:lt2>
        <a:srgbClr val="213058"/>
      </a:lt2>
      <a:accent1>
        <a:srgbClr val="384A72"/>
      </a:accent1>
      <a:accent2>
        <a:srgbClr val="FEEC3F"/>
      </a:accent2>
      <a:accent3>
        <a:srgbClr val="1675A7"/>
      </a:accent3>
      <a:accent4>
        <a:srgbClr val="FF3A01"/>
      </a:accent4>
      <a:accent5>
        <a:srgbClr val="4DBABD"/>
      </a:accent5>
      <a:accent6>
        <a:srgbClr val="FF9F00"/>
      </a:accent6>
      <a:hlink>
        <a:srgbClr val="000000"/>
      </a:hlink>
      <a:folHlink>
        <a:srgbClr val="000000"/>
      </a:folHlink>
    </a:clrScheme>
    <a:fontScheme name="Sciam">
      <a:majorFont>
        <a:latin typeface="Noyh Geometric Regular"/>
        <a:ea typeface=""/>
        <a:cs typeface=""/>
      </a:majorFont>
      <a:minorFont>
        <a:latin typeface="Noyh Geometr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3175">
          <a:noFill/>
        </a:ln>
      </a:spPr>
      <a:bodyPr rtlCol="0" anchor="ctr"/>
      <a:lstStyle>
        <a:defPPr algn="ctr">
          <a:lnSpc>
            <a:spcPts val="1600"/>
          </a:lnSpc>
          <a:defRPr sz="1600" dirty="0" err="1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836BFBE5020D43ADABD1C763027D5F" ma:contentTypeVersion="20" ma:contentTypeDescription="Crée un document." ma:contentTypeScope="" ma:versionID="6890b99439521f3ba1cba6536042e408">
  <xsd:schema xmlns:xsd="http://www.w3.org/2001/XMLSchema" xmlns:xs="http://www.w3.org/2001/XMLSchema" xmlns:p="http://schemas.microsoft.com/office/2006/metadata/properties" xmlns:ns2="9160bec1-42b7-40ae-97b4-a8c2d15f5410" xmlns:ns3="96a67c6f-daa5-4e9f-9575-478e8c07efe2" targetNamespace="http://schemas.microsoft.com/office/2006/metadata/properties" ma:root="true" ma:fieldsID="bc08af20f2449454ac54f884a2af6522" ns2:_="" ns3:_="">
    <xsd:import namespace="9160bec1-42b7-40ae-97b4-a8c2d15f5410"/>
    <xsd:import namespace="96a67c6f-daa5-4e9f-9575-478e8c07ef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Dat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0bec1-42b7-40ae-97b4-a8c2d15f54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f9166d9-800b-4617-b1bd-ad17ebad4f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Date" ma:index="25" nillable="true" ma:displayName="Date" ma:format="DateOnly" ma:internalName="Date">
      <xsd:simpleType>
        <xsd:restriction base="dms:DateTime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a67c6f-daa5-4e9f-9575-478e8c07efe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9b03271f-4570-4e57-b276-b312c8f9309c}" ma:internalName="TaxCatchAll" ma:showField="CatchAllData" ma:web="96a67c6f-daa5-4e9f-9575-478e8c07efe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6a67c6f-daa5-4e9f-9575-478e8c07efe2" xsi:nil="true"/>
    <lcf76f155ced4ddcb4097134ff3c332f xmlns="9160bec1-42b7-40ae-97b4-a8c2d15f5410">
      <Terms xmlns="http://schemas.microsoft.com/office/infopath/2007/PartnerControls"/>
    </lcf76f155ced4ddcb4097134ff3c332f>
    <Date xmlns="9160bec1-42b7-40ae-97b4-a8c2d15f5410" xsi:nil="true"/>
  </documentManagement>
</p:properties>
</file>

<file path=customXml/itemProps1.xml><?xml version="1.0" encoding="utf-8"?>
<ds:datastoreItem xmlns:ds="http://schemas.openxmlformats.org/officeDocument/2006/customXml" ds:itemID="{CAB2975E-F0A4-483F-95F2-57E2909A2697}">
  <ds:schemaRefs>
    <ds:schemaRef ds:uri="9160bec1-42b7-40ae-97b4-a8c2d15f5410"/>
    <ds:schemaRef ds:uri="96a67c6f-daa5-4e9f-9575-478e8c07efe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D1A027A-7AEE-4CB4-8FB7-6998DAA169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8D34A5-B8C7-4DB2-8FCB-72AFEEEDCCDB}">
  <ds:schemaRefs>
    <ds:schemaRef ds:uri="9160bec1-42b7-40ae-97b4-a8c2d15f5410"/>
    <ds:schemaRef ds:uri="96a67c6f-daa5-4e9f-9575-478e8c07efe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558</Words>
  <Application>Microsoft Office PowerPoint</Application>
  <PresentationFormat>Grand écran</PresentationFormat>
  <Paragraphs>69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Montserrat</vt:lpstr>
      <vt:lpstr>Noyh Geometric SemiLight</vt:lpstr>
      <vt:lpstr>Noyh Geometric Thin</vt:lpstr>
      <vt:lpstr>Wingdings</vt:lpstr>
      <vt:lpstr>Thème Office</vt:lpstr>
      <vt:lpstr>Conception personnalisée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 titre</dc:title>
  <dc:creator>Compte Microsoft</dc:creator>
  <cp:lastModifiedBy>Clément De Tastes</cp:lastModifiedBy>
  <cp:revision>51</cp:revision>
  <dcterms:created xsi:type="dcterms:W3CDTF">2022-06-07T05:26:40Z</dcterms:created>
  <dcterms:modified xsi:type="dcterms:W3CDTF">2025-04-07T07:11:11Z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0x01010014836BFBE5020D43ADABD1C763027D5F</vt:lpwstr>
  </property>
  <property fmtid="{D5CDD505-2E9C-101B-9397-08002B2CF9AE}" pid="3" name="MediaServiceImageTags">
    <vt:lpwstr/>
  </property>
</Properties>
</file>