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332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CE67F-44DF-40C8-8D88-F1053AC77A04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813FF-11BE-4F99-9590-33785A7D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service-fabric/service-fabric-tutorial-create-dotnet-app#updatevotecontroller_ancho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tutorial is part one of a series. You will learn how to create an Azure Service Fabric application with an ASP.NET Core Web API front end and a </a:t>
            </a:r>
            <a:r>
              <a:rPr lang="en-IN" dirty="0" err="1" smtClean="0"/>
              <a:t>stateful</a:t>
            </a:r>
            <a:r>
              <a:rPr lang="en-IN" dirty="0" smtClean="0"/>
              <a:t> back-end service to store your data.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0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Configure the listening port</a:t>
            </a:r>
          </a:p>
          <a:p>
            <a:r>
              <a:rPr lang="en-IN" dirty="0" smtClean="0"/>
              <a:t>When the </a:t>
            </a:r>
            <a:r>
              <a:rPr lang="en-IN" dirty="0" err="1" smtClean="0"/>
              <a:t>VotingWeb</a:t>
            </a:r>
            <a:r>
              <a:rPr lang="en-IN" dirty="0" smtClean="0"/>
              <a:t> front-end service is created, Visual Studio randomly selects a port for the service to listen on. The </a:t>
            </a:r>
            <a:r>
              <a:rPr lang="en-IN" dirty="0" err="1" smtClean="0"/>
              <a:t>VotingWeb</a:t>
            </a:r>
            <a:r>
              <a:rPr lang="en-IN" dirty="0" smtClean="0"/>
              <a:t> service acts as the front-end for this application and accepts external traffic, so let's bind that service to a fixed and well-know port. In Solution Explorer, open </a:t>
            </a:r>
            <a:r>
              <a:rPr lang="en-IN" i="1" dirty="0" err="1" smtClean="0"/>
              <a:t>VotingWeb</a:t>
            </a:r>
            <a:r>
              <a:rPr lang="en-IN" i="1" dirty="0" smtClean="0"/>
              <a:t>/</a:t>
            </a:r>
            <a:r>
              <a:rPr lang="en-IN" i="1" dirty="0" err="1" smtClean="0"/>
              <a:t>PackageRoot</a:t>
            </a:r>
            <a:r>
              <a:rPr lang="en-IN" i="1" dirty="0" smtClean="0"/>
              <a:t>/ServiceManifest.xml</a:t>
            </a:r>
            <a:r>
              <a:rPr lang="en-IN" dirty="0" smtClean="0"/>
              <a:t>. Find the </a:t>
            </a:r>
            <a:r>
              <a:rPr lang="en-IN" b="1" dirty="0" smtClean="0"/>
              <a:t>Endpoint</a:t>
            </a:r>
            <a:r>
              <a:rPr lang="en-IN" dirty="0" smtClean="0"/>
              <a:t> resource in the </a:t>
            </a:r>
            <a:r>
              <a:rPr lang="en-IN" b="1" dirty="0" smtClean="0"/>
              <a:t>Resources</a:t>
            </a:r>
            <a:r>
              <a:rPr lang="en-IN" dirty="0" smtClean="0"/>
              <a:t> section and change the </a:t>
            </a:r>
            <a:r>
              <a:rPr lang="en-IN" b="1" dirty="0" smtClean="0"/>
              <a:t>Port</a:t>
            </a:r>
            <a:r>
              <a:rPr lang="en-IN" dirty="0" smtClean="0"/>
              <a:t> value to 80, or to another port. To deploy and run the application locally, the application listening port must be open and available on your computer.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2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Also update the Application URL property value in the Voting project so a web browser opens to the correct port when you debug using 'F5'. In Solution Explorer, select the </a:t>
            </a:r>
            <a:r>
              <a:rPr lang="en-IN" b="1" dirty="0" smtClean="0"/>
              <a:t>Voting</a:t>
            </a:r>
            <a:r>
              <a:rPr lang="en-IN" dirty="0" smtClean="0"/>
              <a:t> project and update the </a:t>
            </a:r>
            <a:r>
              <a:rPr lang="en-IN" b="1" dirty="0" smtClean="0"/>
              <a:t>Application URL</a:t>
            </a:r>
            <a:r>
              <a:rPr lang="en-IN" dirty="0" smtClean="0"/>
              <a:t> property.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5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Click on OK and press F5 to run the program. The first time you run and deploy the application locally, Visual Studio creates a local cluster for debugging. Cluster creation may take some time. The cluster creation status is displayed in the Visual Studio output window.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9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1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0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the </a:t>
            </a:r>
            <a:r>
              <a:rPr lang="en-IN" i="1" dirty="0" err="1" smtClean="0"/>
              <a:t>wwwroot</a:t>
            </a:r>
            <a:r>
              <a:rPr lang="en-IN" i="1" dirty="0" smtClean="0"/>
              <a:t>/</a:t>
            </a:r>
            <a:r>
              <a:rPr lang="en-IN" i="1" dirty="0" err="1" smtClean="0"/>
              <a:t>js</a:t>
            </a:r>
            <a:r>
              <a:rPr lang="en-IN" i="1" dirty="0" smtClean="0"/>
              <a:t>/site.js</a:t>
            </a:r>
            <a:r>
              <a:rPr lang="en-IN" dirty="0" smtClean="0"/>
              <a:t> file. Replace its contents with the JavaScript used by the Home views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6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the </a:t>
            </a:r>
            <a:r>
              <a:rPr lang="en-IN" i="1" dirty="0" smtClean="0"/>
              <a:t>Views/Home/</a:t>
            </a:r>
            <a:r>
              <a:rPr lang="en-IN" i="1" dirty="0" err="1" smtClean="0"/>
              <a:t>Index.cshtml</a:t>
            </a:r>
            <a:r>
              <a:rPr lang="en-IN" dirty="0" smtClean="0"/>
              <a:t> file, the view specific to the Home controller. Replace its contents with the following, then save your changes.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the </a:t>
            </a:r>
            <a:r>
              <a:rPr lang="en-IN" i="1" dirty="0" smtClean="0"/>
              <a:t>Views/Shared/_</a:t>
            </a:r>
            <a:r>
              <a:rPr lang="en-IN" i="1" dirty="0" err="1" smtClean="0"/>
              <a:t>Layout.cshtml</a:t>
            </a:r>
            <a:r>
              <a:rPr lang="en-IN" dirty="0" smtClean="0"/>
              <a:t> file, the default layout for the ASP.NET app. Replace its contents with the following, then save your changes.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1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Open the </a:t>
            </a:r>
            <a:r>
              <a:rPr lang="en-IN" i="1" dirty="0" err="1" smtClean="0"/>
              <a:t>VotingWeb.cs</a:t>
            </a:r>
            <a:r>
              <a:rPr lang="en-IN" dirty="0" smtClean="0"/>
              <a:t> file, which creates the ASP.NET Core </a:t>
            </a:r>
            <a:r>
              <a:rPr lang="en-IN" dirty="0" err="1" smtClean="0"/>
              <a:t>WebHost</a:t>
            </a:r>
            <a:r>
              <a:rPr lang="en-IN" dirty="0" smtClean="0"/>
              <a:t> inside the stateless service using the </a:t>
            </a:r>
            <a:r>
              <a:rPr lang="en-IN" dirty="0" err="1" smtClean="0"/>
              <a:t>WebListener</a:t>
            </a:r>
            <a:r>
              <a:rPr lang="en-IN" dirty="0" smtClean="0"/>
              <a:t> web server. </a:t>
            </a:r>
          </a:p>
          <a:p>
            <a:r>
              <a:rPr lang="en-IN" dirty="0" smtClean="0"/>
              <a:t>Add the using </a:t>
            </a:r>
            <a:r>
              <a:rPr lang="en-IN" dirty="0" err="1" smtClean="0"/>
              <a:t>System.Net.Http</a:t>
            </a:r>
            <a:r>
              <a:rPr lang="en-IN" dirty="0" smtClean="0"/>
              <a:t>; directive to the top of the file. </a:t>
            </a:r>
          </a:p>
          <a:p>
            <a:r>
              <a:rPr lang="en-IN" dirty="0" smtClean="0"/>
              <a:t>Replace the </a:t>
            </a:r>
            <a:r>
              <a:rPr lang="en-IN" dirty="0" err="1" smtClean="0"/>
              <a:t>CreateServiceInstanceListeners</a:t>
            </a:r>
            <a:r>
              <a:rPr lang="en-IN" dirty="0" smtClean="0"/>
              <a:t>() function with the following, then save your changes.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Add the VotesController.cs file</a:t>
            </a:r>
          </a:p>
          <a:p>
            <a:r>
              <a:rPr lang="en-IN" dirty="0" smtClean="0"/>
              <a:t>Add a controller which defines voting actions. Right-click on the </a:t>
            </a:r>
            <a:r>
              <a:rPr lang="en-IN" b="1" dirty="0" smtClean="0"/>
              <a:t>Controllers</a:t>
            </a:r>
            <a:r>
              <a:rPr lang="en-IN" dirty="0" smtClean="0"/>
              <a:t> folder, then select </a:t>
            </a:r>
            <a:r>
              <a:rPr lang="en-IN" b="1" dirty="0" smtClean="0"/>
              <a:t>Add-&gt;New item-&gt;Class</a:t>
            </a:r>
            <a:r>
              <a:rPr lang="en-IN" dirty="0" smtClean="0"/>
              <a:t>. Name the file "VotesController.cs" and click </a:t>
            </a:r>
            <a:r>
              <a:rPr lang="en-IN" b="1" dirty="0" smtClean="0"/>
              <a:t>Add</a:t>
            </a:r>
            <a:r>
              <a:rPr lang="en-IN" dirty="0" smtClean="0"/>
              <a:t>. </a:t>
            </a:r>
          </a:p>
          <a:p>
            <a:r>
              <a:rPr lang="en-IN" dirty="0" smtClean="0"/>
              <a:t>Replace the file contents with the following, then save your changes. Later, in </a:t>
            </a:r>
            <a:r>
              <a:rPr lang="en-IN" dirty="0" smtClean="0">
                <a:hlinkClick r:id="rId3"/>
              </a:rPr>
              <a:t>Update the VotesController.cs file</a:t>
            </a:r>
            <a:r>
              <a:rPr lang="en-IN" dirty="0" smtClean="0"/>
              <a:t>, this file will be modified to read and write voting data from the back-end service. For now, the controller returns static string data to the view.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0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813FF-11BE-4F99-9590-33785A7D504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2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6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2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32A1-E889-48FB-AF69-DDD6A2C8E3F6}" type="datetimeFigureOut">
              <a:rPr lang="en-IN" smtClean="0"/>
              <a:t>16-11-2017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DAA1-B75F-4462-B045-3BBE56A8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0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sizzl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eveloper.fer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7827"/>
            <a:ext cx="9144000" cy="86899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Azure Services &amp; Service Fabric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9120" y="3220720"/>
            <a:ext cx="6096000" cy="171704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Director – </a:t>
            </a:r>
            <a:r>
              <a:rPr lang="en-IN" dirty="0" err="1" smtClean="0">
                <a:solidFill>
                  <a:schemeClr val="bg1"/>
                </a:solidFill>
              </a:rPr>
              <a:t>Code$izzler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Twitter - @</a:t>
            </a:r>
            <a:r>
              <a:rPr lang="en-IN" dirty="0" err="1" smtClean="0">
                <a:solidFill>
                  <a:schemeClr val="bg1"/>
                </a:solidFill>
              </a:rPr>
              <a:t>TechFero</a:t>
            </a:r>
            <a:r>
              <a:rPr lang="en-IN" dirty="0" smtClean="0">
                <a:solidFill>
                  <a:schemeClr val="bg1"/>
                </a:solidFill>
              </a:rPr>
              <a:t> | @</a:t>
            </a:r>
            <a:r>
              <a:rPr lang="en-IN" dirty="0" err="1" smtClean="0">
                <a:solidFill>
                  <a:schemeClr val="bg1"/>
                </a:solidFill>
              </a:rPr>
              <a:t>CodeSizzler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  <a:hlinkClick r:id="rId2"/>
              </a:rPr>
              <a:t>www.codesizzler.com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6298292"/>
            <a:ext cx="12192000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CodeSizzler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</a:t>
            </a:r>
            <a:r>
              <a:rPr lang="en-IN" sz="22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  <a:r>
              <a:rPr lang="en-IN" sz="22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AzureServiceFabric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" y="2783840"/>
            <a:ext cx="5055652" cy="2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9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devel\AppData\Local\Temp\SNAGHTML40720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9635" cy="68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717"/>
            <a:ext cx="12186276" cy="69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2718118"/>
            <a:ext cx="9144000" cy="1655762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Create and deploy an application with an ASP.NET Core Web API front-end service and a </a:t>
            </a:r>
            <a:r>
              <a:rPr lang="en-IN" sz="3200" b="1" dirty="0" err="1" smtClean="0">
                <a:solidFill>
                  <a:schemeClr val="bg1"/>
                </a:solidFill>
              </a:rPr>
              <a:t>stateful</a:t>
            </a:r>
            <a:r>
              <a:rPr lang="en-IN" sz="3200" b="1" dirty="0" smtClean="0">
                <a:solidFill>
                  <a:schemeClr val="bg1"/>
                </a:solidFill>
              </a:rPr>
              <a:t> back-end service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0"/>
            <a:ext cx="12186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354" y="597164"/>
            <a:ext cx="6312198" cy="52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30" y="661474"/>
            <a:ext cx="5810549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18" y="599929"/>
            <a:ext cx="8058564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2736" y="1353541"/>
            <a:ext cx="960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Write us for queries!!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7" y="2001530"/>
            <a:ext cx="3528461" cy="352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9298" y="2832193"/>
            <a:ext cx="54093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Abdul Rasheed Feroz Khan</a:t>
            </a:r>
          </a:p>
          <a:p>
            <a:endParaRPr lang="en-IN" dirty="0"/>
          </a:p>
          <a:p>
            <a:r>
              <a:rPr lang="en-IN" sz="2000" dirty="0" smtClean="0"/>
              <a:t>Feel free to reach me for any queries:</a:t>
            </a:r>
          </a:p>
          <a:p>
            <a:r>
              <a:rPr lang="en-IN" sz="2000" b="1" dirty="0"/>
              <a:t>@</a:t>
            </a:r>
            <a:r>
              <a:rPr lang="en-IN" sz="2000" b="1" dirty="0" err="1" smtClean="0"/>
              <a:t>TechFero</a:t>
            </a:r>
            <a:r>
              <a:rPr lang="en-IN" sz="2000" b="1" dirty="0" smtClean="0"/>
              <a:t> | @</a:t>
            </a:r>
            <a:r>
              <a:rPr lang="en-IN" sz="2000" b="1" dirty="0" err="1" smtClean="0"/>
              <a:t>CodeSizzler</a:t>
            </a:r>
            <a:endParaRPr lang="en-IN" sz="2000" b="1" dirty="0"/>
          </a:p>
          <a:p>
            <a:r>
              <a:rPr lang="en-IN" sz="2000" dirty="0" smtClean="0">
                <a:hlinkClick r:id="rId4"/>
              </a:rPr>
              <a:t>developer.fero@outlook.com</a:t>
            </a:r>
            <a:r>
              <a:rPr lang="en-IN" sz="2000" dirty="0" smtClean="0"/>
              <a:t>  </a:t>
            </a:r>
            <a:endParaRPr lang="en-IN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CodeSizzler - www.codesizzler.com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3" y="2007312"/>
            <a:ext cx="10062853" cy="31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Requirements:	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Azure subscription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Visual Studio 2017 with Azure SDK – ASP.NET web deployment workloads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Service Fabric SDK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537</Words>
  <Application>Microsoft Office PowerPoint</Application>
  <PresentationFormat>Widescreen</PresentationFormat>
  <Paragraphs>45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Azure Services &amp; Service Fabric</vt:lpstr>
      <vt:lpstr>PowerPoint Presentation</vt:lpstr>
      <vt:lpstr>PowerPoint Presentation</vt:lpstr>
      <vt:lpstr>Requirements: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Abdul Rasheed Feroz Khan.J</cp:lastModifiedBy>
  <cp:revision>13</cp:revision>
  <dcterms:created xsi:type="dcterms:W3CDTF">2017-11-15T07:21:47Z</dcterms:created>
  <dcterms:modified xsi:type="dcterms:W3CDTF">2017-11-15T18:37:09Z</dcterms:modified>
</cp:coreProperties>
</file>