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5" r:id="rId5"/>
    <p:sldId id="263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CA314-4D52-49BC-8D39-6FD7271EC287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F0F1-4285-4C4D-A428-D318B1E1D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3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FF0F1-4285-4C4D-A428-D318B1E1DF1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0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3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7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0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3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6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9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5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03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1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9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5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4A4C-E784-4DB3-A485-AF7241D0D2C9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25EE2-E86B-4F09-81E2-43E2F537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6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er.fero@outlook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pp.vssps.visualstudio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cloud.xamarin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cloud.xamarin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Developer.fero@outloo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1255594"/>
            <a:ext cx="6728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Leveraging Microsoft Developer Tools for Mobile DevOps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615" y="3956126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Abdul Rasheed Feroz Khan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615" y="4555882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TechFero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615" y="5133441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developer.fero@outlook.com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747" y="1347537"/>
            <a:ext cx="960652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Agenda:</a:t>
            </a:r>
          </a:p>
          <a:p>
            <a:endParaRPr lang="en-IN" dirty="0"/>
          </a:p>
          <a:p>
            <a:pPr>
              <a:lnSpc>
                <a:spcPct val="250000"/>
              </a:lnSpc>
            </a:pPr>
            <a:r>
              <a:rPr lang="en-IN" dirty="0" smtClean="0"/>
              <a:t>Why Mobile DevOps?</a:t>
            </a:r>
          </a:p>
          <a:p>
            <a:pPr>
              <a:lnSpc>
                <a:spcPct val="250000"/>
              </a:lnSpc>
            </a:pPr>
            <a:r>
              <a:rPr lang="en-IN" dirty="0"/>
              <a:t>Visual Studio Team </a:t>
            </a:r>
            <a:r>
              <a:rPr lang="en-IN" dirty="0" smtClean="0"/>
              <a:t>Services</a:t>
            </a:r>
          </a:p>
          <a:p>
            <a:pPr>
              <a:lnSpc>
                <a:spcPct val="250000"/>
              </a:lnSpc>
            </a:pPr>
            <a:r>
              <a:rPr lang="en-IN" dirty="0"/>
              <a:t>Microsoft Azure for Mobile Apps</a:t>
            </a:r>
          </a:p>
          <a:p>
            <a:pPr>
              <a:lnSpc>
                <a:spcPct val="250000"/>
              </a:lnSpc>
            </a:pPr>
            <a:r>
              <a:rPr lang="en-IN" dirty="0" err="1" smtClean="0"/>
              <a:t>Xamarin</a:t>
            </a:r>
            <a:r>
              <a:rPr lang="en-IN" dirty="0" smtClean="0"/>
              <a:t> for Visual Studio</a:t>
            </a:r>
          </a:p>
          <a:p>
            <a:pPr>
              <a:lnSpc>
                <a:spcPct val="250000"/>
              </a:lnSpc>
            </a:pPr>
            <a:r>
              <a:rPr lang="en-IN" dirty="0" err="1" smtClean="0"/>
              <a:t>Xamarin</a:t>
            </a:r>
            <a:r>
              <a:rPr lang="en-IN" dirty="0" smtClean="0"/>
              <a:t> Test Cloud</a:t>
            </a:r>
          </a:p>
        </p:txBody>
      </p:sp>
    </p:spTree>
    <p:extLst>
      <p:ext uri="{BB962C8B-B14F-4D97-AF65-F5344CB8AC3E}">
        <p14:creationId xmlns:p14="http://schemas.microsoft.com/office/powerpoint/2010/main" val="10539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Why Mobile DevOps?</a:t>
            </a:r>
          </a:p>
          <a:p>
            <a:pPr algn="ctr"/>
            <a:r>
              <a:rPr lang="en-IN" sz="2400" b="1" dirty="0" smtClean="0"/>
              <a:t>DevOps vs Mobile </a:t>
            </a:r>
            <a:r>
              <a:rPr lang="en-IN" sz="2400" b="1" dirty="0" err="1" smtClean="0"/>
              <a:t>Devops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893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Visual Studio Team Services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3747" y="5006047"/>
            <a:ext cx="83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URL – </a:t>
            </a:r>
            <a:r>
              <a:rPr lang="en-IN" dirty="0" smtClean="0">
                <a:hlinkClick r:id="rId4"/>
              </a:rPr>
              <a:t>https://app.vssps.visualstudio.com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3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Microsoft Azure for Mobile Apps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3747" y="5006047"/>
            <a:ext cx="83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URL - </a:t>
            </a:r>
            <a:r>
              <a:rPr lang="en-IN" dirty="0">
                <a:hlinkClick r:id="rId3"/>
              </a:rPr>
              <a:t>https</a:t>
            </a:r>
            <a:r>
              <a:rPr lang="en-IN" dirty="0" smtClean="0">
                <a:hlinkClick r:id="rId3"/>
              </a:rPr>
              <a:t>://portal.azure.com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6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err="1" smtClean="0"/>
              <a:t>Xamarin</a:t>
            </a:r>
            <a:r>
              <a:rPr lang="en-IN" sz="4000" b="1" dirty="0" smtClean="0"/>
              <a:t> for Visual Studio 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3747" y="5006047"/>
            <a:ext cx="83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 – Comes with Visual Studio 2017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1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7019" y="2819721"/>
            <a:ext cx="9606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err="1" smtClean="0"/>
              <a:t>Xamarin</a:t>
            </a:r>
            <a:r>
              <a:rPr lang="en-IN" sz="4000" b="1" dirty="0" smtClean="0"/>
              <a:t> for Test Cloud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3747" y="5006047"/>
            <a:ext cx="83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URL -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testcloud.xamarin.com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3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2736" y="1347537"/>
            <a:ext cx="960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Thanks for Joining!!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7" y="2001530"/>
            <a:ext cx="3528461" cy="3528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9298" y="2832193"/>
            <a:ext cx="54093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Abdul Rasheed Feroz Khan</a:t>
            </a:r>
          </a:p>
          <a:p>
            <a:endParaRPr lang="en-IN" dirty="0"/>
          </a:p>
          <a:p>
            <a:r>
              <a:rPr lang="en-IN" dirty="0" smtClean="0"/>
              <a:t>Feel free to reach me for any queries:</a:t>
            </a:r>
          </a:p>
          <a:p>
            <a:r>
              <a:rPr lang="en-IN" b="1" dirty="0"/>
              <a:t>@</a:t>
            </a:r>
            <a:r>
              <a:rPr lang="en-IN" b="1" dirty="0" err="1" smtClean="0"/>
              <a:t>TechFero</a:t>
            </a:r>
            <a:r>
              <a:rPr lang="en-IN" b="1" dirty="0" smtClean="0"/>
              <a:t> | @</a:t>
            </a:r>
            <a:r>
              <a:rPr lang="en-IN" b="1" dirty="0" err="1" smtClean="0"/>
              <a:t>CodeSizzler</a:t>
            </a:r>
            <a:endParaRPr lang="en-IN" b="1" dirty="0" smtClean="0"/>
          </a:p>
          <a:p>
            <a:r>
              <a:rPr lang="en-IN" b="1" dirty="0" smtClean="0">
                <a:hlinkClick r:id="rId4"/>
              </a:rPr>
              <a:t>developer.fero@outlook.com</a:t>
            </a:r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80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121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Rasheed Feroz Khan.J</dc:creator>
  <cp:lastModifiedBy>Abdul Rasheed Feroz Khan.J</cp:lastModifiedBy>
  <cp:revision>11</cp:revision>
  <dcterms:created xsi:type="dcterms:W3CDTF">2017-07-07T12:51:32Z</dcterms:created>
  <dcterms:modified xsi:type="dcterms:W3CDTF">2017-08-17T18:50:40Z</dcterms:modified>
</cp:coreProperties>
</file>