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2BBB2-7051-4214-86ED-E04A06212A51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FE5DF-029C-4327-B536-DB10CF5E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5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Artifacts</a:t>
            </a:r>
            <a:r>
              <a:rPr lang="en-IN" baseline="0" dirty="0" smtClean="0"/>
              <a:t> -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FE5DF-029C-4327-B536-DB10CF5E790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1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do/devtestslid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it.do/avdevtestvm" TargetMode="External"/><Relationship Id="rId4" Type="http://schemas.openxmlformats.org/officeDocument/2006/relationships/hyperlink" Target="http://bit.do/avdevtes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feroz@cwtechnologies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1255594"/>
            <a:ext cx="6728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Dev-Test on Microsoft Azure – Quickly get “ready to test”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615" y="3956126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Abdul Rasheed Feroz Khan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615" y="4555882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TechFero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615" y="5133441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feroz@cwtechnologies.in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747" y="1347537"/>
            <a:ext cx="960652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Agenda:</a:t>
            </a:r>
          </a:p>
          <a:p>
            <a:endParaRPr lang="en-IN" dirty="0"/>
          </a:p>
          <a:p>
            <a:pPr>
              <a:lnSpc>
                <a:spcPct val="250000"/>
              </a:lnSpc>
            </a:pPr>
            <a:r>
              <a:rPr lang="en-IN" dirty="0" smtClean="0"/>
              <a:t>What is Dev-Test?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Benefits of Azure Dev-Test.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Demo – Creating a Dev-Test environment.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Demo – Creating a Claimable Virtual Machine.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637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2736" y="2669671"/>
            <a:ext cx="960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What is Dev-Test?</a:t>
            </a:r>
          </a:p>
        </p:txBody>
      </p:sp>
    </p:spTree>
    <p:extLst>
      <p:ext uri="{BB962C8B-B14F-4D97-AF65-F5344CB8AC3E}">
        <p14:creationId xmlns:p14="http://schemas.microsoft.com/office/powerpoint/2010/main" val="39938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747" y="1238509"/>
            <a:ext cx="96065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Benefits of Azure Dev-Test:</a:t>
            </a:r>
            <a:endParaRPr lang="en-IN" sz="32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Auto-Service by Azure.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Test Environment.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Availability.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Integration.</a:t>
            </a:r>
          </a:p>
          <a:p>
            <a:endParaRPr lang="en-I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62464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2736" y="2669671"/>
            <a:ext cx="960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Creating a Dev-Test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388642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2736" y="2669671"/>
            <a:ext cx="960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Creating a Claimable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8409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747" y="1264383"/>
            <a:ext cx="96065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Documentations for Hands-On:</a:t>
            </a:r>
          </a:p>
          <a:p>
            <a:endParaRPr lang="en-IN" sz="3200" b="1" dirty="0"/>
          </a:p>
          <a:p>
            <a:endParaRPr lang="en-I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Slide - </a:t>
            </a:r>
            <a:r>
              <a:rPr lang="en-IN" sz="2400" dirty="0">
                <a:hlinkClick r:id="rId3"/>
              </a:rPr>
              <a:t>http://</a:t>
            </a:r>
            <a:r>
              <a:rPr lang="en-IN" sz="2400" dirty="0" smtClean="0">
                <a:hlinkClick r:id="rId3"/>
              </a:rPr>
              <a:t>bit.do/devtestslides</a:t>
            </a:r>
            <a:r>
              <a:rPr lang="en-IN" sz="2400" dirty="0" smtClean="0"/>
              <a:t>  </a:t>
            </a:r>
            <a:endParaRPr lang="en-I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Creating </a:t>
            </a:r>
            <a:r>
              <a:rPr lang="en-IN" sz="2400" dirty="0" smtClean="0"/>
              <a:t>a </a:t>
            </a:r>
            <a:r>
              <a:rPr lang="en-IN" sz="2400" dirty="0"/>
              <a:t>Dev-Test Environment </a:t>
            </a:r>
            <a:r>
              <a:rPr lang="en-IN" sz="2400" dirty="0" smtClean="0"/>
              <a:t>– </a:t>
            </a:r>
            <a:r>
              <a:rPr lang="en-IN" sz="2400" dirty="0" smtClean="0">
                <a:hlinkClick r:id="rId4"/>
              </a:rPr>
              <a:t>http://bit.do/avdevtest</a:t>
            </a:r>
            <a:endParaRPr lang="en-IN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Creating a Claimable Virtual Machine - </a:t>
            </a:r>
            <a:r>
              <a:rPr lang="en-IN" sz="2400" dirty="0">
                <a:hlinkClick r:id="rId5"/>
              </a:rPr>
              <a:t>http://</a:t>
            </a:r>
            <a:r>
              <a:rPr lang="en-IN" sz="2400" dirty="0" smtClean="0">
                <a:hlinkClick r:id="rId5"/>
              </a:rPr>
              <a:t>bit.do/avdevtestvm</a:t>
            </a:r>
            <a:r>
              <a:rPr lang="en-IN" sz="2400" dirty="0" smtClean="0"/>
              <a:t>  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pPr algn="ctr"/>
            <a:endParaRPr lang="en-I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70051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2736" y="1347537"/>
            <a:ext cx="960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Thanks for Joining!!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7" y="2001530"/>
            <a:ext cx="3528461" cy="3528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9298" y="2832193"/>
            <a:ext cx="54093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Abdul Rasheed Feroz Khan</a:t>
            </a:r>
          </a:p>
          <a:p>
            <a:endParaRPr lang="en-IN" dirty="0"/>
          </a:p>
          <a:p>
            <a:r>
              <a:rPr lang="en-IN" dirty="0" smtClean="0"/>
              <a:t>Feel free to reach me for any queries:</a:t>
            </a:r>
          </a:p>
          <a:p>
            <a:r>
              <a:rPr lang="en-IN" b="1" dirty="0"/>
              <a:t>@</a:t>
            </a:r>
            <a:r>
              <a:rPr lang="en-IN" b="1" dirty="0" err="1" smtClean="0"/>
              <a:t>TechFero</a:t>
            </a:r>
            <a:r>
              <a:rPr lang="en-IN" b="1" dirty="0" smtClean="0"/>
              <a:t> | @</a:t>
            </a:r>
            <a:r>
              <a:rPr lang="en-IN" b="1" dirty="0" err="1" smtClean="0"/>
              <a:t>CloudWorldTech</a:t>
            </a:r>
            <a:endParaRPr lang="en-IN" b="1" dirty="0"/>
          </a:p>
          <a:p>
            <a:r>
              <a:rPr lang="en-IN" dirty="0" smtClean="0">
                <a:hlinkClick r:id="rId4"/>
              </a:rPr>
              <a:t>feroz@cwtechnologies.in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0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139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Abdul Rasheed Feroz Khan.J</cp:lastModifiedBy>
  <cp:revision>12</cp:revision>
  <dcterms:created xsi:type="dcterms:W3CDTF">2016-02-17T13:02:09Z</dcterms:created>
  <dcterms:modified xsi:type="dcterms:W3CDTF">2017-07-18T16:51:29Z</dcterms:modified>
</cp:coreProperties>
</file>