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eveloper.fero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your Traffic on </a:t>
            </a:r>
            <a:r>
              <a:rPr lang="en-US" sz="4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WebApps</a:t>
            </a:r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from DNS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Abdul Rasheed Feroz Khan J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TechFero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| @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CodeSizzler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developer.fero@outlook.com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47" y="1347537"/>
            <a:ext cx="9606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Agenda:</a:t>
            </a:r>
          </a:p>
          <a:p>
            <a:endParaRPr lang="en-IN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About Managing your Traffic on Azure</a:t>
            </a:r>
            <a:endParaRPr lang="en-IN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Priority based | Performance based | Geographic based | Weight based</a:t>
            </a:r>
            <a:endParaRPr lang="en-IN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Hands on with Priority based routing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632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Why </a:t>
            </a:r>
            <a:r>
              <a:rPr lang="en-IN" sz="4000" b="1" dirty="0" smtClean="0"/>
              <a:t>Traffic Manager on Azure?</a:t>
            </a:r>
            <a:endParaRPr lang="en-IN" sz="4000" b="1" dirty="0" smtClean="0"/>
          </a:p>
          <a:p>
            <a:pPr algn="ctr"/>
            <a:r>
              <a:rPr lang="en-IN" sz="2400" b="1" dirty="0" smtClean="0"/>
              <a:t>Manage traffic on your applications – may be Windows or Linux machines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733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Priority based routing</a:t>
            </a:r>
            <a:endParaRPr lang="en-IN" sz="4000" b="1" dirty="0" smtClean="0"/>
          </a:p>
          <a:p>
            <a:pPr algn="ctr"/>
            <a:r>
              <a:rPr lang="en-IN" sz="2400" b="1" dirty="0" smtClean="0"/>
              <a:t>Set priorities for the servers which are connected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972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Performance based routing</a:t>
            </a:r>
            <a:endParaRPr lang="en-IN" sz="4000" b="1" dirty="0" smtClean="0"/>
          </a:p>
          <a:p>
            <a:pPr algn="ctr"/>
            <a:r>
              <a:rPr lang="en-IN" sz="2400" b="1" dirty="0" smtClean="0"/>
              <a:t>Based on lesser time interval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226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Geographic based routing</a:t>
            </a:r>
            <a:endParaRPr lang="en-IN" sz="4000" b="1" dirty="0" smtClean="0"/>
          </a:p>
          <a:p>
            <a:pPr algn="ctr"/>
            <a:r>
              <a:rPr lang="en-IN" sz="2400" b="1" dirty="0" smtClean="0"/>
              <a:t>Based on the nearest geographic location of incoming traffic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377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Weight based routing</a:t>
            </a:r>
            <a:endParaRPr lang="en-IN" sz="4000" b="1" dirty="0" smtClean="0"/>
          </a:p>
          <a:p>
            <a:pPr algn="ctr"/>
            <a:r>
              <a:rPr lang="en-IN" sz="2400" b="1" dirty="0" smtClean="0"/>
              <a:t>Based on round robin scheduling algorithm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957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2736" y="1347537"/>
            <a:ext cx="960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Thanks for Joining!!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" y="2001530"/>
            <a:ext cx="3528461" cy="3528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9298" y="2832193"/>
            <a:ext cx="5409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Abdul Rasheed Feroz Khan</a:t>
            </a:r>
          </a:p>
          <a:p>
            <a:endParaRPr lang="en-IN" dirty="0"/>
          </a:p>
          <a:p>
            <a:r>
              <a:rPr lang="en-IN" dirty="0" smtClean="0"/>
              <a:t>Feel free to reach me for any queries:</a:t>
            </a:r>
          </a:p>
          <a:p>
            <a:r>
              <a:rPr lang="en-IN" b="1" dirty="0"/>
              <a:t>@</a:t>
            </a:r>
            <a:r>
              <a:rPr lang="en-IN" b="1" dirty="0" err="1" smtClean="0"/>
              <a:t>TechFero</a:t>
            </a:r>
            <a:r>
              <a:rPr lang="en-IN" b="1" dirty="0" smtClean="0"/>
              <a:t> | @</a:t>
            </a:r>
            <a:r>
              <a:rPr lang="en-IN" b="1" dirty="0" err="1" smtClean="0"/>
              <a:t>CodeSizzler</a:t>
            </a:r>
            <a:endParaRPr lang="en-IN" b="1" dirty="0"/>
          </a:p>
          <a:p>
            <a:r>
              <a:rPr lang="en-IN" dirty="0" smtClean="0">
                <a:hlinkClick r:id="rId4"/>
              </a:rPr>
              <a:t>developer.fero@outlook.com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Abdul Rasheed Feroz Khan.J</cp:lastModifiedBy>
  <cp:revision>6</cp:revision>
  <dcterms:created xsi:type="dcterms:W3CDTF">2016-02-17T13:02:09Z</dcterms:created>
  <dcterms:modified xsi:type="dcterms:W3CDTF">2017-08-16T05:28:26Z</dcterms:modified>
</cp:coreProperties>
</file>