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58" r:id="rId4"/>
    <p:sldId id="257" r:id="rId5"/>
    <p:sldId id="259" r:id="rId6"/>
    <p:sldId id="260" r:id="rId7"/>
    <p:sldId id="261" r:id="rId8"/>
    <p:sldId id="262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7AC03-EDB0-46A2-AE83-6B1037F09537}" type="datetimeFigureOut">
              <a:rPr lang="en-IN" smtClean="0"/>
              <a:t>01-10-2017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F85EA-FBC1-4223-B410-2A0188C876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606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83FAC-A721-45A3-BBDE-EAF2B09B7C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40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1DF4-A808-45E3-AB02-07C5138A6433}" type="datetimeFigureOut">
              <a:rPr lang="en-IN" smtClean="0"/>
              <a:t>01-10-2017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B0B3-96B1-4A09-B72D-6CCCC4812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546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1DF4-A808-45E3-AB02-07C5138A6433}" type="datetimeFigureOut">
              <a:rPr lang="en-IN" smtClean="0"/>
              <a:t>01-10-2017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B0B3-96B1-4A09-B72D-6CCCC4812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61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1DF4-A808-45E3-AB02-07C5138A6433}" type="datetimeFigureOut">
              <a:rPr lang="en-IN" smtClean="0"/>
              <a:t>01-10-2017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B0B3-96B1-4A09-B72D-6CCCC4812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18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1DF4-A808-45E3-AB02-07C5138A6433}" type="datetimeFigureOut">
              <a:rPr lang="en-IN" smtClean="0"/>
              <a:t>01-10-2017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B0B3-96B1-4A09-B72D-6CCCC4812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77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1DF4-A808-45E3-AB02-07C5138A6433}" type="datetimeFigureOut">
              <a:rPr lang="en-IN" smtClean="0"/>
              <a:t>01-10-2017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B0B3-96B1-4A09-B72D-6CCCC4812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91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1DF4-A808-45E3-AB02-07C5138A6433}" type="datetimeFigureOut">
              <a:rPr lang="en-IN" smtClean="0"/>
              <a:t>01-10-2017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B0B3-96B1-4A09-B72D-6CCCC4812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73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1DF4-A808-45E3-AB02-07C5138A6433}" type="datetimeFigureOut">
              <a:rPr lang="en-IN" smtClean="0"/>
              <a:t>01-10-2017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B0B3-96B1-4A09-B72D-6CCCC4812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68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1DF4-A808-45E3-AB02-07C5138A6433}" type="datetimeFigureOut">
              <a:rPr lang="en-IN" smtClean="0"/>
              <a:t>01-10-2017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B0B3-96B1-4A09-B72D-6CCCC4812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70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1DF4-A808-45E3-AB02-07C5138A6433}" type="datetimeFigureOut">
              <a:rPr lang="en-IN" smtClean="0"/>
              <a:t>01-10-2017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B0B3-96B1-4A09-B72D-6CCCC4812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09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1DF4-A808-45E3-AB02-07C5138A6433}" type="datetimeFigureOut">
              <a:rPr lang="en-IN" smtClean="0"/>
              <a:t>01-10-2017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B0B3-96B1-4A09-B72D-6CCCC4812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6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1DF4-A808-45E3-AB02-07C5138A6433}" type="datetimeFigureOut">
              <a:rPr lang="en-IN" smtClean="0"/>
              <a:t>01-10-2017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B0B3-96B1-4A09-B72D-6CCCC4812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214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E1DF4-A808-45E3-AB02-07C5138A6433}" type="datetimeFigureOut">
              <a:rPr lang="en-IN" smtClean="0"/>
              <a:t>01-10-2017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5B0B3-96B1-4A09-B72D-6CCCC48126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99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desizzl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mRm_Nb9wROU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codesizzler@outlook.com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sizzler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://www.bit.do/ferozmv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rials.dynamics.com/Dynamics365/Signup/sal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Microsoft Dynamics CRM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Abdul Rasheed Feroz Khan</a:t>
            </a:r>
          </a:p>
          <a:p>
            <a:r>
              <a:rPr lang="en-IN" dirty="0">
                <a:solidFill>
                  <a:schemeClr val="bg1"/>
                </a:solidFill>
              </a:rPr>
              <a:t>Director – </a:t>
            </a:r>
            <a:r>
              <a:rPr lang="en-IN" dirty="0" err="1">
                <a:solidFill>
                  <a:schemeClr val="bg1"/>
                </a:solidFill>
              </a:rPr>
              <a:t>CodeSizzler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Microsoft Most Valuable Professional - Azure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446520"/>
            <a:ext cx="11786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hlinkClick r:id="rId2"/>
              </a:rPr>
              <a:t>https://github.com/codesizzler</a:t>
            </a:r>
            <a:r>
              <a:rPr lang="en-IN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3044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F9188-9F98-465B-8DB6-267EE0A4C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3600" dirty="0">
                <a:solidFill>
                  <a:schemeClr val="bg1"/>
                </a:solidFill>
              </a:rPr>
              <a:t>	Video link -  </a:t>
            </a:r>
            <a:r>
              <a:rPr lang="en-IN" sz="3600" dirty="0">
                <a:solidFill>
                  <a:schemeClr val="bg1"/>
                </a:solidFill>
                <a:hlinkClick r:id="rId2"/>
              </a:rPr>
              <a:t>https://youtu.be/mRm_Nb9wROU</a:t>
            </a:r>
            <a:r>
              <a:rPr lang="en-IN" sz="36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6249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Thanks for joining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919" y="2734057"/>
            <a:ext cx="3573935" cy="20129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2734057"/>
            <a:ext cx="6092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bg1"/>
                </a:solidFill>
                <a:hlinkClick r:id="rId3"/>
              </a:rPr>
              <a:t>codesizzler@outlook.com</a:t>
            </a:r>
            <a:r>
              <a:rPr lang="en-IN" sz="4000" dirty="0">
                <a:solidFill>
                  <a:schemeClr val="bg1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chemeClr val="bg1"/>
                </a:solidFill>
              </a:rPr>
              <a:t>Twitter - @</a:t>
            </a:r>
            <a:r>
              <a:rPr lang="en-IN" sz="4000" dirty="0" err="1">
                <a:solidFill>
                  <a:schemeClr val="bg1"/>
                </a:solidFill>
              </a:rPr>
              <a:t>CodeSizzler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4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Abdul Rasheed Feroz Khan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151323" cy="42008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Founder &amp; Director – </a:t>
            </a:r>
            <a:r>
              <a:rPr lang="en-US" dirty="0" err="1">
                <a:solidFill>
                  <a:schemeClr val="bg1"/>
                </a:solidFill>
              </a:rPr>
              <a:t>CodeSizzler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Microsoft MVP – Azure</a:t>
            </a:r>
          </a:p>
          <a:p>
            <a:r>
              <a:rPr lang="en-US" dirty="0">
                <a:solidFill>
                  <a:schemeClr val="bg1"/>
                </a:solidFill>
              </a:rPr>
              <a:t>C# Corner MVP </a:t>
            </a:r>
          </a:p>
          <a:p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TechFero</a:t>
            </a:r>
            <a:r>
              <a:rPr lang="en-US" dirty="0">
                <a:solidFill>
                  <a:schemeClr val="bg1"/>
                </a:solidFill>
              </a:rPr>
              <a:t> | @</a:t>
            </a:r>
            <a:r>
              <a:rPr lang="en-US" dirty="0" err="1">
                <a:solidFill>
                  <a:schemeClr val="bg1"/>
                </a:solidFill>
              </a:rPr>
              <a:t>CodeSizzler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www.codesizzler.com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www.bit.do/ferozmvp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792" y="1962531"/>
            <a:ext cx="3118981" cy="311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79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CRM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093709"/>
              </p:ext>
            </p:extLst>
          </p:nvPr>
        </p:nvGraphicFramePr>
        <p:xfrm>
          <a:off x="838200" y="1825625"/>
          <a:ext cx="105156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CRM 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CRM</a:t>
                      </a:r>
                      <a:r>
                        <a:rPr lang="en-IN" sz="2400" baseline="0" dirty="0"/>
                        <a:t> On-Premise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/>
                        <a:t>Cloud based solution provided by Microsoft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/>
                        <a:t>On-premise solution provided by Microsoft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/>
                        <a:t>Pay as you go and start</a:t>
                      </a:r>
                      <a:r>
                        <a:rPr lang="en-IN" sz="2400" baseline="0" dirty="0"/>
                        <a:t> within a few days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/>
                        <a:t>Takes a long time for setting</a:t>
                      </a:r>
                      <a:r>
                        <a:rPr lang="en-IN" sz="2400" baseline="0" dirty="0"/>
                        <a:t> up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/>
                        <a:t>Less customization</a:t>
                      </a:r>
                      <a:r>
                        <a:rPr lang="en-IN" sz="2400" baseline="0" dirty="0"/>
                        <a:t> &amp; extensions support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/>
                        <a:t>More customization</a:t>
                      </a:r>
                      <a:r>
                        <a:rPr lang="en-IN" sz="2400" baseline="0" dirty="0"/>
                        <a:t> &amp; extensions support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/>
                        <a:t>No manual backup of data are 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/>
                        <a:t>Complete</a:t>
                      </a:r>
                      <a:r>
                        <a:rPr lang="en-IN" sz="2400" baseline="0" dirty="0"/>
                        <a:t> availability for backup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/>
                        <a:t>Different</a:t>
                      </a:r>
                      <a:r>
                        <a:rPr lang="en-IN" sz="2400" baseline="0" dirty="0"/>
                        <a:t> storage plans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2400" baseline="0" dirty="0"/>
                        <a:t>Pay more for the service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/>
                        <a:t>Supports for automatic updates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sz="2400" baseline="0" dirty="0"/>
                        <a:t>Need to be installed by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40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736" y="154813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Dynamics CRM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936" y="1345533"/>
            <a:ext cx="11045952" cy="535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58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Product Competitors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844" y="1402874"/>
            <a:ext cx="3429000" cy="21526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240" y="1402874"/>
            <a:ext cx="1693164" cy="16931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306" y="3981275"/>
            <a:ext cx="2550827" cy="25508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31" y="2601118"/>
            <a:ext cx="5715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0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Product Versions of CRM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Microsoft CRM 1.0</a:t>
            </a:r>
          </a:p>
          <a:p>
            <a:r>
              <a:rPr lang="en-IN" dirty="0">
                <a:solidFill>
                  <a:schemeClr val="bg1"/>
                </a:solidFill>
              </a:rPr>
              <a:t>Microsoft CRM 1.2</a:t>
            </a:r>
          </a:p>
          <a:p>
            <a:r>
              <a:rPr lang="en-IN" dirty="0">
                <a:solidFill>
                  <a:schemeClr val="bg1"/>
                </a:solidFill>
              </a:rPr>
              <a:t>Microsoft Dynamics CRM 3.0</a:t>
            </a:r>
          </a:p>
          <a:p>
            <a:r>
              <a:rPr lang="en-IN" dirty="0">
                <a:solidFill>
                  <a:schemeClr val="bg1"/>
                </a:solidFill>
              </a:rPr>
              <a:t>Microsoft Dynamics CRM 4.0</a:t>
            </a:r>
          </a:p>
          <a:p>
            <a:r>
              <a:rPr lang="en-IN" dirty="0">
                <a:solidFill>
                  <a:schemeClr val="bg1"/>
                </a:solidFill>
              </a:rPr>
              <a:t>Microsoft Dynamics CRM 2011</a:t>
            </a:r>
          </a:p>
          <a:p>
            <a:r>
              <a:rPr lang="en-IN" dirty="0">
                <a:solidFill>
                  <a:schemeClr val="bg1"/>
                </a:solidFill>
              </a:rPr>
              <a:t>Microsoft Dynamics CRM 2013</a:t>
            </a:r>
          </a:p>
          <a:p>
            <a:r>
              <a:rPr lang="en-IN" dirty="0">
                <a:solidFill>
                  <a:schemeClr val="bg1"/>
                </a:solidFill>
              </a:rPr>
              <a:t>Microsoft Dynamics CRM 2015</a:t>
            </a:r>
          </a:p>
          <a:p>
            <a:r>
              <a:rPr lang="en-IN" dirty="0">
                <a:solidFill>
                  <a:schemeClr val="bg1"/>
                </a:solidFill>
              </a:rPr>
              <a:t>Microsoft Dynamics CRM 2016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82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Trial for Dynamics CRM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48" y="3444113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IN" sz="3600" dirty="0">
                <a:solidFill>
                  <a:schemeClr val="bg1"/>
                </a:solidFill>
                <a:hlinkClick r:id="rId2"/>
              </a:rPr>
              <a:t>https://trials.dynamics.com/Dynamics365/Signup/sales</a:t>
            </a:r>
            <a:r>
              <a:rPr lang="en-IN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1556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Functions of Dynamics CRM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12" y="1405000"/>
            <a:ext cx="10789920" cy="5161859"/>
          </a:xfrm>
        </p:spPr>
      </p:pic>
    </p:spTree>
    <p:extLst>
      <p:ext uri="{BB962C8B-B14F-4D97-AF65-F5344CB8AC3E}">
        <p14:creationId xmlns:p14="http://schemas.microsoft.com/office/powerpoint/2010/main" val="2411922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496" y="309918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Demo – Activating your Dynamics CRM free trial account</a:t>
            </a:r>
            <a:br>
              <a:rPr lang="en-IN" dirty="0">
                <a:solidFill>
                  <a:schemeClr val="bg1"/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8849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250</TotalTime>
  <Words>210</Words>
  <Application>Microsoft Office PowerPoint</Application>
  <PresentationFormat>Widescreen</PresentationFormat>
  <Paragraphs>49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Microsoft Dynamics CRM</vt:lpstr>
      <vt:lpstr>Abdul Rasheed Feroz Khan</vt:lpstr>
      <vt:lpstr>CRM</vt:lpstr>
      <vt:lpstr>Dynamics CRM</vt:lpstr>
      <vt:lpstr>Product Competitors</vt:lpstr>
      <vt:lpstr>Product Versions of CRM</vt:lpstr>
      <vt:lpstr>Trial for Dynamics CRM</vt:lpstr>
      <vt:lpstr>Functions of Dynamics CRM</vt:lpstr>
      <vt:lpstr>Demo – Activating your Dynamics CRM free trial account </vt:lpstr>
      <vt:lpstr>PowerPoint Presentation</vt:lpstr>
      <vt:lpstr>Thanks for joining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Dynamics CRM</dc:title>
  <dc:creator>Abdul Rasheed Feroz Khan.J</dc:creator>
  <cp:lastModifiedBy>Abdul Rasheed Feroz Khan</cp:lastModifiedBy>
  <cp:revision>11</cp:revision>
  <dcterms:created xsi:type="dcterms:W3CDTF">2017-09-24T14:39:49Z</dcterms:created>
  <dcterms:modified xsi:type="dcterms:W3CDTF">2017-10-01T08:10:11Z</dcterms:modified>
</cp:coreProperties>
</file>