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AC03-EDB0-46A2-AE83-6B1037F0953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85EA-FBC1-4223-B410-2A0188C87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1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1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sizzl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odesizzler@outlook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sizz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Module 2 – Application Navigation in Dynamics CRM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dirty="0">
                <a:solidFill>
                  <a:schemeClr val="bg1"/>
                </a:solidFill>
              </a:rPr>
              <a:t>Director – </a:t>
            </a:r>
            <a:r>
              <a:rPr lang="en-IN" dirty="0" err="1">
                <a:solidFill>
                  <a:schemeClr val="bg1"/>
                </a:solidFill>
              </a:rPr>
              <a:t>CodeSizzler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Microsoft Most Valuable Professional - Azure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46520"/>
            <a:ext cx="117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2"/>
              </a:rPr>
              <a:t>https://github.com/codesizzler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04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Abdul Rasheed Feroz Khan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2008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Accessing from Web Client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Sales – Service – Marketing – Settings – Help Center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Creating Task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Creating Accounts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Advanced Find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A4A16-3969-4359-BB1D-70EE16A392DB}"/>
              </a:ext>
            </a:extLst>
          </p:cNvPr>
          <p:cNvSpPr txBox="1"/>
          <p:nvPr/>
        </p:nvSpPr>
        <p:spPr>
          <a:xfrm>
            <a:off x="838199" y="509047"/>
            <a:ext cx="1041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Agenda for this module:</a:t>
            </a:r>
          </a:p>
        </p:txBody>
      </p:sp>
    </p:spTree>
    <p:extLst>
      <p:ext uri="{BB962C8B-B14F-4D97-AF65-F5344CB8AC3E}">
        <p14:creationId xmlns:p14="http://schemas.microsoft.com/office/powerpoint/2010/main" val="173747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5E09-DC4A-4C37-852B-0666925D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Video Link - https://youtu.be/0fvL70PxxQs</a:t>
            </a:r>
          </a:p>
        </p:txBody>
      </p:sp>
    </p:spTree>
    <p:extLst>
      <p:ext uri="{BB962C8B-B14F-4D97-AF65-F5344CB8AC3E}">
        <p14:creationId xmlns:p14="http://schemas.microsoft.com/office/powerpoint/2010/main" val="270854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Thanks for joining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2734057"/>
            <a:ext cx="3573935" cy="2012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2734057"/>
            <a:ext cx="6797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  <a:hlinkClick r:id="rId3"/>
              </a:rPr>
              <a:t>codesizzler@outlook.com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Twitter - @</a:t>
            </a:r>
            <a:r>
              <a:rPr lang="en-IN" sz="4000" dirty="0" err="1">
                <a:solidFill>
                  <a:schemeClr val="bg1"/>
                </a:solidFill>
              </a:rPr>
              <a:t>CodeSizzler</a:t>
            </a:r>
            <a:endParaRPr lang="en-IN" sz="4000" dirty="0">
              <a:solidFill>
                <a:schemeClr val="bg1"/>
              </a:solidFill>
              <a:hlinkClick r:id="rId4"/>
            </a:endParaRP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371</TotalTime>
  <Words>80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2 – Application Navigation in Dynamics CRM</vt:lpstr>
      <vt:lpstr>Abdul Rasheed Feroz Khan</vt:lpstr>
      <vt:lpstr>PowerPoint Presentation</vt:lpstr>
      <vt:lpstr>Thanks for joining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Dynamics CRM</dc:title>
  <dc:creator>Abdul Rasheed Feroz Khan.J</dc:creator>
  <cp:lastModifiedBy>Abdul Rasheed Feroz Khan</cp:lastModifiedBy>
  <cp:revision>16</cp:revision>
  <dcterms:created xsi:type="dcterms:W3CDTF">2017-09-24T14:39:49Z</dcterms:created>
  <dcterms:modified xsi:type="dcterms:W3CDTF">2017-10-01T08:11:31Z</dcterms:modified>
</cp:coreProperties>
</file>