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19A6-B50D-4496-8B26-829CDAEC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49F0F-41E8-4B2F-A967-A5E1722C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CB5B-8D26-41B9-954C-609B5CEB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5811-D1DF-47C1-94AB-693C1F8F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7C2C-83C4-4DBA-B69D-B04C8D31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6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8FC2-C6C9-499B-BA92-A4405506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86D84-129C-485E-88A1-4D5F2044A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A6C5B-C770-466F-8F84-F7472D21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5A54C-5968-4CA9-9A4E-9353A436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91DC-A72F-4514-9B5A-A8B02616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91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8C36B-FAA3-4E38-9E7C-58DE6B179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31D5E-7A6B-4EB2-9E6F-0F6FE3AED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794A5-4945-417E-A26A-242422B5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27AB4-43CE-49EA-92E9-B80BCB64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924B-53D7-4AA0-90A1-3725CAB0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2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8492-07CF-4797-BB5A-3197EFDE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321F-ED7E-4513-97FC-55677E20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DF73-C4E4-4473-A6CB-3B4A5F93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A04E9-6FA4-4506-AD63-7B161FAB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2873-7293-48B1-9CFE-726C6DEF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5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12C3-8397-4375-9D7C-94158973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FFB12-A517-40B0-B091-21F549FD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63E0-F06F-4F2F-B3D3-87D77B9B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73ED-9114-4471-A1E0-900C019C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61C2-B345-4593-9DA9-6FC86F68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7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874-70EC-4858-B424-BD7E9A3B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3FC3-4027-4F66-BFAC-75A7473EE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8C567-E1CD-4F59-B10D-71DFD801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1882-24BB-44F1-9225-D0C9F239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95F44-1F45-432E-B10C-B1433E20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8F9AE-1FF0-48C4-B3BE-FA0B9F9A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0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CC39-BD6A-403D-A4A9-60DAD4B6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6CA84-589E-4902-A912-A8D654FE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9AD6F-1117-4B3B-9827-C192BAA86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28833-8B22-45A0-9E44-D2335A97B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18881-7F94-43A2-8748-E765C3AC5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E3D8F-CB5C-4472-82AC-29D287EA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626D8-B28A-4102-B64A-C0C3D3AA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71940-E8A9-430F-9C83-8EF407A1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02E3-3787-40DC-AFF6-A70319F3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8D508-A1C9-4DFC-8737-757AB38C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C4659-C770-4414-9FA7-7F860BF5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AF6D0-865B-4433-AB53-E6B4BFE3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9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CBF42-00F5-4E31-A65A-B7D444AB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F4535-EE10-4827-B38E-81F0DB48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2D09F-FBF1-4830-A5ED-2A6CAAA1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DFBF-DE26-4E7F-BBB4-C094FAE0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651A-7663-43BF-ADD8-9AB7EB4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24E1A-CE2F-4A18-8B2E-12679430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FDA5E-928B-456D-8AF1-FAB28053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0645B-2FDE-42E6-A5A6-E69BA8D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ECE08-63B7-4A4A-A609-922F79C6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9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8CB2-3759-465F-B12A-FCA542BA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9111A-EFE8-4A7C-9023-ADC3980CE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3D865-E722-47BE-9982-39DF84547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02BC-67BC-4CF0-98C4-BA650E54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8E07A-7790-4C60-BAC8-A561D997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75F2B-7750-49AB-BBCC-8E5EE258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2A4F7-ABBF-48CF-A6B8-35279401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E12E-CB08-44FC-9222-D6A3E45D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7D5C-201F-4EBB-8BEF-F7AA3125C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5B12-E25E-42F7-8478-2DA81595019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8B25-792F-43D4-9023-67A8965D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EFB3-AE65-40A7-BB94-92DB9239F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0BC1-44B6-4058-83CF-FC2E1E0F1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5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codesizzler" TargetMode="External"/><Relationship Id="rId2" Type="http://schemas.openxmlformats.org/officeDocument/2006/relationships/hyperlink" Target="http://www.codesizzler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Cq7npaqZX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codesizzler@outlook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752AC1-2FDA-4F0C-BD50-E5B0D6431C73}"/>
              </a:ext>
            </a:extLst>
          </p:cNvPr>
          <p:cNvSpPr txBox="1"/>
          <p:nvPr/>
        </p:nvSpPr>
        <p:spPr>
          <a:xfrm>
            <a:off x="213360" y="2032000"/>
            <a:ext cx="116738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Module 3 - Terminologies in Dynamics 365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Abdul Rasheed Feroz Khan</a:t>
            </a:r>
          </a:p>
          <a:p>
            <a:r>
              <a:rPr lang="en-IN" sz="2400" dirty="0">
                <a:solidFill>
                  <a:schemeClr val="bg1"/>
                </a:solidFill>
              </a:rPr>
              <a:t>Director – </a:t>
            </a:r>
            <a:r>
              <a:rPr lang="en-IN" sz="2400" dirty="0" err="1">
                <a:solidFill>
                  <a:schemeClr val="bg1"/>
                </a:solidFill>
              </a:rPr>
              <a:t>CodeSizzler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Microsoft Most Valuable Professional – Azure</a:t>
            </a:r>
          </a:p>
          <a:p>
            <a:r>
              <a:rPr lang="en-IN" sz="2400" dirty="0">
                <a:solidFill>
                  <a:schemeClr val="bg1"/>
                </a:solidFill>
              </a:rPr>
              <a:t>@</a:t>
            </a:r>
            <a:r>
              <a:rPr lang="en-IN" sz="2400" dirty="0" err="1">
                <a:solidFill>
                  <a:schemeClr val="bg1"/>
                </a:solidFill>
              </a:rPr>
              <a:t>TechFero</a:t>
            </a:r>
            <a:r>
              <a:rPr lang="en-IN" sz="2400" dirty="0">
                <a:solidFill>
                  <a:schemeClr val="bg1"/>
                </a:solidFill>
              </a:rPr>
              <a:t> | </a:t>
            </a:r>
            <a:r>
              <a:rPr lang="en-IN" sz="2400" dirty="0">
                <a:solidFill>
                  <a:schemeClr val="bg1"/>
                </a:solidFill>
                <a:hlinkClick r:id="rId2"/>
              </a:rPr>
              <a:t>www.codesizzler.com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r>
              <a:rPr lang="en-IN" sz="2400" dirty="0">
                <a:solidFill>
                  <a:schemeClr val="bg1"/>
                </a:solidFill>
                <a:hlinkClick r:id="rId3"/>
              </a:rPr>
              <a:t>www.github.com/codesizzler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841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A7D-F908-477E-B057-335E8130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323A-A24A-4990-91C6-80F60247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An entity which represents a potential sale</a:t>
            </a: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0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CB4D-CF0E-4076-9C78-66B09187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Video Link - </a:t>
            </a:r>
            <a:r>
              <a:rPr lang="en-IN" sz="3600" dirty="0">
                <a:solidFill>
                  <a:schemeClr val="bg1"/>
                </a:solidFill>
                <a:hlinkClick r:id="rId2"/>
              </a:rPr>
              <a:t>https://youtu.be/eCq7npaqZXo</a:t>
            </a:r>
            <a:r>
              <a:rPr lang="en-IN" sz="3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73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Thanks for joining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19" y="2734057"/>
            <a:ext cx="3573935" cy="2012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734057"/>
            <a:ext cx="6092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  <a:hlinkClick r:id="rId3"/>
              </a:rPr>
              <a:t>codesizzler@outlook.com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Twitter - @</a:t>
            </a:r>
            <a:r>
              <a:rPr lang="en-IN" sz="4000" dirty="0" err="1">
                <a:solidFill>
                  <a:schemeClr val="bg1"/>
                </a:solidFill>
              </a:rPr>
              <a:t>CodeSizzler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4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E30C-5658-4ECB-B3C8-A72A846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CC2C-70D1-42B5-AFC4-B6A78925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3600" dirty="0">
                <a:solidFill>
                  <a:schemeClr val="bg1"/>
                </a:solidFill>
              </a:rPr>
              <a:t>Entity is a record type!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600" dirty="0">
                <a:solidFill>
                  <a:schemeClr val="bg1"/>
                </a:solidFill>
              </a:rPr>
              <a:t>Example – Lead, Accounts, Contacts, Opportunities, Competitors, Quotes, Orders, etc., </a:t>
            </a:r>
          </a:p>
        </p:txBody>
      </p:sp>
    </p:spTree>
    <p:extLst>
      <p:ext uri="{BB962C8B-B14F-4D97-AF65-F5344CB8AC3E}">
        <p14:creationId xmlns:p14="http://schemas.microsoft.com/office/powerpoint/2010/main" val="29857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3F81-FC5B-497F-91C2-6BB4EA9A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7AB0-D197-4201-8A42-E8D624A9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1919"/>
            <a:ext cx="10515600" cy="35150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3600" dirty="0">
                <a:solidFill>
                  <a:schemeClr val="bg1"/>
                </a:solidFill>
              </a:rPr>
              <a:t>Single instance of an entity!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600" dirty="0">
                <a:solidFill>
                  <a:schemeClr val="bg1"/>
                </a:solidFill>
              </a:rPr>
              <a:t>Example – Company Name.</a:t>
            </a:r>
          </a:p>
        </p:txBody>
      </p:sp>
    </p:spTree>
    <p:extLst>
      <p:ext uri="{BB962C8B-B14F-4D97-AF65-F5344CB8AC3E}">
        <p14:creationId xmlns:p14="http://schemas.microsoft.com/office/powerpoint/2010/main" val="122873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050-1E17-4A89-85BD-8EB54A07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1146-6795-4222-BB96-4101684D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759"/>
            <a:ext cx="10515600" cy="377920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3600" dirty="0">
                <a:solidFill>
                  <a:schemeClr val="bg1"/>
                </a:solidFill>
              </a:rPr>
              <a:t>Single data point relating to an entity!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600" dirty="0">
                <a:solidFill>
                  <a:schemeClr val="bg1"/>
                </a:solidFill>
              </a:rPr>
              <a:t>Example – Name, e-mail, phone, etc.,</a:t>
            </a:r>
          </a:p>
        </p:txBody>
      </p:sp>
    </p:spTree>
    <p:extLst>
      <p:ext uri="{BB962C8B-B14F-4D97-AF65-F5344CB8AC3E}">
        <p14:creationId xmlns:p14="http://schemas.microsoft.com/office/powerpoint/2010/main" val="140406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7C35-CD9D-462D-A5DD-FD96C92F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D44D-03CF-43CA-A71B-113838FB9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1119"/>
            <a:ext cx="10515600" cy="3565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Collection of fields that represents a record which can be created, modified or even deleted!</a:t>
            </a:r>
          </a:p>
        </p:txBody>
      </p:sp>
    </p:spTree>
    <p:extLst>
      <p:ext uri="{BB962C8B-B14F-4D97-AF65-F5344CB8AC3E}">
        <p14:creationId xmlns:p14="http://schemas.microsoft.com/office/powerpoint/2010/main" val="9708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49DC-A704-43B3-8E23-68EE800D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E217-2EDC-4DCA-A703-407F83CA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5439"/>
            <a:ext cx="10515600" cy="3291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Collection of records displayed in the form of list and it cannot be edited!</a:t>
            </a:r>
          </a:p>
        </p:txBody>
      </p:sp>
    </p:spTree>
    <p:extLst>
      <p:ext uri="{BB962C8B-B14F-4D97-AF65-F5344CB8AC3E}">
        <p14:creationId xmlns:p14="http://schemas.microsoft.com/office/powerpoint/2010/main" val="352330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2904-A70D-4291-9634-426EE54C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4FC3-5EAE-44F4-BD7D-AB142B2B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An entity that holds all company information!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Example – Customer Name</a:t>
            </a:r>
          </a:p>
        </p:txBody>
      </p:sp>
    </p:spTree>
    <p:extLst>
      <p:ext uri="{BB962C8B-B14F-4D97-AF65-F5344CB8AC3E}">
        <p14:creationId xmlns:p14="http://schemas.microsoft.com/office/powerpoint/2010/main" val="50316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13F1-D7E9-4180-8570-DE5F4CF2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4B3B6-7CEF-4B82-BA93-573055F5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An entity which stores company information!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Example – Contact person in a company.</a:t>
            </a:r>
          </a:p>
        </p:txBody>
      </p:sp>
    </p:spTree>
    <p:extLst>
      <p:ext uri="{BB962C8B-B14F-4D97-AF65-F5344CB8AC3E}">
        <p14:creationId xmlns:p14="http://schemas.microsoft.com/office/powerpoint/2010/main" val="364086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DD42-1590-4D73-9EF2-8EC16787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1FC9-118A-450C-BAC6-84791B55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Another entity which represents prospects!</a:t>
            </a:r>
          </a:p>
        </p:txBody>
      </p:sp>
    </p:spTree>
    <p:extLst>
      <p:ext uri="{BB962C8B-B14F-4D97-AF65-F5344CB8AC3E}">
        <p14:creationId xmlns:p14="http://schemas.microsoft.com/office/powerpoint/2010/main" val="276872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191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Entity</vt:lpstr>
      <vt:lpstr>Record</vt:lpstr>
      <vt:lpstr>Field</vt:lpstr>
      <vt:lpstr>Form</vt:lpstr>
      <vt:lpstr>Views</vt:lpstr>
      <vt:lpstr>Accounts</vt:lpstr>
      <vt:lpstr>Contacts</vt:lpstr>
      <vt:lpstr>Lead</vt:lpstr>
      <vt:lpstr>Opportunities</vt:lpstr>
      <vt:lpstr>PowerPoint Presentation</vt:lpstr>
      <vt:lpstr>Thanks for joining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Rasheed Feroz Khan</dc:creator>
  <cp:lastModifiedBy>Abdul Rasheed Feroz Khan</cp:lastModifiedBy>
  <cp:revision>6</cp:revision>
  <dcterms:created xsi:type="dcterms:W3CDTF">2017-09-30T18:46:05Z</dcterms:created>
  <dcterms:modified xsi:type="dcterms:W3CDTF">2017-10-01T08:13:45Z</dcterms:modified>
</cp:coreProperties>
</file>