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AC03-EDB0-46A2-AE83-6B1037F09537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85EA-FBC1-4223-B410-2A0188C87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0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4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1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7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1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0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9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1DF4-A808-45E3-AB02-07C5138A6433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9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sizzl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odesizzler@outlook.co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sizzl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bit.do/ferozmv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ials.dynamics.com/Dynamics365/Signup/sa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Microsoft Dynamics CRM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Abdul Rasheed Feroz Khan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Director – </a:t>
            </a:r>
            <a:r>
              <a:rPr lang="en-IN" dirty="0" err="1" smtClean="0">
                <a:solidFill>
                  <a:schemeClr val="bg1"/>
                </a:solidFill>
              </a:rPr>
              <a:t>CodeSizzler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Microsoft Most Valuable Professional - Azure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" y="6446520"/>
            <a:ext cx="1178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hlinkClick r:id="rId2"/>
              </a:rPr>
              <a:t>https://github.com/codesizzler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4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</a:rPr>
              <a:t>Thanks for joining 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2734057"/>
            <a:ext cx="3573935" cy="2012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734057"/>
            <a:ext cx="6092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bg1"/>
                </a:solidFill>
                <a:hlinkClick r:id="rId3"/>
              </a:rPr>
              <a:t>codesizzler@outlook.com</a:t>
            </a:r>
            <a:r>
              <a:rPr lang="en-IN" sz="4000" dirty="0" smtClean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bg1"/>
                </a:solidFill>
              </a:rPr>
              <a:t>Twitter - @</a:t>
            </a:r>
            <a:r>
              <a:rPr lang="en-IN" sz="4000" dirty="0" err="1" smtClean="0">
                <a:solidFill>
                  <a:schemeClr val="bg1"/>
                </a:solidFill>
              </a:rPr>
              <a:t>CodeSizzler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4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Abdul Rasheed Feroz Khan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51323" cy="4200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Founder &amp; Director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CodeSizzler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Microsoft MVP – Azure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C# Corner MVP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TechFero</a:t>
            </a:r>
            <a:r>
              <a:rPr lang="en-US" dirty="0" smtClean="0">
                <a:solidFill>
                  <a:schemeClr val="bg1"/>
                </a:solidFill>
              </a:rPr>
              <a:t> | @</a:t>
            </a:r>
            <a:r>
              <a:rPr lang="en-US" dirty="0" err="1" smtClean="0">
                <a:solidFill>
                  <a:schemeClr val="bg1"/>
                </a:solidFill>
              </a:rPr>
              <a:t>CodeSizzler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www.codesizzler.com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www.bit.do/ferozmvp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92" y="1962531"/>
            <a:ext cx="3118981" cy="3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CRM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93709"/>
              </p:ext>
            </p:extLst>
          </p:nvPr>
        </p:nvGraphicFramePr>
        <p:xfrm>
          <a:off x="838200" y="18256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CRM Online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CRM</a:t>
                      </a:r>
                      <a:r>
                        <a:rPr lang="en-IN" sz="2400" baseline="0" dirty="0" smtClean="0"/>
                        <a:t> On-Premise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Cloud based solution provided by Microsoft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On-premise solution provided by Microsoft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Pay as you go and start</a:t>
                      </a:r>
                      <a:r>
                        <a:rPr lang="en-IN" sz="2400" baseline="0" dirty="0" smtClean="0"/>
                        <a:t> within a few days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Takes a long time for setting</a:t>
                      </a:r>
                      <a:r>
                        <a:rPr lang="en-IN" sz="2400" baseline="0" dirty="0" smtClean="0"/>
                        <a:t> up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Less customization</a:t>
                      </a:r>
                      <a:r>
                        <a:rPr lang="en-IN" sz="2400" baseline="0" dirty="0" smtClean="0"/>
                        <a:t> &amp; extensions support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More customization</a:t>
                      </a:r>
                      <a:r>
                        <a:rPr lang="en-IN" sz="2400" baseline="0" dirty="0" smtClean="0"/>
                        <a:t> &amp; extensions support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No manual backup of data are supported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Complete</a:t>
                      </a:r>
                      <a:r>
                        <a:rPr lang="en-IN" sz="2400" baseline="0" dirty="0" smtClean="0"/>
                        <a:t> availability for backup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Different</a:t>
                      </a:r>
                      <a:r>
                        <a:rPr lang="en-IN" sz="2400" baseline="0" dirty="0" smtClean="0"/>
                        <a:t> storage plans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aseline="0" dirty="0" smtClean="0"/>
                        <a:t>Pay more for the service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smtClean="0"/>
                        <a:t>Supports for automatic updates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aseline="0" dirty="0" smtClean="0"/>
                        <a:t>Need to be installed by admin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40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36" y="154813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Dynamics CRM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1345533"/>
            <a:ext cx="11045952" cy="53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Product Competitors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44" y="1402874"/>
            <a:ext cx="3429000" cy="2152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1402874"/>
            <a:ext cx="1693164" cy="1693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06" y="3981275"/>
            <a:ext cx="2550827" cy="2550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1" y="2601118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Product Versions of CRM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Microsoft CRM 1.0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Microsoft CRM 1.2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Microsoft Dynamics CRM 3.0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Microsoft Dynamics CRM 4.0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Microsoft Dynamics CRM 2011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Microsoft Dynamics CRM 2013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Microsoft Dynamics CRM 2015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Microsoft Dynamics CRM 2016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2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Trial for Dynamics CRM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48" y="344411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dirty="0" smtClean="0">
                <a:solidFill>
                  <a:schemeClr val="bg1"/>
                </a:solidFill>
                <a:hlinkClick r:id="rId2"/>
              </a:rPr>
              <a:t>https://trials.dynamics.com/Dynamics365/Signup/sales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5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Functions of Dynamics CRM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1405000"/>
            <a:ext cx="10789920" cy="5161859"/>
          </a:xfrm>
        </p:spPr>
      </p:pic>
    </p:spTree>
    <p:extLst>
      <p:ext uri="{BB962C8B-B14F-4D97-AF65-F5344CB8AC3E}">
        <p14:creationId xmlns:p14="http://schemas.microsoft.com/office/powerpoint/2010/main" val="241192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496" y="30991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Demo – Activating your Dynamics CRM free trial account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8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250</TotalTime>
  <Words>182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Dynamics CRM</vt:lpstr>
      <vt:lpstr>Abdul Rasheed Feroz Khan</vt:lpstr>
      <vt:lpstr>CRM</vt:lpstr>
      <vt:lpstr>Dynamics CRM</vt:lpstr>
      <vt:lpstr>Product Competitors</vt:lpstr>
      <vt:lpstr>Product Versions of CRM</vt:lpstr>
      <vt:lpstr>Trial for Dynamics CRM</vt:lpstr>
      <vt:lpstr>Functions of Dynamics CRM</vt:lpstr>
      <vt:lpstr>Demo – Activating your Dynamics CRM free trial account </vt:lpstr>
      <vt:lpstr>Thanks for joining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Dynamics CRM</dc:title>
  <dc:creator>Abdul Rasheed Feroz Khan.J</dc:creator>
  <cp:lastModifiedBy>Abdul Rasheed Feroz Khan.J</cp:lastModifiedBy>
  <cp:revision>10</cp:revision>
  <dcterms:created xsi:type="dcterms:W3CDTF">2017-09-24T14:39:49Z</dcterms:created>
  <dcterms:modified xsi:type="dcterms:W3CDTF">2017-09-25T13:28:35Z</dcterms:modified>
</cp:coreProperties>
</file>