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B6A43-9418-4E7E-8F32-ABCB76FFA0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35922-65C0-4C32-BB59-CB9C3148780B}">
      <dgm:prSet/>
      <dgm:spPr/>
      <dgm:t>
        <a:bodyPr/>
        <a:lstStyle/>
        <a:p>
          <a:r>
            <a:rPr lang="en-US" dirty="0"/>
            <a:t>Lead</a:t>
          </a:r>
        </a:p>
      </dgm:t>
    </dgm:pt>
    <dgm:pt modelId="{4BBCF1BE-39CB-4D14-96E6-F0638857B235}" type="parTrans" cxnId="{24E814AC-3117-4EC7-9414-EE075DBCA7BA}">
      <dgm:prSet/>
      <dgm:spPr/>
      <dgm:t>
        <a:bodyPr/>
        <a:lstStyle/>
        <a:p>
          <a:endParaRPr lang="en-US"/>
        </a:p>
      </dgm:t>
    </dgm:pt>
    <dgm:pt modelId="{86941355-7216-48FF-A79D-70B3A14D696B}" type="sibTrans" cxnId="{24E814AC-3117-4EC7-9414-EE075DBCA7BA}">
      <dgm:prSet/>
      <dgm:spPr/>
      <dgm:t>
        <a:bodyPr/>
        <a:lstStyle/>
        <a:p>
          <a:endParaRPr lang="en-US"/>
        </a:p>
      </dgm:t>
    </dgm:pt>
    <dgm:pt modelId="{3FFD1AE4-6F8F-482B-B3CD-EE45EA75320E}">
      <dgm:prSet/>
      <dgm:spPr/>
      <dgm:t>
        <a:bodyPr/>
        <a:lstStyle/>
        <a:p>
          <a:r>
            <a:rPr lang="en-US" dirty="0"/>
            <a:t>Opportunity</a:t>
          </a:r>
        </a:p>
      </dgm:t>
    </dgm:pt>
    <dgm:pt modelId="{E5AED102-4F09-49B8-850C-DE22E8CA9A28}" type="parTrans" cxnId="{221B6971-3041-4D57-886F-034D350BDF5E}">
      <dgm:prSet/>
      <dgm:spPr/>
      <dgm:t>
        <a:bodyPr/>
        <a:lstStyle/>
        <a:p>
          <a:endParaRPr lang="en-US"/>
        </a:p>
      </dgm:t>
    </dgm:pt>
    <dgm:pt modelId="{8043D06B-C55D-4DCA-9C22-E5FF38F90802}" type="sibTrans" cxnId="{221B6971-3041-4D57-886F-034D350BDF5E}">
      <dgm:prSet/>
      <dgm:spPr/>
      <dgm:t>
        <a:bodyPr/>
        <a:lstStyle/>
        <a:p>
          <a:endParaRPr lang="en-US"/>
        </a:p>
      </dgm:t>
    </dgm:pt>
    <dgm:pt modelId="{A2CA9D59-71BC-412B-A88A-799E96357C7A}">
      <dgm:prSet/>
      <dgm:spPr/>
      <dgm:t>
        <a:bodyPr/>
        <a:lstStyle/>
        <a:p>
          <a:r>
            <a:rPr lang="en-US" dirty="0"/>
            <a:t>Quote</a:t>
          </a:r>
        </a:p>
      </dgm:t>
    </dgm:pt>
    <dgm:pt modelId="{3BCD9A9F-2454-4AFC-AB9D-111AD37C9560}" type="parTrans" cxnId="{D476A427-5D59-4AEA-A30E-45C58C58FC74}">
      <dgm:prSet/>
      <dgm:spPr/>
      <dgm:t>
        <a:bodyPr/>
        <a:lstStyle/>
        <a:p>
          <a:endParaRPr lang="en-US"/>
        </a:p>
      </dgm:t>
    </dgm:pt>
    <dgm:pt modelId="{413AD553-9201-49F8-B156-EF9B34110DAE}" type="sibTrans" cxnId="{D476A427-5D59-4AEA-A30E-45C58C58FC74}">
      <dgm:prSet/>
      <dgm:spPr/>
      <dgm:t>
        <a:bodyPr/>
        <a:lstStyle/>
        <a:p>
          <a:endParaRPr lang="en-US"/>
        </a:p>
      </dgm:t>
    </dgm:pt>
    <dgm:pt modelId="{4EA56798-0235-43F9-A750-DDBD6B6C589D}">
      <dgm:prSet/>
      <dgm:spPr/>
      <dgm:t>
        <a:bodyPr/>
        <a:lstStyle/>
        <a:p>
          <a:r>
            <a:rPr lang="en-US" dirty="0"/>
            <a:t>Order</a:t>
          </a:r>
        </a:p>
      </dgm:t>
    </dgm:pt>
    <dgm:pt modelId="{9F96F890-921B-4637-B261-A87C591426AD}" type="parTrans" cxnId="{3C1102C1-8628-4E3B-B8D1-8179E8447A41}">
      <dgm:prSet/>
      <dgm:spPr/>
      <dgm:t>
        <a:bodyPr/>
        <a:lstStyle/>
        <a:p>
          <a:endParaRPr lang="en-US"/>
        </a:p>
      </dgm:t>
    </dgm:pt>
    <dgm:pt modelId="{5E46AC9F-D7EC-44CD-9D06-7EF0FA695748}" type="sibTrans" cxnId="{3C1102C1-8628-4E3B-B8D1-8179E8447A41}">
      <dgm:prSet/>
      <dgm:spPr/>
      <dgm:t>
        <a:bodyPr/>
        <a:lstStyle/>
        <a:p>
          <a:endParaRPr lang="en-US"/>
        </a:p>
      </dgm:t>
    </dgm:pt>
    <dgm:pt modelId="{F7BA7E17-588F-479A-8F06-1273A9795D7D}">
      <dgm:prSet/>
      <dgm:spPr/>
      <dgm:t>
        <a:bodyPr/>
        <a:lstStyle/>
        <a:p>
          <a:r>
            <a:rPr lang="en-US" dirty="0"/>
            <a:t>Invoice</a:t>
          </a:r>
        </a:p>
      </dgm:t>
    </dgm:pt>
    <dgm:pt modelId="{6AB5AA49-DB86-4568-98E2-84AD796F72BA}" type="parTrans" cxnId="{36E71B5F-BB63-46EA-AA50-F3D633715F9E}">
      <dgm:prSet/>
      <dgm:spPr/>
      <dgm:t>
        <a:bodyPr/>
        <a:lstStyle/>
        <a:p>
          <a:endParaRPr lang="en-US"/>
        </a:p>
      </dgm:t>
    </dgm:pt>
    <dgm:pt modelId="{0DE3D70C-D8EB-4C99-93E2-CAE942819A6D}" type="sibTrans" cxnId="{36E71B5F-BB63-46EA-AA50-F3D633715F9E}">
      <dgm:prSet/>
      <dgm:spPr/>
      <dgm:t>
        <a:bodyPr/>
        <a:lstStyle/>
        <a:p>
          <a:endParaRPr lang="en-US"/>
        </a:p>
      </dgm:t>
    </dgm:pt>
    <dgm:pt modelId="{C2065F5F-85D5-41C7-889F-8F1D9623F4A4}" type="pres">
      <dgm:prSet presAssocID="{B3EB6A43-9418-4E7E-8F32-ABCB76FFA0AC}" presName="Name0" presStyleCnt="0">
        <dgm:presLayoutVars>
          <dgm:dir/>
          <dgm:resizeHandles val="exact"/>
        </dgm:presLayoutVars>
      </dgm:prSet>
      <dgm:spPr/>
    </dgm:pt>
    <dgm:pt modelId="{6DA0A449-84AA-4B84-97FC-1093B08F418D}" type="pres">
      <dgm:prSet presAssocID="{23A35922-65C0-4C32-BB59-CB9C3148780B}" presName="node" presStyleLbl="node1" presStyleIdx="0" presStyleCnt="5">
        <dgm:presLayoutVars>
          <dgm:bulletEnabled val="1"/>
        </dgm:presLayoutVars>
      </dgm:prSet>
      <dgm:spPr/>
    </dgm:pt>
    <dgm:pt modelId="{1D323D9C-8946-4FBB-ACFE-1144E151B30B}" type="pres">
      <dgm:prSet presAssocID="{86941355-7216-48FF-A79D-70B3A14D696B}" presName="sibTrans" presStyleLbl="sibTrans2D1" presStyleIdx="0" presStyleCnt="4"/>
      <dgm:spPr/>
    </dgm:pt>
    <dgm:pt modelId="{F7A115AD-07DD-4FDD-A688-1ACF97B0FC80}" type="pres">
      <dgm:prSet presAssocID="{86941355-7216-48FF-A79D-70B3A14D696B}" presName="connectorText" presStyleLbl="sibTrans2D1" presStyleIdx="0" presStyleCnt="4"/>
      <dgm:spPr/>
    </dgm:pt>
    <dgm:pt modelId="{11D42352-692D-474C-851E-4B62B73AEED8}" type="pres">
      <dgm:prSet presAssocID="{3FFD1AE4-6F8F-482B-B3CD-EE45EA75320E}" presName="node" presStyleLbl="node1" presStyleIdx="1" presStyleCnt="5">
        <dgm:presLayoutVars>
          <dgm:bulletEnabled val="1"/>
        </dgm:presLayoutVars>
      </dgm:prSet>
      <dgm:spPr/>
    </dgm:pt>
    <dgm:pt modelId="{2F692F70-5094-48B1-8D40-FE25226B93F1}" type="pres">
      <dgm:prSet presAssocID="{8043D06B-C55D-4DCA-9C22-E5FF38F90802}" presName="sibTrans" presStyleLbl="sibTrans2D1" presStyleIdx="1" presStyleCnt="4"/>
      <dgm:spPr/>
    </dgm:pt>
    <dgm:pt modelId="{879907A9-4D05-40DF-9EAC-A1745F3C1AD8}" type="pres">
      <dgm:prSet presAssocID="{8043D06B-C55D-4DCA-9C22-E5FF38F90802}" presName="connectorText" presStyleLbl="sibTrans2D1" presStyleIdx="1" presStyleCnt="4"/>
      <dgm:spPr/>
    </dgm:pt>
    <dgm:pt modelId="{F274E7DA-4A98-44A5-B1F4-574575DA0E49}" type="pres">
      <dgm:prSet presAssocID="{A2CA9D59-71BC-412B-A88A-799E96357C7A}" presName="node" presStyleLbl="node1" presStyleIdx="2" presStyleCnt="5">
        <dgm:presLayoutVars>
          <dgm:bulletEnabled val="1"/>
        </dgm:presLayoutVars>
      </dgm:prSet>
      <dgm:spPr/>
    </dgm:pt>
    <dgm:pt modelId="{69D4B26C-5798-4D03-914D-9D0920132EE6}" type="pres">
      <dgm:prSet presAssocID="{413AD553-9201-49F8-B156-EF9B34110DAE}" presName="sibTrans" presStyleLbl="sibTrans2D1" presStyleIdx="2" presStyleCnt="4"/>
      <dgm:spPr/>
    </dgm:pt>
    <dgm:pt modelId="{F3E123EB-0DF8-4854-85FF-427EDA31F51F}" type="pres">
      <dgm:prSet presAssocID="{413AD553-9201-49F8-B156-EF9B34110DAE}" presName="connectorText" presStyleLbl="sibTrans2D1" presStyleIdx="2" presStyleCnt="4"/>
      <dgm:spPr/>
    </dgm:pt>
    <dgm:pt modelId="{DB69F4C4-0884-4DB3-8A86-8219729E7046}" type="pres">
      <dgm:prSet presAssocID="{4EA56798-0235-43F9-A750-DDBD6B6C589D}" presName="node" presStyleLbl="node1" presStyleIdx="3" presStyleCnt="5">
        <dgm:presLayoutVars>
          <dgm:bulletEnabled val="1"/>
        </dgm:presLayoutVars>
      </dgm:prSet>
      <dgm:spPr/>
    </dgm:pt>
    <dgm:pt modelId="{B7312A50-9700-42ED-BF10-C9B3787C2DEB}" type="pres">
      <dgm:prSet presAssocID="{5E46AC9F-D7EC-44CD-9D06-7EF0FA695748}" presName="sibTrans" presStyleLbl="sibTrans2D1" presStyleIdx="3" presStyleCnt="4"/>
      <dgm:spPr/>
    </dgm:pt>
    <dgm:pt modelId="{2DFCEB2E-1F78-4022-8C17-71946644B10B}" type="pres">
      <dgm:prSet presAssocID="{5E46AC9F-D7EC-44CD-9D06-7EF0FA695748}" presName="connectorText" presStyleLbl="sibTrans2D1" presStyleIdx="3" presStyleCnt="4"/>
      <dgm:spPr/>
    </dgm:pt>
    <dgm:pt modelId="{C0A7692B-632D-4DD7-B289-0BD729CCD1DA}" type="pres">
      <dgm:prSet presAssocID="{F7BA7E17-588F-479A-8F06-1273A9795D7D}" presName="node" presStyleLbl="node1" presStyleIdx="4" presStyleCnt="5">
        <dgm:presLayoutVars>
          <dgm:bulletEnabled val="1"/>
        </dgm:presLayoutVars>
      </dgm:prSet>
      <dgm:spPr/>
    </dgm:pt>
  </dgm:ptLst>
  <dgm:cxnLst>
    <dgm:cxn modelId="{6289FA0D-5603-4FED-B8FA-C9C84BFE6CF4}" type="presOf" srcId="{3FFD1AE4-6F8F-482B-B3CD-EE45EA75320E}" destId="{11D42352-692D-474C-851E-4B62B73AEED8}" srcOrd="0" destOrd="0" presId="urn:microsoft.com/office/officeart/2005/8/layout/process1"/>
    <dgm:cxn modelId="{81853C11-C749-4420-AE63-6CF3F467BC66}" type="presOf" srcId="{86941355-7216-48FF-A79D-70B3A14D696B}" destId="{F7A115AD-07DD-4FDD-A688-1ACF97B0FC80}" srcOrd="1" destOrd="0" presId="urn:microsoft.com/office/officeart/2005/8/layout/process1"/>
    <dgm:cxn modelId="{D476A427-5D59-4AEA-A30E-45C58C58FC74}" srcId="{B3EB6A43-9418-4E7E-8F32-ABCB76FFA0AC}" destId="{A2CA9D59-71BC-412B-A88A-799E96357C7A}" srcOrd="2" destOrd="0" parTransId="{3BCD9A9F-2454-4AFC-AB9D-111AD37C9560}" sibTransId="{413AD553-9201-49F8-B156-EF9B34110DAE}"/>
    <dgm:cxn modelId="{8E3B052E-673F-43AE-9DD4-7F59CF912717}" type="presOf" srcId="{5E46AC9F-D7EC-44CD-9D06-7EF0FA695748}" destId="{B7312A50-9700-42ED-BF10-C9B3787C2DEB}" srcOrd="0" destOrd="0" presId="urn:microsoft.com/office/officeart/2005/8/layout/process1"/>
    <dgm:cxn modelId="{4655E340-0F47-4B77-833A-72B81F65C6DE}" type="presOf" srcId="{4EA56798-0235-43F9-A750-DDBD6B6C589D}" destId="{DB69F4C4-0884-4DB3-8A86-8219729E7046}" srcOrd="0" destOrd="0" presId="urn:microsoft.com/office/officeart/2005/8/layout/process1"/>
    <dgm:cxn modelId="{36E71B5F-BB63-46EA-AA50-F3D633715F9E}" srcId="{B3EB6A43-9418-4E7E-8F32-ABCB76FFA0AC}" destId="{F7BA7E17-588F-479A-8F06-1273A9795D7D}" srcOrd="4" destOrd="0" parTransId="{6AB5AA49-DB86-4568-98E2-84AD796F72BA}" sibTransId="{0DE3D70C-D8EB-4C99-93E2-CAE942819A6D}"/>
    <dgm:cxn modelId="{83A1FC4E-9AC3-487B-B8F6-FD24843EB58F}" type="presOf" srcId="{86941355-7216-48FF-A79D-70B3A14D696B}" destId="{1D323D9C-8946-4FBB-ACFE-1144E151B30B}" srcOrd="0" destOrd="0" presId="urn:microsoft.com/office/officeart/2005/8/layout/process1"/>
    <dgm:cxn modelId="{221B6971-3041-4D57-886F-034D350BDF5E}" srcId="{B3EB6A43-9418-4E7E-8F32-ABCB76FFA0AC}" destId="{3FFD1AE4-6F8F-482B-B3CD-EE45EA75320E}" srcOrd="1" destOrd="0" parTransId="{E5AED102-4F09-49B8-850C-DE22E8CA9A28}" sibTransId="{8043D06B-C55D-4DCA-9C22-E5FF38F90802}"/>
    <dgm:cxn modelId="{10A7CE79-4E12-49E5-A529-78571802D5EB}" type="presOf" srcId="{23A35922-65C0-4C32-BB59-CB9C3148780B}" destId="{6DA0A449-84AA-4B84-97FC-1093B08F418D}" srcOrd="0" destOrd="0" presId="urn:microsoft.com/office/officeart/2005/8/layout/process1"/>
    <dgm:cxn modelId="{03ADC483-F8EA-4607-8EFB-115E057AD626}" type="presOf" srcId="{8043D06B-C55D-4DCA-9C22-E5FF38F90802}" destId="{2F692F70-5094-48B1-8D40-FE25226B93F1}" srcOrd="0" destOrd="0" presId="urn:microsoft.com/office/officeart/2005/8/layout/process1"/>
    <dgm:cxn modelId="{ED10868D-50A6-4F0E-AEC8-FB27A8E7E152}" type="presOf" srcId="{B3EB6A43-9418-4E7E-8F32-ABCB76FFA0AC}" destId="{C2065F5F-85D5-41C7-889F-8F1D9623F4A4}" srcOrd="0" destOrd="0" presId="urn:microsoft.com/office/officeart/2005/8/layout/process1"/>
    <dgm:cxn modelId="{C248618E-095D-4C33-A88E-16A677F3A40B}" type="presOf" srcId="{A2CA9D59-71BC-412B-A88A-799E96357C7A}" destId="{F274E7DA-4A98-44A5-B1F4-574575DA0E49}" srcOrd="0" destOrd="0" presId="urn:microsoft.com/office/officeart/2005/8/layout/process1"/>
    <dgm:cxn modelId="{24E814AC-3117-4EC7-9414-EE075DBCA7BA}" srcId="{B3EB6A43-9418-4E7E-8F32-ABCB76FFA0AC}" destId="{23A35922-65C0-4C32-BB59-CB9C3148780B}" srcOrd="0" destOrd="0" parTransId="{4BBCF1BE-39CB-4D14-96E6-F0638857B235}" sibTransId="{86941355-7216-48FF-A79D-70B3A14D696B}"/>
    <dgm:cxn modelId="{1441DDAE-7E20-4E4F-ADAF-52166607FA45}" type="presOf" srcId="{F7BA7E17-588F-479A-8F06-1273A9795D7D}" destId="{C0A7692B-632D-4DD7-B289-0BD729CCD1DA}" srcOrd="0" destOrd="0" presId="urn:microsoft.com/office/officeart/2005/8/layout/process1"/>
    <dgm:cxn modelId="{F9E504BD-E54C-463E-BA37-428FBD20C167}" type="presOf" srcId="{8043D06B-C55D-4DCA-9C22-E5FF38F90802}" destId="{879907A9-4D05-40DF-9EAC-A1745F3C1AD8}" srcOrd="1" destOrd="0" presId="urn:microsoft.com/office/officeart/2005/8/layout/process1"/>
    <dgm:cxn modelId="{75C639BD-5A34-4E19-9F9C-7F29B5AE43F5}" type="presOf" srcId="{413AD553-9201-49F8-B156-EF9B34110DAE}" destId="{F3E123EB-0DF8-4854-85FF-427EDA31F51F}" srcOrd="1" destOrd="0" presId="urn:microsoft.com/office/officeart/2005/8/layout/process1"/>
    <dgm:cxn modelId="{3C1102C1-8628-4E3B-B8D1-8179E8447A41}" srcId="{B3EB6A43-9418-4E7E-8F32-ABCB76FFA0AC}" destId="{4EA56798-0235-43F9-A750-DDBD6B6C589D}" srcOrd="3" destOrd="0" parTransId="{9F96F890-921B-4637-B261-A87C591426AD}" sibTransId="{5E46AC9F-D7EC-44CD-9D06-7EF0FA695748}"/>
    <dgm:cxn modelId="{9CEEDAC1-9E9A-4C1D-AFE1-0D1DCBD3A1B5}" type="presOf" srcId="{413AD553-9201-49F8-B156-EF9B34110DAE}" destId="{69D4B26C-5798-4D03-914D-9D0920132EE6}" srcOrd="0" destOrd="0" presId="urn:microsoft.com/office/officeart/2005/8/layout/process1"/>
    <dgm:cxn modelId="{50EEE8C3-A4B1-429A-B903-494190BD075F}" type="presOf" srcId="{5E46AC9F-D7EC-44CD-9D06-7EF0FA695748}" destId="{2DFCEB2E-1F78-4022-8C17-71946644B10B}" srcOrd="1" destOrd="0" presId="urn:microsoft.com/office/officeart/2005/8/layout/process1"/>
    <dgm:cxn modelId="{C44A8A16-9395-45C7-BE32-8BEB27EC554E}" type="presParOf" srcId="{C2065F5F-85D5-41C7-889F-8F1D9623F4A4}" destId="{6DA0A449-84AA-4B84-97FC-1093B08F418D}" srcOrd="0" destOrd="0" presId="urn:microsoft.com/office/officeart/2005/8/layout/process1"/>
    <dgm:cxn modelId="{48736F41-24D9-434E-8466-1C20EBADE32A}" type="presParOf" srcId="{C2065F5F-85D5-41C7-889F-8F1D9623F4A4}" destId="{1D323D9C-8946-4FBB-ACFE-1144E151B30B}" srcOrd="1" destOrd="0" presId="urn:microsoft.com/office/officeart/2005/8/layout/process1"/>
    <dgm:cxn modelId="{B00310D7-DC6D-41D6-A051-B9B523E15C18}" type="presParOf" srcId="{1D323D9C-8946-4FBB-ACFE-1144E151B30B}" destId="{F7A115AD-07DD-4FDD-A688-1ACF97B0FC80}" srcOrd="0" destOrd="0" presId="urn:microsoft.com/office/officeart/2005/8/layout/process1"/>
    <dgm:cxn modelId="{C0C7E401-D410-44CF-98FF-446760279A92}" type="presParOf" srcId="{C2065F5F-85D5-41C7-889F-8F1D9623F4A4}" destId="{11D42352-692D-474C-851E-4B62B73AEED8}" srcOrd="2" destOrd="0" presId="urn:microsoft.com/office/officeart/2005/8/layout/process1"/>
    <dgm:cxn modelId="{DBE520E7-E9BF-4B25-BE2D-3FAC23C17AA5}" type="presParOf" srcId="{C2065F5F-85D5-41C7-889F-8F1D9623F4A4}" destId="{2F692F70-5094-48B1-8D40-FE25226B93F1}" srcOrd="3" destOrd="0" presId="urn:microsoft.com/office/officeart/2005/8/layout/process1"/>
    <dgm:cxn modelId="{45CB8983-BD46-48B3-AD38-68174AB14136}" type="presParOf" srcId="{2F692F70-5094-48B1-8D40-FE25226B93F1}" destId="{879907A9-4D05-40DF-9EAC-A1745F3C1AD8}" srcOrd="0" destOrd="0" presId="urn:microsoft.com/office/officeart/2005/8/layout/process1"/>
    <dgm:cxn modelId="{563648B6-09CD-41C9-9928-48579F4A7120}" type="presParOf" srcId="{C2065F5F-85D5-41C7-889F-8F1D9623F4A4}" destId="{F274E7DA-4A98-44A5-B1F4-574575DA0E49}" srcOrd="4" destOrd="0" presId="urn:microsoft.com/office/officeart/2005/8/layout/process1"/>
    <dgm:cxn modelId="{73B96991-7CC7-4F1F-9A20-1693C04D78C4}" type="presParOf" srcId="{C2065F5F-85D5-41C7-889F-8F1D9623F4A4}" destId="{69D4B26C-5798-4D03-914D-9D0920132EE6}" srcOrd="5" destOrd="0" presId="urn:microsoft.com/office/officeart/2005/8/layout/process1"/>
    <dgm:cxn modelId="{6FDB31FF-09C5-4010-AC9B-1DD1C70F38E8}" type="presParOf" srcId="{69D4B26C-5798-4D03-914D-9D0920132EE6}" destId="{F3E123EB-0DF8-4854-85FF-427EDA31F51F}" srcOrd="0" destOrd="0" presId="urn:microsoft.com/office/officeart/2005/8/layout/process1"/>
    <dgm:cxn modelId="{423B0E54-F539-4940-B732-DD1CC3A10860}" type="presParOf" srcId="{C2065F5F-85D5-41C7-889F-8F1D9623F4A4}" destId="{DB69F4C4-0884-4DB3-8A86-8219729E7046}" srcOrd="6" destOrd="0" presId="urn:microsoft.com/office/officeart/2005/8/layout/process1"/>
    <dgm:cxn modelId="{5457C0A0-64C1-4E1B-8A86-11362595259B}" type="presParOf" srcId="{C2065F5F-85D5-41C7-889F-8F1D9623F4A4}" destId="{B7312A50-9700-42ED-BF10-C9B3787C2DEB}" srcOrd="7" destOrd="0" presId="urn:microsoft.com/office/officeart/2005/8/layout/process1"/>
    <dgm:cxn modelId="{0C9F8A18-58CF-46AE-BE3C-B0D9FF6D7152}" type="presParOf" srcId="{B7312A50-9700-42ED-BF10-C9B3787C2DEB}" destId="{2DFCEB2E-1F78-4022-8C17-71946644B10B}" srcOrd="0" destOrd="0" presId="urn:microsoft.com/office/officeart/2005/8/layout/process1"/>
    <dgm:cxn modelId="{5956DF98-08EC-4B7E-9E6F-951DFCE12220}" type="presParOf" srcId="{C2065F5F-85D5-41C7-889F-8F1D9623F4A4}" destId="{C0A7692B-632D-4DD7-B289-0BD729CCD1D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2B94F6-CE1C-409A-A62B-26B801B2E6B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7BBF3F-E7A8-4927-BE40-F3032012C536}">
      <dgm:prSet/>
      <dgm:spPr/>
      <dgm:t>
        <a:bodyPr/>
        <a:lstStyle/>
        <a:p>
          <a:r>
            <a:rPr lang="en-IN" dirty="0"/>
            <a:t>Accounts</a:t>
          </a:r>
        </a:p>
      </dgm:t>
    </dgm:pt>
    <dgm:pt modelId="{1248003C-F786-44BC-A4E3-21BB28A85ED0}" type="parTrans" cxnId="{91650422-6C59-438E-9A8B-71A27E0BAB32}">
      <dgm:prSet/>
      <dgm:spPr/>
      <dgm:t>
        <a:bodyPr/>
        <a:lstStyle/>
        <a:p>
          <a:endParaRPr lang="en-US"/>
        </a:p>
      </dgm:t>
    </dgm:pt>
    <dgm:pt modelId="{719FB896-BE50-43B0-9036-77D908DF42A3}" type="sibTrans" cxnId="{91650422-6C59-438E-9A8B-71A27E0BAB32}">
      <dgm:prSet/>
      <dgm:spPr/>
      <dgm:t>
        <a:bodyPr/>
        <a:lstStyle/>
        <a:p>
          <a:endParaRPr lang="en-US"/>
        </a:p>
      </dgm:t>
    </dgm:pt>
    <dgm:pt modelId="{36B0E8A0-2DC9-412D-A962-1C8DC4E48D96}">
      <dgm:prSet/>
      <dgm:spPr/>
      <dgm:t>
        <a:bodyPr/>
        <a:lstStyle/>
        <a:p>
          <a:r>
            <a:rPr lang="en-IN" dirty="0"/>
            <a:t>Contacts</a:t>
          </a:r>
        </a:p>
      </dgm:t>
    </dgm:pt>
    <dgm:pt modelId="{9E7CEF02-0C4F-4D60-8ADA-B621A674ABA8}" type="parTrans" cxnId="{53B5F9D1-D728-42F3-9438-5A9D00314B4F}">
      <dgm:prSet/>
      <dgm:spPr/>
      <dgm:t>
        <a:bodyPr/>
        <a:lstStyle/>
        <a:p>
          <a:endParaRPr lang="en-US"/>
        </a:p>
      </dgm:t>
    </dgm:pt>
    <dgm:pt modelId="{F241EEC8-1722-49C1-82BA-7CCF82F517F9}" type="sibTrans" cxnId="{53B5F9D1-D728-42F3-9438-5A9D00314B4F}">
      <dgm:prSet/>
      <dgm:spPr/>
      <dgm:t>
        <a:bodyPr/>
        <a:lstStyle/>
        <a:p>
          <a:endParaRPr lang="en-US"/>
        </a:p>
      </dgm:t>
    </dgm:pt>
    <dgm:pt modelId="{AD4E2F84-1F61-4B5B-995E-87D896862382}">
      <dgm:prSet/>
      <dgm:spPr/>
      <dgm:t>
        <a:bodyPr/>
        <a:lstStyle/>
        <a:p>
          <a:r>
            <a:rPr lang="en-IN" dirty="0"/>
            <a:t>Leads</a:t>
          </a:r>
        </a:p>
      </dgm:t>
    </dgm:pt>
    <dgm:pt modelId="{85BA3C19-5D41-4DD1-8431-4DD296412836}" type="parTrans" cxnId="{FDAE9D77-2527-43A2-93FE-1CF51B30ADE6}">
      <dgm:prSet/>
      <dgm:spPr/>
      <dgm:t>
        <a:bodyPr/>
        <a:lstStyle/>
        <a:p>
          <a:endParaRPr lang="en-US"/>
        </a:p>
      </dgm:t>
    </dgm:pt>
    <dgm:pt modelId="{1450E01D-6173-412F-AD88-FC59EED70736}" type="sibTrans" cxnId="{FDAE9D77-2527-43A2-93FE-1CF51B30ADE6}">
      <dgm:prSet/>
      <dgm:spPr/>
      <dgm:t>
        <a:bodyPr/>
        <a:lstStyle/>
        <a:p>
          <a:endParaRPr lang="en-US"/>
        </a:p>
      </dgm:t>
    </dgm:pt>
    <dgm:pt modelId="{45CD7E4A-B985-4D6D-823C-CF187C9A29FA}">
      <dgm:prSet/>
      <dgm:spPr/>
      <dgm:t>
        <a:bodyPr/>
        <a:lstStyle/>
        <a:p>
          <a:r>
            <a:rPr lang="en-IN" dirty="0"/>
            <a:t>Opportunities</a:t>
          </a:r>
        </a:p>
      </dgm:t>
    </dgm:pt>
    <dgm:pt modelId="{FBACE55A-A539-4274-900A-67806697A917}" type="parTrans" cxnId="{1395029C-96E5-4412-9521-065C9F967A90}">
      <dgm:prSet/>
      <dgm:spPr/>
      <dgm:t>
        <a:bodyPr/>
        <a:lstStyle/>
        <a:p>
          <a:endParaRPr lang="en-US"/>
        </a:p>
      </dgm:t>
    </dgm:pt>
    <dgm:pt modelId="{15C4DA4F-3433-45C3-A0A1-59B24707D7DF}" type="sibTrans" cxnId="{1395029C-96E5-4412-9521-065C9F967A90}">
      <dgm:prSet/>
      <dgm:spPr/>
      <dgm:t>
        <a:bodyPr/>
        <a:lstStyle/>
        <a:p>
          <a:endParaRPr lang="en-US"/>
        </a:p>
      </dgm:t>
    </dgm:pt>
    <dgm:pt modelId="{551493EF-2A0B-4378-AB7F-215649A86385}">
      <dgm:prSet/>
      <dgm:spPr/>
      <dgm:t>
        <a:bodyPr/>
        <a:lstStyle/>
        <a:p>
          <a:r>
            <a:rPr lang="en-IN" dirty="0"/>
            <a:t>Competitors</a:t>
          </a:r>
        </a:p>
      </dgm:t>
    </dgm:pt>
    <dgm:pt modelId="{703E7FB4-BA91-43B6-9CF6-885D0C871543}" type="parTrans" cxnId="{F4086FE2-FD73-41E7-8A23-DD3563292B0D}">
      <dgm:prSet/>
      <dgm:spPr/>
      <dgm:t>
        <a:bodyPr/>
        <a:lstStyle/>
        <a:p>
          <a:endParaRPr lang="en-US"/>
        </a:p>
      </dgm:t>
    </dgm:pt>
    <dgm:pt modelId="{A726CCBE-6443-4B25-82AD-579CD62B9E6C}" type="sibTrans" cxnId="{F4086FE2-FD73-41E7-8A23-DD3563292B0D}">
      <dgm:prSet/>
      <dgm:spPr/>
      <dgm:t>
        <a:bodyPr/>
        <a:lstStyle/>
        <a:p>
          <a:endParaRPr lang="en-US"/>
        </a:p>
      </dgm:t>
    </dgm:pt>
    <dgm:pt modelId="{665AE98D-749F-4DB7-BB98-2825A27188BA}">
      <dgm:prSet/>
      <dgm:spPr/>
      <dgm:t>
        <a:bodyPr/>
        <a:lstStyle/>
        <a:p>
          <a:r>
            <a:rPr lang="en-IN" dirty="0"/>
            <a:t>Quotes</a:t>
          </a:r>
        </a:p>
      </dgm:t>
    </dgm:pt>
    <dgm:pt modelId="{680A7F4D-AC81-4E26-A126-08E0AAE6E390}" type="parTrans" cxnId="{80B91536-D1E3-4674-923D-615EEA2524E1}">
      <dgm:prSet/>
      <dgm:spPr/>
    </dgm:pt>
    <dgm:pt modelId="{945A9665-E17D-47CF-9072-6169B13F6AC4}" type="sibTrans" cxnId="{80B91536-D1E3-4674-923D-615EEA2524E1}">
      <dgm:prSet/>
      <dgm:spPr/>
    </dgm:pt>
    <dgm:pt modelId="{AA1E2248-7421-46EB-BED2-0AAB027691E5}">
      <dgm:prSet/>
      <dgm:spPr/>
      <dgm:t>
        <a:bodyPr/>
        <a:lstStyle/>
        <a:p>
          <a:r>
            <a:rPr lang="en-IN" dirty="0"/>
            <a:t>Orders</a:t>
          </a:r>
        </a:p>
      </dgm:t>
    </dgm:pt>
    <dgm:pt modelId="{0A787B35-6872-4ADE-8450-587E9C650690}" type="parTrans" cxnId="{000EE66C-DA32-4531-AEFA-E7E36E10B692}">
      <dgm:prSet/>
      <dgm:spPr/>
    </dgm:pt>
    <dgm:pt modelId="{23B8F6FE-1C85-4159-91AA-F2FE3D6FA339}" type="sibTrans" cxnId="{000EE66C-DA32-4531-AEFA-E7E36E10B692}">
      <dgm:prSet/>
      <dgm:spPr/>
    </dgm:pt>
    <dgm:pt modelId="{B8A2CE60-F1D1-4A90-8EDD-6D53E7D71000}">
      <dgm:prSet/>
      <dgm:spPr/>
      <dgm:t>
        <a:bodyPr/>
        <a:lstStyle/>
        <a:p>
          <a:r>
            <a:rPr lang="en-IN" dirty="0"/>
            <a:t>Invoices</a:t>
          </a:r>
        </a:p>
      </dgm:t>
    </dgm:pt>
    <dgm:pt modelId="{488F97AE-DE75-4776-B568-777F9BF11DE3}" type="parTrans" cxnId="{DA143217-90BB-4A9A-9FAE-1962EC14B585}">
      <dgm:prSet/>
      <dgm:spPr/>
    </dgm:pt>
    <dgm:pt modelId="{E6C15909-0EB8-45D0-9720-6D2F5F4C1D13}" type="sibTrans" cxnId="{DA143217-90BB-4A9A-9FAE-1962EC14B585}">
      <dgm:prSet/>
      <dgm:spPr/>
    </dgm:pt>
    <dgm:pt modelId="{7BCA1B04-5875-4E03-A70F-B082977E4541}" type="pres">
      <dgm:prSet presAssocID="{2F2B94F6-CE1C-409A-A62B-26B801B2E6B0}" presName="linear" presStyleCnt="0">
        <dgm:presLayoutVars>
          <dgm:animLvl val="lvl"/>
          <dgm:resizeHandles val="exact"/>
        </dgm:presLayoutVars>
      </dgm:prSet>
      <dgm:spPr/>
    </dgm:pt>
    <dgm:pt modelId="{D7ECE8AC-8BA0-4ED0-B178-47902FA06288}" type="pres">
      <dgm:prSet presAssocID="{AD7BBF3F-E7A8-4927-BE40-F3032012C53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CC14845-78CE-469B-8D6D-9636F6C80CB0}" type="pres">
      <dgm:prSet presAssocID="{719FB896-BE50-43B0-9036-77D908DF42A3}" presName="spacer" presStyleCnt="0"/>
      <dgm:spPr/>
    </dgm:pt>
    <dgm:pt modelId="{CB6B29E2-464E-445E-817C-CC58A6447F33}" type="pres">
      <dgm:prSet presAssocID="{36B0E8A0-2DC9-412D-A962-1C8DC4E48D9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9A51104-7595-4673-A620-5023E8449674}" type="pres">
      <dgm:prSet presAssocID="{F241EEC8-1722-49C1-82BA-7CCF82F517F9}" presName="spacer" presStyleCnt="0"/>
      <dgm:spPr/>
    </dgm:pt>
    <dgm:pt modelId="{48B1BE6E-5D78-4379-9DD0-6FA763C05428}" type="pres">
      <dgm:prSet presAssocID="{AD4E2F84-1F61-4B5B-995E-87D89686238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9741B3E-2845-4D39-B762-75CAC04EA7FD}" type="pres">
      <dgm:prSet presAssocID="{1450E01D-6173-412F-AD88-FC59EED70736}" presName="spacer" presStyleCnt="0"/>
      <dgm:spPr/>
    </dgm:pt>
    <dgm:pt modelId="{04B22DA3-DB46-41C9-A4D7-9CD65F885B7E}" type="pres">
      <dgm:prSet presAssocID="{45CD7E4A-B985-4D6D-823C-CF187C9A29F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60B20A9-947B-4A8D-B1B5-3A1FF81A1DEC}" type="pres">
      <dgm:prSet presAssocID="{15C4DA4F-3433-45C3-A0A1-59B24707D7DF}" presName="spacer" presStyleCnt="0"/>
      <dgm:spPr/>
    </dgm:pt>
    <dgm:pt modelId="{39587F33-E40E-43B9-B455-770473A316DB}" type="pres">
      <dgm:prSet presAssocID="{551493EF-2A0B-4378-AB7F-215649A8638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7C1D293-ECBE-42E9-A204-39FB663A475B}" type="pres">
      <dgm:prSet presAssocID="{A726CCBE-6443-4B25-82AD-579CD62B9E6C}" presName="spacer" presStyleCnt="0"/>
      <dgm:spPr/>
    </dgm:pt>
    <dgm:pt modelId="{2E7F2576-D223-43A7-B9E6-1F889CC6E738}" type="pres">
      <dgm:prSet presAssocID="{665AE98D-749F-4DB7-BB98-2825A27188B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4072B51-2A63-41A7-A500-173D7AFEA5FD}" type="pres">
      <dgm:prSet presAssocID="{945A9665-E17D-47CF-9072-6169B13F6AC4}" presName="spacer" presStyleCnt="0"/>
      <dgm:spPr/>
    </dgm:pt>
    <dgm:pt modelId="{B952813B-E6B3-4788-B6B1-C21E07E73414}" type="pres">
      <dgm:prSet presAssocID="{AA1E2248-7421-46EB-BED2-0AAB027691E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C7462AC-C9FD-46D0-9FBB-82339AC87B5E}" type="pres">
      <dgm:prSet presAssocID="{23B8F6FE-1C85-4159-91AA-F2FE3D6FA339}" presName="spacer" presStyleCnt="0"/>
      <dgm:spPr/>
    </dgm:pt>
    <dgm:pt modelId="{76A8C78D-C4E3-46CA-96F0-C4EBBA9D61E1}" type="pres">
      <dgm:prSet presAssocID="{B8A2CE60-F1D1-4A90-8EDD-6D53E7D7100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A143217-90BB-4A9A-9FAE-1962EC14B585}" srcId="{2F2B94F6-CE1C-409A-A62B-26B801B2E6B0}" destId="{B8A2CE60-F1D1-4A90-8EDD-6D53E7D71000}" srcOrd="7" destOrd="0" parTransId="{488F97AE-DE75-4776-B568-777F9BF11DE3}" sibTransId="{E6C15909-0EB8-45D0-9720-6D2F5F4C1D13}"/>
    <dgm:cxn modelId="{91650422-6C59-438E-9A8B-71A27E0BAB32}" srcId="{2F2B94F6-CE1C-409A-A62B-26B801B2E6B0}" destId="{AD7BBF3F-E7A8-4927-BE40-F3032012C536}" srcOrd="0" destOrd="0" parTransId="{1248003C-F786-44BC-A4E3-21BB28A85ED0}" sibTransId="{719FB896-BE50-43B0-9036-77D908DF42A3}"/>
    <dgm:cxn modelId="{94AE7C26-5138-40CA-A883-A988DAAF2513}" type="presOf" srcId="{AD7BBF3F-E7A8-4927-BE40-F3032012C536}" destId="{D7ECE8AC-8BA0-4ED0-B178-47902FA06288}" srcOrd="0" destOrd="0" presId="urn:microsoft.com/office/officeart/2005/8/layout/vList2"/>
    <dgm:cxn modelId="{80B91536-D1E3-4674-923D-615EEA2524E1}" srcId="{2F2B94F6-CE1C-409A-A62B-26B801B2E6B0}" destId="{665AE98D-749F-4DB7-BB98-2825A27188BA}" srcOrd="5" destOrd="0" parTransId="{680A7F4D-AC81-4E26-A126-08E0AAE6E390}" sibTransId="{945A9665-E17D-47CF-9072-6169B13F6AC4}"/>
    <dgm:cxn modelId="{67F86A65-75E6-4B26-9897-EF19984614D0}" type="presOf" srcId="{2F2B94F6-CE1C-409A-A62B-26B801B2E6B0}" destId="{7BCA1B04-5875-4E03-A70F-B082977E4541}" srcOrd="0" destOrd="0" presId="urn:microsoft.com/office/officeart/2005/8/layout/vList2"/>
    <dgm:cxn modelId="{000EE66C-DA32-4531-AEFA-E7E36E10B692}" srcId="{2F2B94F6-CE1C-409A-A62B-26B801B2E6B0}" destId="{AA1E2248-7421-46EB-BED2-0AAB027691E5}" srcOrd="6" destOrd="0" parTransId="{0A787B35-6872-4ADE-8450-587E9C650690}" sibTransId="{23B8F6FE-1C85-4159-91AA-F2FE3D6FA339}"/>
    <dgm:cxn modelId="{F4D46053-9971-4FC7-81AE-5E8D0BC3A962}" type="presOf" srcId="{551493EF-2A0B-4378-AB7F-215649A86385}" destId="{39587F33-E40E-43B9-B455-770473A316DB}" srcOrd="0" destOrd="0" presId="urn:microsoft.com/office/officeart/2005/8/layout/vList2"/>
    <dgm:cxn modelId="{8FE87257-0BCB-4E57-A159-76876F1537AC}" type="presOf" srcId="{B8A2CE60-F1D1-4A90-8EDD-6D53E7D71000}" destId="{76A8C78D-C4E3-46CA-96F0-C4EBBA9D61E1}" srcOrd="0" destOrd="0" presId="urn:microsoft.com/office/officeart/2005/8/layout/vList2"/>
    <dgm:cxn modelId="{FDAE9D77-2527-43A2-93FE-1CF51B30ADE6}" srcId="{2F2B94F6-CE1C-409A-A62B-26B801B2E6B0}" destId="{AD4E2F84-1F61-4B5B-995E-87D896862382}" srcOrd="2" destOrd="0" parTransId="{85BA3C19-5D41-4DD1-8431-4DD296412836}" sibTransId="{1450E01D-6173-412F-AD88-FC59EED70736}"/>
    <dgm:cxn modelId="{50BA2E78-9AC6-491D-8C95-45C7F7504857}" type="presOf" srcId="{AA1E2248-7421-46EB-BED2-0AAB027691E5}" destId="{B952813B-E6B3-4788-B6B1-C21E07E73414}" srcOrd="0" destOrd="0" presId="urn:microsoft.com/office/officeart/2005/8/layout/vList2"/>
    <dgm:cxn modelId="{1395029C-96E5-4412-9521-065C9F967A90}" srcId="{2F2B94F6-CE1C-409A-A62B-26B801B2E6B0}" destId="{45CD7E4A-B985-4D6D-823C-CF187C9A29FA}" srcOrd="3" destOrd="0" parTransId="{FBACE55A-A539-4274-900A-67806697A917}" sibTransId="{15C4DA4F-3433-45C3-A0A1-59B24707D7DF}"/>
    <dgm:cxn modelId="{661D429E-F19B-43C6-B308-0844787710B1}" type="presOf" srcId="{665AE98D-749F-4DB7-BB98-2825A27188BA}" destId="{2E7F2576-D223-43A7-B9E6-1F889CC6E738}" srcOrd="0" destOrd="0" presId="urn:microsoft.com/office/officeart/2005/8/layout/vList2"/>
    <dgm:cxn modelId="{8372D4A8-9B2A-495E-A1E1-37CBE7B18E36}" type="presOf" srcId="{AD4E2F84-1F61-4B5B-995E-87D896862382}" destId="{48B1BE6E-5D78-4379-9DD0-6FA763C05428}" srcOrd="0" destOrd="0" presId="urn:microsoft.com/office/officeart/2005/8/layout/vList2"/>
    <dgm:cxn modelId="{861F38C8-8791-4207-8536-D95E1781DD56}" type="presOf" srcId="{36B0E8A0-2DC9-412D-A962-1C8DC4E48D96}" destId="{CB6B29E2-464E-445E-817C-CC58A6447F33}" srcOrd="0" destOrd="0" presId="urn:microsoft.com/office/officeart/2005/8/layout/vList2"/>
    <dgm:cxn modelId="{53B5F9D1-D728-42F3-9438-5A9D00314B4F}" srcId="{2F2B94F6-CE1C-409A-A62B-26B801B2E6B0}" destId="{36B0E8A0-2DC9-412D-A962-1C8DC4E48D96}" srcOrd="1" destOrd="0" parTransId="{9E7CEF02-0C4F-4D60-8ADA-B621A674ABA8}" sibTransId="{F241EEC8-1722-49C1-82BA-7CCF82F517F9}"/>
    <dgm:cxn modelId="{719894D8-F1B0-4324-9309-13756FD081F1}" type="presOf" srcId="{45CD7E4A-B985-4D6D-823C-CF187C9A29FA}" destId="{04B22DA3-DB46-41C9-A4D7-9CD65F885B7E}" srcOrd="0" destOrd="0" presId="urn:microsoft.com/office/officeart/2005/8/layout/vList2"/>
    <dgm:cxn modelId="{F4086FE2-FD73-41E7-8A23-DD3563292B0D}" srcId="{2F2B94F6-CE1C-409A-A62B-26B801B2E6B0}" destId="{551493EF-2A0B-4378-AB7F-215649A86385}" srcOrd="4" destOrd="0" parTransId="{703E7FB4-BA91-43B6-9CF6-885D0C871543}" sibTransId="{A726CCBE-6443-4B25-82AD-579CD62B9E6C}"/>
    <dgm:cxn modelId="{3562EABA-7F40-44C7-AFDF-C499C15114CC}" type="presParOf" srcId="{7BCA1B04-5875-4E03-A70F-B082977E4541}" destId="{D7ECE8AC-8BA0-4ED0-B178-47902FA06288}" srcOrd="0" destOrd="0" presId="urn:microsoft.com/office/officeart/2005/8/layout/vList2"/>
    <dgm:cxn modelId="{EC54E827-FE31-4822-9A50-05323446CE1B}" type="presParOf" srcId="{7BCA1B04-5875-4E03-A70F-B082977E4541}" destId="{CCC14845-78CE-469B-8D6D-9636F6C80CB0}" srcOrd="1" destOrd="0" presId="urn:microsoft.com/office/officeart/2005/8/layout/vList2"/>
    <dgm:cxn modelId="{CFD7C5FD-E5AA-4A98-AE16-421B584630EC}" type="presParOf" srcId="{7BCA1B04-5875-4E03-A70F-B082977E4541}" destId="{CB6B29E2-464E-445E-817C-CC58A6447F33}" srcOrd="2" destOrd="0" presId="urn:microsoft.com/office/officeart/2005/8/layout/vList2"/>
    <dgm:cxn modelId="{F4A2CFCA-360C-4BF6-B567-74E6B2B12D8A}" type="presParOf" srcId="{7BCA1B04-5875-4E03-A70F-B082977E4541}" destId="{19A51104-7595-4673-A620-5023E8449674}" srcOrd="3" destOrd="0" presId="urn:microsoft.com/office/officeart/2005/8/layout/vList2"/>
    <dgm:cxn modelId="{E0027E08-3A51-4248-9AA4-E0A4519B8717}" type="presParOf" srcId="{7BCA1B04-5875-4E03-A70F-B082977E4541}" destId="{48B1BE6E-5D78-4379-9DD0-6FA763C05428}" srcOrd="4" destOrd="0" presId="urn:microsoft.com/office/officeart/2005/8/layout/vList2"/>
    <dgm:cxn modelId="{6A4643A3-ABC7-49F8-9E5E-3670B38A64F8}" type="presParOf" srcId="{7BCA1B04-5875-4E03-A70F-B082977E4541}" destId="{E9741B3E-2845-4D39-B762-75CAC04EA7FD}" srcOrd="5" destOrd="0" presId="urn:microsoft.com/office/officeart/2005/8/layout/vList2"/>
    <dgm:cxn modelId="{865AADBF-6EC0-4B5C-8CC0-BFF8100641BC}" type="presParOf" srcId="{7BCA1B04-5875-4E03-A70F-B082977E4541}" destId="{04B22DA3-DB46-41C9-A4D7-9CD65F885B7E}" srcOrd="6" destOrd="0" presId="urn:microsoft.com/office/officeart/2005/8/layout/vList2"/>
    <dgm:cxn modelId="{4EA95651-704C-4AF6-A856-4EBD77F5EAB8}" type="presParOf" srcId="{7BCA1B04-5875-4E03-A70F-B082977E4541}" destId="{260B20A9-947B-4A8D-B1B5-3A1FF81A1DEC}" srcOrd="7" destOrd="0" presId="urn:microsoft.com/office/officeart/2005/8/layout/vList2"/>
    <dgm:cxn modelId="{8E1372CD-B415-425E-BDFF-D6FB4687897F}" type="presParOf" srcId="{7BCA1B04-5875-4E03-A70F-B082977E4541}" destId="{39587F33-E40E-43B9-B455-770473A316DB}" srcOrd="8" destOrd="0" presId="urn:microsoft.com/office/officeart/2005/8/layout/vList2"/>
    <dgm:cxn modelId="{15D52C16-A1A9-45E5-83D5-0CC8F1AA6DE4}" type="presParOf" srcId="{7BCA1B04-5875-4E03-A70F-B082977E4541}" destId="{07C1D293-ECBE-42E9-A204-39FB663A475B}" srcOrd="9" destOrd="0" presId="urn:microsoft.com/office/officeart/2005/8/layout/vList2"/>
    <dgm:cxn modelId="{734A1DB0-6A34-4711-919B-EC59C43102AA}" type="presParOf" srcId="{7BCA1B04-5875-4E03-A70F-B082977E4541}" destId="{2E7F2576-D223-43A7-B9E6-1F889CC6E738}" srcOrd="10" destOrd="0" presId="urn:microsoft.com/office/officeart/2005/8/layout/vList2"/>
    <dgm:cxn modelId="{FE7025AA-556E-4F2F-8C76-8D46BCA2FCB4}" type="presParOf" srcId="{7BCA1B04-5875-4E03-A70F-B082977E4541}" destId="{84072B51-2A63-41A7-A500-173D7AFEA5FD}" srcOrd="11" destOrd="0" presId="urn:microsoft.com/office/officeart/2005/8/layout/vList2"/>
    <dgm:cxn modelId="{90BB9D15-CA83-41B5-8BB3-2F7A610C9DB8}" type="presParOf" srcId="{7BCA1B04-5875-4E03-A70F-B082977E4541}" destId="{B952813B-E6B3-4788-B6B1-C21E07E73414}" srcOrd="12" destOrd="0" presId="urn:microsoft.com/office/officeart/2005/8/layout/vList2"/>
    <dgm:cxn modelId="{344408C1-B61A-469D-9A40-0B271DA646DF}" type="presParOf" srcId="{7BCA1B04-5875-4E03-A70F-B082977E4541}" destId="{0C7462AC-C9FD-46D0-9FBB-82339AC87B5E}" srcOrd="13" destOrd="0" presId="urn:microsoft.com/office/officeart/2005/8/layout/vList2"/>
    <dgm:cxn modelId="{90074BAE-C2D2-4EA0-B0A9-D242506A3D98}" type="presParOf" srcId="{7BCA1B04-5875-4E03-A70F-B082977E4541}" destId="{76A8C78D-C4E3-46CA-96F0-C4EBBA9D61E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E8C2CB-4DE8-4B22-A315-5C3F776D03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268BAD-F364-41B2-A931-F918BEB44E38}">
      <dgm:prSet/>
      <dgm:spPr/>
      <dgm:t>
        <a:bodyPr/>
        <a:lstStyle/>
        <a:p>
          <a:r>
            <a:rPr lang="en-IN"/>
            <a:t>Products</a:t>
          </a:r>
        </a:p>
      </dgm:t>
    </dgm:pt>
    <dgm:pt modelId="{AEAB5315-E4ED-4577-A502-C0AF6042B511}" type="parTrans" cxnId="{3A4C5484-8E65-4DED-9A17-A0BDB0E521B8}">
      <dgm:prSet/>
      <dgm:spPr/>
      <dgm:t>
        <a:bodyPr/>
        <a:lstStyle/>
        <a:p>
          <a:endParaRPr lang="en-US"/>
        </a:p>
      </dgm:t>
    </dgm:pt>
    <dgm:pt modelId="{4F3BB5B2-5C9D-4118-9E35-0AB1131672DC}" type="sibTrans" cxnId="{3A4C5484-8E65-4DED-9A17-A0BDB0E521B8}">
      <dgm:prSet/>
      <dgm:spPr/>
      <dgm:t>
        <a:bodyPr/>
        <a:lstStyle/>
        <a:p>
          <a:endParaRPr lang="en-US"/>
        </a:p>
      </dgm:t>
    </dgm:pt>
    <dgm:pt modelId="{7C5E6C7C-2F7B-4880-94E7-9977968DB0FE}">
      <dgm:prSet/>
      <dgm:spPr/>
      <dgm:t>
        <a:bodyPr/>
        <a:lstStyle/>
        <a:p>
          <a:r>
            <a:rPr lang="en-IN"/>
            <a:t>Sales literature</a:t>
          </a:r>
        </a:p>
      </dgm:t>
    </dgm:pt>
    <dgm:pt modelId="{2E73956F-0140-4A9A-8D55-A93C5C6557E4}" type="parTrans" cxnId="{382E023F-950D-4C60-AEDF-2FC42E55F3FA}">
      <dgm:prSet/>
      <dgm:spPr/>
      <dgm:t>
        <a:bodyPr/>
        <a:lstStyle/>
        <a:p>
          <a:endParaRPr lang="en-US"/>
        </a:p>
      </dgm:t>
    </dgm:pt>
    <dgm:pt modelId="{748C2FA7-AEA2-4F19-B3E3-D8D0B51C3327}" type="sibTrans" cxnId="{382E023F-950D-4C60-AEDF-2FC42E55F3FA}">
      <dgm:prSet/>
      <dgm:spPr/>
      <dgm:t>
        <a:bodyPr/>
        <a:lstStyle/>
        <a:p>
          <a:endParaRPr lang="en-US"/>
        </a:p>
      </dgm:t>
    </dgm:pt>
    <dgm:pt modelId="{97C22560-C568-47C2-BF63-E2DA25C05F66}">
      <dgm:prSet/>
      <dgm:spPr/>
      <dgm:t>
        <a:bodyPr/>
        <a:lstStyle/>
        <a:p>
          <a:r>
            <a:rPr lang="en-IN" dirty="0"/>
            <a:t>Goal</a:t>
          </a:r>
        </a:p>
      </dgm:t>
    </dgm:pt>
    <dgm:pt modelId="{87589342-AB20-4E1A-B3ED-F2B4F542A732}" type="parTrans" cxnId="{2B65D737-3847-491A-A2B5-907FB54B68DB}">
      <dgm:prSet/>
      <dgm:spPr/>
      <dgm:t>
        <a:bodyPr/>
        <a:lstStyle/>
        <a:p>
          <a:endParaRPr lang="en-US"/>
        </a:p>
      </dgm:t>
    </dgm:pt>
    <dgm:pt modelId="{71FD4D5B-FD22-4916-AA15-409193064304}" type="sibTrans" cxnId="{2B65D737-3847-491A-A2B5-907FB54B68DB}">
      <dgm:prSet/>
      <dgm:spPr/>
      <dgm:t>
        <a:bodyPr/>
        <a:lstStyle/>
        <a:p>
          <a:endParaRPr lang="en-US"/>
        </a:p>
      </dgm:t>
    </dgm:pt>
    <dgm:pt modelId="{EC981675-E22F-4287-B691-50851EF40421}">
      <dgm:prSet/>
      <dgm:spPr/>
      <dgm:t>
        <a:bodyPr/>
        <a:lstStyle/>
        <a:p>
          <a:r>
            <a:rPr lang="en-IN" dirty="0"/>
            <a:t>Goal Metrics</a:t>
          </a:r>
        </a:p>
      </dgm:t>
    </dgm:pt>
    <dgm:pt modelId="{522F9D72-6F37-4A39-8A1F-043F787D0C7B}" type="parTrans" cxnId="{EB50B20B-EC91-4E12-8544-A15CDA1C8D63}">
      <dgm:prSet/>
      <dgm:spPr/>
      <dgm:t>
        <a:bodyPr/>
        <a:lstStyle/>
        <a:p>
          <a:endParaRPr lang="en-US"/>
        </a:p>
      </dgm:t>
    </dgm:pt>
    <dgm:pt modelId="{92169030-E4B2-43D0-A522-9444148339D5}" type="sibTrans" cxnId="{EB50B20B-EC91-4E12-8544-A15CDA1C8D63}">
      <dgm:prSet/>
      <dgm:spPr/>
      <dgm:t>
        <a:bodyPr/>
        <a:lstStyle/>
        <a:p>
          <a:endParaRPr lang="en-US"/>
        </a:p>
      </dgm:t>
    </dgm:pt>
    <dgm:pt modelId="{4E9F6AC6-CA22-4E24-957A-A0DA60E50C53}">
      <dgm:prSet/>
      <dgm:spPr/>
      <dgm:t>
        <a:bodyPr/>
        <a:lstStyle/>
        <a:p>
          <a:r>
            <a:rPr lang="en-IN" dirty="0"/>
            <a:t>Reports</a:t>
          </a:r>
        </a:p>
      </dgm:t>
    </dgm:pt>
    <dgm:pt modelId="{AA905BBE-F93E-426E-A580-169ACE59CD63}" type="parTrans" cxnId="{0621FC43-1EC3-4E62-AE17-2789CD25E3F2}">
      <dgm:prSet/>
      <dgm:spPr/>
      <dgm:t>
        <a:bodyPr/>
        <a:lstStyle/>
        <a:p>
          <a:endParaRPr lang="en-US"/>
        </a:p>
      </dgm:t>
    </dgm:pt>
    <dgm:pt modelId="{EBD31957-D77D-4891-96E3-CECDF99C8BA6}" type="sibTrans" cxnId="{0621FC43-1EC3-4E62-AE17-2789CD25E3F2}">
      <dgm:prSet/>
      <dgm:spPr/>
      <dgm:t>
        <a:bodyPr/>
        <a:lstStyle/>
        <a:p>
          <a:endParaRPr lang="en-US"/>
        </a:p>
      </dgm:t>
    </dgm:pt>
    <dgm:pt modelId="{B977C36A-140C-4D74-8193-23EB43CAE7C8}" type="pres">
      <dgm:prSet presAssocID="{2CE8C2CB-4DE8-4B22-A315-5C3F776D0344}" presName="linear" presStyleCnt="0">
        <dgm:presLayoutVars>
          <dgm:animLvl val="lvl"/>
          <dgm:resizeHandles val="exact"/>
        </dgm:presLayoutVars>
      </dgm:prSet>
      <dgm:spPr/>
    </dgm:pt>
    <dgm:pt modelId="{011F9325-5948-48B3-A5BA-1C5D0ADFA29C}" type="pres">
      <dgm:prSet presAssocID="{C9268BAD-F364-41B2-A931-F918BEB44E3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00DE02-B0A5-4950-AA44-FFEE936B6393}" type="pres">
      <dgm:prSet presAssocID="{4F3BB5B2-5C9D-4118-9E35-0AB1131672DC}" presName="spacer" presStyleCnt="0"/>
      <dgm:spPr/>
    </dgm:pt>
    <dgm:pt modelId="{87C49ABF-704C-4160-8C7E-CC9EA8FC2403}" type="pres">
      <dgm:prSet presAssocID="{7C5E6C7C-2F7B-4880-94E7-9977968DB0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77994C-1EFC-4677-A8B5-405C6D358113}" type="pres">
      <dgm:prSet presAssocID="{748C2FA7-AEA2-4F19-B3E3-D8D0B51C3327}" presName="spacer" presStyleCnt="0"/>
      <dgm:spPr/>
    </dgm:pt>
    <dgm:pt modelId="{472A2F42-5F4E-4B43-A7E2-ED823765EC9F}" type="pres">
      <dgm:prSet presAssocID="{97C22560-C568-47C2-BF63-E2DA25C05F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FBD944-D2AA-485E-BC4B-EB0BC0BFCDBD}" type="pres">
      <dgm:prSet presAssocID="{71FD4D5B-FD22-4916-AA15-409193064304}" presName="spacer" presStyleCnt="0"/>
      <dgm:spPr/>
    </dgm:pt>
    <dgm:pt modelId="{33E19075-ED85-48A8-B187-4E7F8FA6ADEB}" type="pres">
      <dgm:prSet presAssocID="{EC981675-E22F-4287-B691-50851EF4042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7EB9FC-4795-4A7C-BD3B-02A1C8D6150A}" type="pres">
      <dgm:prSet presAssocID="{92169030-E4B2-43D0-A522-9444148339D5}" presName="spacer" presStyleCnt="0"/>
      <dgm:spPr/>
    </dgm:pt>
    <dgm:pt modelId="{26110A4F-968E-4D46-B2A5-6FFC7D251B02}" type="pres">
      <dgm:prSet presAssocID="{4E9F6AC6-CA22-4E24-957A-A0DA60E50C5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C1ACA00-51C3-4D87-959D-85D28F4132B2}" type="presOf" srcId="{4E9F6AC6-CA22-4E24-957A-A0DA60E50C53}" destId="{26110A4F-968E-4D46-B2A5-6FFC7D251B02}" srcOrd="0" destOrd="0" presId="urn:microsoft.com/office/officeart/2005/8/layout/vList2"/>
    <dgm:cxn modelId="{EB50B20B-EC91-4E12-8544-A15CDA1C8D63}" srcId="{2CE8C2CB-4DE8-4B22-A315-5C3F776D0344}" destId="{EC981675-E22F-4287-B691-50851EF40421}" srcOrd="3" destOrd="0" parTransId="{522F9D72-6F37-4A39-8A1F-043F787D0C7B}" sibTransId="{92169030-E4B2-43D0-A522-9444148339D5}"/>
    <dgm:cxn modelId="{2B65D737-3847-491A-A2B5-907FB54B68DB}" srcId="{2CE8C2CB-4DE8-4B22-A315-5C3F776D0344}" destId="{97C22560-C568-47C2-BF63-E2DA25C05F66}" srcOrd="2" destOrd="0" parTransId="{87589342-AB20-4E1A-B3ED-F2B4F542A732}" sibTransId="{71FD4D5B-FD22-4916-AA15-409193064304}"/>
    <dgm:cxn modelId="{382E023F-950D-4C60-AEDF-2FC42E55F3FA}" srcId="{2CE8C2CB-4DE8-4B22-A315-5C3F776D0344}" destId="{7C5E6C7C-2F7B-4880-94E7-9977968DB0FE}" srcOrd="1" destOrd="0" parTransId="{2E73956F-0140-4A9A-8D55-A93C5C6557E4}" sibTransId="{748C2FA7-AEA2-4F19-B3E3-D8D0B51C3327}"/>
    <dgm:cxn modelId="{0621FC43-1EC3-4E62-AE17-2789CD25E3F2}" srcId="{2CE8C2CB-4DE8-4B22-A315-5C3F776D0344}" destId="{4E9F6AC6-CA22-4E24-957A-A0DA60E50C53}" srcOrd="4" destOrd="0" parTransId="{AA905BBE-F93E-426E-A580-169ACE59CD63}" sibTransId="{EBD31957-D77D-4891-96E3-CECDF99C8BA6}"/>
    <dgm:cxn modelId="{5CEF7045-C52B-41F3-A219-1564D507AF91}" type="presOf" srcId="{2CE8C2CB-4DE8-4B22-A315-5C3F776D0344}" destId="{B977C36A-140C-4D74-8193-23EB43CAE7C8}" srcOrd="0" destOrd="0" presId="urn:microsoft.com/office/officeart/2005/8/layout/vList2"/>
    <dgm:cxn modelId="{A8CD8347-8323-4790-B13C-B8931CC57724}" type="presOf" srcId="{97C22560-C568-47C2-BF63-E2DA25C05F66}" destId="{472A2F42-5F4E-4B43-A7E2-ED823765EC9F}" srcOrd="0" destOrd="0" presId="urn:microsoft.com/office/officeart/2005/8/layout/vList2"/>
    <dgm:cxn modelId="{630D816B-B8CA-4053-8B0D-9A6DABF4870C}" type="presOf" srcId="{7C5E6C7C-2F7B-4880-94E7-9977968DB0FE}" destId="{87C49ABF-704C-4160-8C7E-CC9EA8FC2403}" srcOrd="0" destOrd="0" presId="urn:microsoft.com/office/officeart/2005/8/layout/vList2"/>
    <dgm:cxn modelId="{C260B056-8291-44E9-9F58-21754AE8F752}" type="presOf" srcId="{C9268BAD-F364-41B2-A931-F918BEB44E38}" destId="{011F9325-5948-48B3-A5BA-1C5D0ADFA29C}" srcOrd="0" destOrd="0" presId="urn:microsoft.com/office/officeart/2005/8/layout/vList2"/>
    <dgm:cxn modelId="{3A4C5484-8E65-4DED-9A17-A0BDB0E521B8}" srcId="{2CE8C2CB-4DE8-4B22-A315-5C3F776D0344}" destId="{C9268BAD-F364-41B2-A931-F918BEB44E38}" srcOrd="0" destOrd="0" parTransId="{AEAB5315-E4ED-4577-A502-C0AF6042B511}" sibTransId="{4F3BB5B2-5C9D-4118-9E35-0AB1131672DC}"/>
    <dgm:cxn modelId="{1952DEF8-472D-4D98-B86B-9DC0FDA04962}" type="presOf" srcId="{EC981675-E22F-4287-B691-50851EF40421}" destId="{33E19075-ED85-48A8-B187-4E7F8FA6ADEB}" srcOrd="0" destOrd="0" presId="urn:microsoft.com/office/officeart/2005/8/layout/vList2"/>
    <dgm:cxn modelId="{EE084D88-794A-4C4E-9DB7-A8515F8E773C}" type="presParOf" srcId="{B977C36A-140C-4D74-8193-23EB43CAE7C8}" destId="{011F9325-5948-48B3-A5BA-1C5D0ADFA29C}" srcOrd="0" destOrd="0" presId="urn:microsoft.com/office/officeart/2005/8/layout/vList2"/>
    <dgm:cxn modelId="{193B6099-AD56-4B8B-8685-4FEC3AAA8A0F}" type="presParOf" srcId="{B977C36A-140C-4D74-8193-23EB43CAE7C8}" destId="{F100DE02-B0A5-4950-AA44-FFEE936B6393}" srcOrd="1" destOrd="0" presId="urn:microsoft.com/office/officeart/2005/8/layout/vList2"/>
    <dgm:cxn modelId="{83E2F81C-3053-4F29-A609-6B1BC9D4F2FB}" type="presParOf" srcId="{B977C36A-140C-4D74-8193-23EB43CAE7C8}" destId="{87C49ABF-704C-4160-8C7E-CC9EA8FC2403}" srcOrd="2" destOrd="0" presId="urn:microsoft.com/office/officeart/2005/8/layout/vList2"/>
    <dgm:cxn modelId="{0C00AB93-32FF-486A-8B18-F0C1F8520B99}" type="presParOf" srcId="{B977C36A-140C-4D74-8193-23EB43CAE7C8}" destId="{4D77994C-1EFC-4677-A8B5-405C6D358113}" srcOrd="3" destOrd="0" presId="urn:microsoft.com/office/officeart/2005/8/layout/vList2"/>
    <dgm:cxn modelId="{7A01D30A-6D25-4773-B598-F1D82FF74BDE}" type="presParOf" srcId="{B977C36A-140C-4D74-8193-23EB43CAE7C8}" destId="{472A2F42-5F4E-4B43-A7E2-ED823765EC9F}" srcOrd="4" destOrd="0" presId="urn:microsoft.com/office/officeart/2005/8/layout/vList2"/>
    <dgm:cxn modelId="{4232733C-2339-44DD-B3BA-5BACB21591FB}" type="presParOf" srcId="{B977C36A-140C-4D74-8193-23EB43CAE7C8}" destId="{5FFBD944-D2AA-485E-BC4B-EB0BC0BFCDBD}" srcOrd="5" destOrd="0" presId="urn:microsoft.com/office/officeart/2005/8/layout/vList2"/>
    <dgm:cxn modelId="{E51C65A6-BB0A-482F-8733-0205DF112BE1}" type="presParOf" srcId="{B977C36A-140C-4D74-8193-23EB43CAE7C8}" destId="{33E19075-ED85-48A8-B187-4E7F8FA6ADEB}" srcOrd="6" destOrd="0" presId="urn:microsoft.com/office/officeart/2005/8/layout/vList2"/>
    <dgm:cxn modelId="{133A6D64-AB15-458A-A627-8940E1BA6ACE}" type="presParOf" srcId="{B977C36A-140C-4D74-8193-23EB43CAE7C8}" destId="{EC7EB9FC-4795-4A7C-BD3B-02A1C8D6150A}" srcOrd="7" destOrd="0" presId="urn:microsoft.com/office/officeart/2005/8/layout/vList2"/>
    <dgm:cxn modelId="{66148548-A650-43F5-A8DB-3C324D0DCF1D}" type="presParOf" srcId="{B977C36A-140C-4D74-8193-23EB43CAE7C8}" destId="{26110A4F-968E-4D46-B2A5-6FFC7D251B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0A449-84AA-4B84-97FC-1093B08F418D}">
      <dsp:nvSpPr>
        <dsp:cNvPr id="0" name=""/>
        <dsp:cNvSpPr/>
      </dsp:nvSpPr>
      <dsp:spPr>
        <a:xfrm>
          <a:off x="5201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Lead</a:t>
          </a:r>
        </a:p>
      </dsp:txBody>
      <dsp:txXfrm>
        <a:off x="33539" y="1720249"/>
        <a:ext cx="1555849" cy="910839"/>
      </dsp:txXfrm>
    </dsp:sp>
    <dsp:sp modelId="{1D323D9C-8946-4FBB-ACFE-1144E151B30B}">
      <dsp:nvSpPr>
        <dsp:cNvPr id="0" name=""/>
        <dsp:cNvSpPr/>
      </dsp:nvSpPr>
      <dsp:spPr>
        <a:xfrm>
          <a:off x="1778980" y="1975715"/>
          <a:ext cx="341855" cy="399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78980" y="2055696"/>
        <a:ext cx="239299" cy="239944"/>
      </dsp:txXfrm>
    </dsp:sp>
    <dsp:sp modelId="{11D42352-692D-474C-851E-4B62B73AEED8}">
      <dsp:nvSpPr>
        <dsp:cNvPr id="0" name=""/>
        <dsp:cNvSpPr/>
      </dsp:nvSpPr>
      <dsp:spPr>
        <a:xfrm>
          <a:off x="2262737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Opportunity</a:t>
          </a:r>
        </a:p>
      </dsp:txBody>
      <dsp:txXfrm>
        <a:off x="2291075" y="1720249"/>
        <a:ext cx="1555849" cy="910839"/>
      </dsp:txXfrm>
    </dsp:sp>
    <dsp:sp modelId="{2F692F70-5094-48B1-8D40-FE25226B93F1}">
      <dsp:nvSpPr>
        <dsp:cNvPr id="0" name=""/>
        <dsp:cNvSpPr/>
      </dsp:nvSpPr>
      <dsp:spPr>
        <a:xfrm>
          <a:off x="4036516" y="1975715"/>
          <a:ext cx="341855" cy="399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36516" y="2055696"/>
        <a:ext cx="239299" cy="239944"/>
      </dsp:txXfrm>
    </dsp:sp>
    <dsp:sp modelId="{F274E7DA-4A98-44A5-B1F4-574575DA0E49}">
      <dsp:nvSpPr>
        <dsp:cNvPr id="0" name=""/>
        <dsp:cNvSpPr/>
      </dsp:nvSpPr>
      <dsp:spPr>
        <a:xfrm>
          <a:off x="4520274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Quote</a:t>
          </a:r>
        </a:p>
      </dsp:txBody>
      <dsp:txXfrm>
        <a:off x="4548612" y="1720249"/>
        <a:ext cx="1555849" cy="910839"/>
      </dsp:txXfrm>
    </dsp:sp>
    <dsp:sp modelId="{69D4B26C-5798-4D03-914D-9D0920132EE6}">
      <dsp:nvSpPr>
        <dsp:cNvPr id="0" name=""/>
        <dsp:cNvSpPr/>
      </dsp:nvSpPr>
      <dsp:spPr>
        <a:xfrm>
          <a:off x="6294052" y="1975715"/>
          <a:ext cx="341855" cy="399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94052" y="2055696"/>
        <a:ext cx="239299" cy="239944"/>
      </dsp:txXfrm>
    </dsp:sp>
    <dsp:sp modelId="{DB69F4C4-0884-4DB3-8A86-8219729E7046}">
      <dsp:nvSpPr>
        <dsp:cNvPr id="0" name=""/>
        <dsp:cNvSpPr/>
      </dsp:nvSpPr>
      <dsp:spPr>
        <a:xfrm>
          <a:off x="6777810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Order</a:t>
          </a:r>
        </a:p>
      </dsp:txBody>
      <dsp:txXfrm>
        <a:off x="6806148" y="1720249"/>
        <a:ext cx="1555849" cy="910839"/>
      </dsp:txXfrm>
    </dsp:sp>
    <dsp:sp modelId="{B7312A50-9700-42ED-BF10-C9B3787C2DEB}">
      <dsp:nvSpPr>
        <dsp:cNvPr id="0" name=""/>
        <dsp:cNvSpPr/>
      </dsp:nvSpPr>
      <dsp:spPr>
        <a:xfrm>
          <a:off x="8551588" y="1975715"/>
          <a:ext cx="341855" cy="3999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551588" y="2055696"/>
        <a:ext cx="239299" cy="239944"/>
      </dsp:txXfrm>
    </dsp:sp>
    <dsp:sp modelId="{C0A7692B-632D-4DD7-B289-0BD729CCD1DA}">
      <dsp:nvSpPr>
        <dsp:cNvPr id="0" name=""/>
        <dsp:cNvSpPr/>
      </dsp:nvSpPr>
      <dsp:spPr>
        <a:xfrm>
          <a:off x="9035346" y="1691911"/>
          <a:ext cx="1612525" cy="96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Invoice</a:t>
          </a:r>
        </a:p>
      </dsp:txBody>
      <dsp:txXfrm>
        <a:off x="9063684" y="1720249"/>
        <a:ext cx="1555849" cy="910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CE8AC-8BA0-4ED0-B178-47902FA06288}">
      <dsp:nvSpPr>
        <dsp:cNvPr id="0" name=""/>
        <dsp:cNvSpPr/>
      </dsp:nvSpPr>
      <dsp:spPr>
        <a:xfrm>
          <a:off x="0" y="55268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Accounts</a:t>
          </a:r>
        </a:p>
      </dsp:txBody>
      <dsp:txXfrm>
        <a:off x="23417" y="78685"/>
        <a:ext cx="5134766" cy="432866"/>
      </dsp:txXfrm>
    </dsp:sp>
    <dsp:sp modelId="{CB6B29E2-464E-445E-817C-CC58A6447F33}">
      <dsp:nvSpPr>
        <dsp:cNvPr id="0" name=""/>
        <dsp:cNvSpPr/>
      </dsp:nvSpPr>
      <dsp:spPr>
        <a:xfrm>
          <a:off x="0" y="5925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Contacts</a:t>
          </a:r>
        </a:p>
      </dsp:txBody>
      <dsp:txXfrm>
        <a:off x="23417" y="615986"/>
        <a:ext cx="5134766" cy="432866"/>
      </dsp:txXfrm>
    </dsp:sp>
    <dsp:sp modelId="{48B1BE6E-5D78-4379-9DD0-6FA763C05428}">
      <dsp:nvSpPr>
        <dsp:cNvPr id="0" name=""/>
        <dsp:cNvSpPr/>
      </dsp:nvSpPr>
      <dsp:spPr>
        <a:xfrm>
          <a:off x="0" y="11298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Leads</a:t>
          </a:r>
        </a:p>
      </dsp:txBody>
      <dsp:txXfrm>
        <a:off x="23417" y="1153286"/>
        <a:ext cx="5134766" cy="432866"/>
      </dsp:txXfrm>
    </dsp:sp>
    <dsp:sp modelId="{04B22DA3-DB46-41C9-A4D7-9CD65F885B7E}">
      <dsp:nvSpPr>
        <dsp:cNvPr id="0" name=""/>
        <dsp:cNvSpPr/>
      </dsp:nvSpPr>
      <dsp:spPr>
        <a:xfrm>
          <a:off x="0" y="16671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Opportunities</a:t>
          </a:r>
        </a:p>
      </dsp:txBody>
      <dsp:txXfrm>
        <a:off x="23417" y="1690586"/>
        <a:ext cx="5134766" cy="432866"/>
      </dsp:txXfrm>
    </dsp:sp>
    <dsp:sp modelId="{39587F33-E40E-43B9-B455-770473A316DB}">
      <dsp:nvSpPr>
        <dsp:cNvPr id="0" name=""/>
        <dsp:cNvSpPr/>
      </dsp:nvSpPr>
      <dsp:spPr>
        <a:xfrm>
          <a:off x="0" y="22044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Competitors</a:t>
          </a:r>
        </a:p>
      </dsp:txBody>
      <dsp:txXfrm>
        <a:off x="23417" y="2227886"/>
        <a:ext cx="5134766" cy="432866"/>
      </dsp:txXfrm>
    </dsp:sp>
    <dsp:sp modelId="{2E7F2576-D223-43A7-B9E6-1F889CC6E738}">
      <dsp:nvSpPr>
        <dsp:cNvPr id="0" name=""/>
        <dsp:cNvSpPr/>
      </dsp:nvSpPr>
      <dsp:spPr>
        <a:xfrm>
          <a:off x="0" y="27417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Quotes</a:t>
          </a:r>
        </a:p>
      </dsp:txBody>
      <dsp:txXfrm>
        <a:off x="23417" y="2765186"/>
        <a:ext cx="5134766" cy="432866"/>
      </dsp:txXfrm>
    </dsp:sp>
    <dsp:sp modelId="{B952813B-E6B3-4788-B6B1-C21E07E73414}">
      <dsp:nvSpPr>
        <dsp:cNvPr id="0" name=""/>
        <dsp:cNvSpPr/>
      </dsp:nvSpPr>
      <dsp:spPr>
        <a:xfrm>
          <a:off x="0" y="32790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Orders</a:t>
          </a:r>
        </a:p>
      </dsp:txBody>
      <dsp:txXfrm>
        <a:off x="23417" y="3302486"/>
        <a:ext cx="5134766" cy="432866"/>
      </dsp:txXfrm>
    </dsp:sp>
    <dsp:sp modelId="{76A8C78D-C4E3-46CA-96F0-C4EBBA9D61E1}">
      <dsp:nvSpPr>
        <dsp:cNvPr id="0" name=""/>
        <dsp:cNvSpPr/>
      </dsp:nvSpPr>
      <dsp:spPr>
        <a:xfrm>
          <a:off x="0" y="3816369"/>
          <a:ext cx="5181600" cy="479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Invoices</a:t>
          </a:r>
        </a:p>
      </dsp:txBody>
      <dsp:txXfrm>
        <a:off x="23417" y="3839786"/>
        <a:ext cx="5134766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F9325-5948-48B3-A5BA-1C5D0ADFA29C}">
      <dsp:nvSpPr>
        <dsp:cNvPr id="0" name=""/>
        <dsp:cNvSpPr/>
      </dsp:nvSpPr>
      <dsp:spPr>
        <a:xfrm>
          <a:off x="0" y="6826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Products</a:t>
          </a:r>
        </a:p>
      </dsp:txBody>
      <dsp:txXfrm>
        <a:off x="38638" y="45464"/>
        <a:ext cx="5104324" cy="714229"/>
      </dsp:txXfrm>
    </dsp:sp>
    <dsp:sp modelId="{87C49ABF-704C-4160-8C7E-CC9EA8FC2403}">
      <dsp:nvSpPr>
        <dsp:cNvPr id="0" name=""/>
        <dsp:cNvSpPr/>
      </dsp:nvSpPr>
      <dsp:spPr>
        <a:xfrm>
          <a:off x="0" y="893371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Sales literature</a:t>
          </a:r>
        </a:p>
      </dsp:txBody>
      <dsp:txXfrm>
        <a:off x="38638" y="932009"/>
        <a:ext cx="5104324" cy="714229"/>
      </dsp:txXfrm>
    </dsp:sp>
    <dsp:sp modelId="{472A2F42-5F4E-4B43-A7E2-ED823765EC9F}">
      <dsp:nvSpPr>
        <dsp:cNvPr id="0" name=""/>
        <dsp:cNvSpPr/>
      </dsp:nvSpPr>
      <dsp:spPr>
        <a:xfrm>
          <a:off x="0" y="1779916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Goal</a:t>
          </a:r>
        </a:p>
      </dsp:txBody>
      <dsp:txXfrm>
        <a:off x="38638" y="1818554"/>
        <a:ext cx="5104324" cy="714229"/>
      </dsp:txXfrm>
    </dsp:sp>
    <dsp:sp modelId="{33E19075-ED85-48A8-B187-4E7F8FA6ADEB}">
      <dsp:nvSpPr>
        <dsp:cNvPr id="0" name=""/>
        <dsp:cNvSpPr/>
      </dsp:nvSpPr>
      <dsp:spPr>
        <a:xfrm>
          <a:off x="0" y="2666461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Goal Metrics</a:t>
          </a:r>
        </a:p>
      </dsp:txBody>
      <dsp:txXfrm>
        <a:off x="38638" y="2705099"/>
        <a:ext cx="5104324" cy="714229"/>
      </dsp:txXfrm>
    </dsp:sp>
    <dsp:sp modelId="{26110A4F-968E-4D46-B2A5-6FFC7D251B02}">
      <dsp:nvSpPr>
        <dsp:cNvPr id="0" name=""/>
        <dsp:cNvSpPr/>
      </dsp:nvSpPr>
      <dsp:spPr>
        <a:xfrm>
          <a:off x="0" y="3553006"/>
          <a:ext cx="5181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Reports</a:t>
          </a:r>
        </a:p>
      </dsp:txBody>
      <dsp:txXfrm>
        <a:off x="38638" y="3591644"/>
        <a:ext cx="5104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5A2-F975-446C-8C2F-8109754F8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4C1DA-17CB-45C0-AA8C-D19676BAE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2FD1-445C-444B-85A7-99ADD2FF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2F96-1CAB-430A-9B59-41470008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9938-8968-439C-A24B-5AABDE4C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1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7A87-605E-4ED2-BA60-F47734DF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75F0-226A-402E-AFB4-0EF4EFF6E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E0E5-C9E5-44A0-B83D-BBB08ADD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8397-9ED5-4996-8B10-33B5DD7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6BAC-041F-4B06-9DEC-64FF9BB1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0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D5FFC-D982-43F0-9AE7-45A6F32D7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0C105-95D6-4FBD-B92A-96710088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FFBFD-0F8D-4052-BD00-914CF110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FD07-1BA3-4240-A6E4-FA137894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C548A-2798-4345-B5F3-E74EC5E4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9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B0EF-35C6-4605-B803-A610C313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8593-8350-4F02-8769-80581320F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5005-A440-4489-8DEE-2D7728F0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B58C-017D-472E-9673-BA0D720C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96A6-CAB0-4FAB-80A2-880DB2F6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0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DE37-874A-4151-A1C1-3D6AD4E8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7F45-1A27-44C1-BB3D-367A4B13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4D31-8769-4DD8-A7BA-24AC6FC2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626BB-747F-49B8-9C72-D30BD6F8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F82C-3494-46B4-8FE0-B0040E5E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4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78A9-1BFD-493B-89A6-D9ABB035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BD71-7526-4978-BBEF-43029BD28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55E40-1EAD-458C-984A-2C16DF24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E3A32-288D-4917-930D-93712BDC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5F1D-C1E0-424A-BAD3-917FD139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A702-4D11-4753-8FE0-1F881C7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E43A-2A3F-4FE5-8226-DCE3527E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7771-1BB8-4B56-A782-19F82643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76091-A492-4B2E-AD83-E0B087362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46FCA-9929-4434-BBCE-A8DE67A73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70665-F769-4E90-BFE6-90E5083A2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55BDE-AB99-406C-81F7-0931DB6D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B288A-B698-4117-83DC-479E6E23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04D49-332B-4B6A-8EDE-003558EC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4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6C13-D289-404F-88AE-4459C5B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5564F-80A5-48DA-8AE3-9C73A6AC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F77F-0B88-45B8-A2E4-C2AE37FF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6D925-333E-4848-94EE-C71B3804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0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28AFE-51A6-445F-BFA3-EF307C10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D33DF-41C4-4622-9F52-07AF0C8A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49B74-6258-4B12-8911-245A187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C82D-7D99-4010-9829-71BEC71F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24F1-75D7-4C66-B9E6-FAF80079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957C6-9416-4DD7-800A-678FF1DB2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7900D-2155-4952-AE4D-FC916302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032C6-DE0C-4EC5-86CC-AFA30839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DC69B-8BD8-4E91-8352-14E237BD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43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8095-2283-448C-A37A-C741A7AD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6EB29-5AE2-42E5-A843-5ABE993E6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9753-601A-4415-8EF8-30634114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6944-7A5D-4A7C-AB49-BE7EA907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E8911-F25A-43DB-80CA-DCEC3153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29DF-40D0-4AEC-A418-D65A0B6E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0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E49AE-1378-4313-8B37-942B8126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ABC0-5610-49DE-AB90-BB95E03B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EBE04-0707-40A4-BC92-E727D0EDF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83FC2-DC32-427B-8348-FE1E1686AD5C}" type="datetimeFigureOut">
              <a:rPr lang="en-IN" smtClean="0"/>
              <a:t>03-10-2017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F999-BC22-4A5D-A931-7BB7B1009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66D9-7BCD-422F-A785-E8611D46D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8F7F-E593-4F95-9DEF-AA9A98FF0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codesizzler" TargetMode="External"/><Relationship Id="rId2" Type="http://schemas.openxmlformats.org/officeDocument/2006/relationships/hyperlink" Target="http://www.codesizzler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gMGYpsZaDA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desizzler@outlook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sizz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3C9AC0-1D4B-403A-A7BA-26D298BC1767}"/>
              </a:ext>
            </a:extLst>
          </p:cNvPr>
          <p:cNvSpPr/>
          <p:nvPr/>
        </p:nvSpPr>
        <p:spPr>
          <a:xfrm>
            <a:off x="518160" y="1843951"/>
            <a:ext cx="112979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Module 4 – Sales Module in Dynamics 365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Abdul Rasheed Feroz Khan</a:t>
            </a:r>
          </a:p>
          <a:p>
            <a:r>
              <a:rPr lang="en-IN" sz="2400" dirty="0">
                <a:solidFill>
                  <a:schemeClr val="bg1"/>
                </a:solidFill>
              </a:rPr>
              <a:t>Director – </a:t>
            </a:r>
            <a:r>
              <a:rPr lang="en-IN" sz="2400" dirty="0" err="1">
                <a:solidFill>
                  <a:schemeClr val="bg1"/>
                </a:solidFill>
              </a:rPr>
              <a:t>CodeSizzler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Microsoft Most Valuable Professional – Azure</a:t>
            </a:r>
          </a:p>
          <a:p>
            <a:r>
              <a:rPr lang="en-IN" sz="2400" dirty="0">
                <a:solidFill>
                  <a:schemeClr val="bg1"/>
                </a:solidFill>
              </a:rPr>
              <a:t>@</a:t>
            </a:r>
            <a:r>
              <a:rPr lang="en-IN" sz="2400" dirty="0" err="1">
                <a:solidFill>
                  <a:schemeClr val="bg1"/>
                </a:solidFill>
              </a:rPr>
              <a:t>TechFero</a:t>
            </a:r>
            <a:r>
              <a:rPr lang="en-IN" sz="2400" dirty="0">
                <a:solidFill>
                  <a:schemeClr val="bg1"/>
                </a:solidFill>
              </a:rPr>
              <a:t> | </a:t>
            </a:r>
            <a:r>
              <a:rPr lang="en-IN" sz="2400" dirty="0">
                <a:solidFill>
                  <a:schemeClr val="bg1"/>
                </a:solidFill>
                <a:hlinkClick r:id="rId2"/>
              </a:rPr>
              <a:t>www.codesizzler.com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r>
              <a:rPr lang="en-IN" sz="2400" dirty="0">
                <a:solidFill>
                  <a:schemeClr val="bg1"/>
                </a:solidFill>
                <a:hlinkClick r:id="rId3"/>
              </a:rPr>
              <a:t>www.github.com/codesizzler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48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0C7CD3-B4CE-4E89-85D9-B11E8440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Sales Module Process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E223E53-37BF-4064-9900-6C8C478D24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9034162"/>
              </p:ext>
            </p:extLst>
          </p:nvPr>
        </p:nvGraphicFramePr>
        <p:xfrm>
          <a:off x="838200" y="1825625"/>
          <a:ext cx="1065307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41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028F-9EBB-43D7-907C-4DBDD394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Sales Module - 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00FD9C-2861-473C-AE01-7346F363B97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0404607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01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726A-C06C-4E04-ADA7-579F55F4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Sales Module Features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F82515-FC13-4718-97B1-41C1CFCE90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6103065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7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9C8A-8072-4666-A785-6D85F073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6" y="267469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Video link </a:t>
            </a:r>
            <a:r>
              <a:rPr lang="en-IN">
                <a:solidFill>
                  <a:schemeClr val="bg1"/>
                </a:solidFill>
              </a:rPr>
              <a:t>- </a:t>
            </a:r>
            <a:r>
              <a:rPr lang="en-IN">
                <a:hlinkClick r:id="rId2"/>
              </a:rPr>
              <a:t>https://youtu.be/YgMGYpsZaDA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1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Thanks for joining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2734057"/>
            <a:ext cx="3573935" cy="2012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2734057"/>
            <a:ext cx="67975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  <a:hlinkClick r:id="rId3"/>
              </a:rPr>
              <a:t>codesizzler@outlook.com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Twitter - @</a:t>
            </a:r>
            <a:r>
              <a:rPr lang="en-IN" sz="4000" dirty="0" err="1">
                <a:solidFill>
                  <a:schemeClr val="bg1"/>
                </a:solidFill>
              </a:rPr>
              <a:t>CodeSizzler</a:t>
            </a:r>
            <a:endParaRPr lang="en-IN" sz="4000" dirty="0">
              <a:solidFill>
                <a:schemeClr val="bg1"/>
              </a:solidFill>
              <a:hlinkClick r:id="rId4"/>
            </a:endParaRPr>
          </a:p>
          <a:p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4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Sales Module Process</vt:lpstr>
      <vt:lpstr>Sales Module - Features</vt:lpstr>
      <vt:lpstr>Sales Module Features</vt:lpstr>
      <vt:lpstr>Video link - https://youtu.be/YgMGYpsZaDA</vt:lpstr>
      <vt:lpstr>Thanks for joining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Rasheed Feroz Khan</dc:creator>
  <cp:lastModifiedBy>Abdul Rasheed Feroz Khan</cp:lastModifiedBy>
  <cp:revision>13</cp:revision>
  <dcterms:created xsi:type="dcterms:W3CDTF">2017-10-02T08:16:03Z</dcterms:created>
  <dcterms:modified xsi:type="dcterms:W3CDTF">2017-10-02T19:54:09Z</dcterms:modified>
</cp:coreProperties>
</file>