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test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A53AC-ECED-4436-993C-81E67FD9F543}" type="datetimeFigureOut">
              <a:rPr lang="en-IN" smtClean="0"/>
              <a:t>09-01-2015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CD67C-1F42-4366-996D-7E5240022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13881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test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44FF0-4C8D-4301-98D0-58FE504524E1}" type="datetimeFigureOut">
              <a:rPr lang="en-IN" smtClean="0"/>
              <a:t>09-01-2015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813F7-DF52-40F9-8ACD-DC43B1879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2674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357" y="192120"/>
            <a:ext cx="3809685" cy="7619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84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96C2-8404-4FC0-BF8E-F4E5589158F2}" type="datetime1">
              <a:rPr lang="en-IN" smtClean="0"/>
              <a:t>09-01-2015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09F5-9BC7-4BB7-B543-09D7DDF5A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15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FCCE-C8C6-4D37-BD62-F4BAC159C896}" type="datetime1">
              <a:rPr lang="en-IN" smtClean="0"/>
              <a:t>09-01-2015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09F5-9BC7-4BB7-B543-09D7DDF5A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307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5600A-A245-4D3E-B201-0E81A4DA6691}" type="datetime1">
              <a:rPr lang="en-IN" smtClean="0"/>
              <a:t>09-01-2015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09F5-9BC7-4BB7-B543-09D7DDF5A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43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8243-525C-4BB3-92A1-95142891F8B4}" type="datetime1">
              <a:rPr lang="en-IN" smtClean="0"/>
              <a:t>09-01-2015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09F5-9BC7-4BB7-B543-09D7DDF5A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24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EFB86-DD67-4009-BB05-EEA1AD2E6B0C}" type="datetime1">
              <a:rPr lang="en-IN" smtClean="0"/>
              <a:t>09-01-2015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09F5-9BC7-4BB7-B543-09D7DDF5A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75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DCD8-3A1C-463B-B42E-4D14C6C61789}" type="datetime1">
              <a:rPr lang="en-IN" smtClean="0"/>
              <a:t>09-01-2015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09F5-9BC7-4BB7-B543-09D7DDF5A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34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1DDE-7D04-4CA6-92D3-117E1A37ED65}" type="datetime1">
              <a:rPr lang="en-IN" smtClean="0"/>
              <a:t>09-01-2015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09F5-9BC7-4BB7-B543-09D7DDF5A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12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66E8-FF9E-454C-B1FC-FC2416C5C573}" type="datetime1">
              <a:rPr lang="en-IN" smtClean="0"/>
              <a:t>09-01-2015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09F5-9BC7-4BB7-B543-09D7DDF5A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41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F7F1-B18E-4A39-8A0A-B3D3A27EF5E9}" type="datetime1">
              <a:rPr lang="en-IN" smtClean="0"/>
              <a:t>09-01-2015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09F5-9BC7-4BB7-B543-09D7DDF5A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8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E016-E272-4640-BD81-43A6E984C249}" type="datetime1">
              <a:rPr lang="en-IN" smtClean="0"/>
              <a:t>09-01-2015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09F5-9BC7-4BB7-B543-09D7DDF5A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43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E2B4E-C2B7-4383-B6E1-99E65190C70E}" type="datetime1">
              <a:rPr lang="en-IN" smtClean="0"/>
              <a:t>09-01-2015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909F5-9BC7-4BB7-B543-09D7DDF5A0C9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357" y="192120"/>
            <a:ext cx="3809685" cy="76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9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352" y="2490139"/>
            <a:ext cx="10515600" cy="1325563"/>
          </a:xfrm>
        </p:spPr>
        <p:txBody>
          <a:bodyPr/>
          <a:lstStyle/>
          <a:p>
            <a:r>
              <a:rPr lang="en-IN" dirty="0" smtClean="0"/>
              <a:t>How to Map the Domain with Azure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741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766762"/>
            <a:ext cx="790575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712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204787"/>
            <a:ext cx="995362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5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23812"/>
            <a:ext cx="9439275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0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-42863"/>
            <a:ext cx="10887075" cy="694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85725"/>
            <a:ext cx="1104900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9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609600"/>
            <a:ext cx="80867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33350"/>
            <a:ext cx="1091565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1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119062"/>
            <a:ext cx="10848975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23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9550"/>
            <a:ext cx="97536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23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-4763"/>
            <a:ext cx="11563350" cy="686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96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A898E5BC-0880-48A0-A8A0-F0DB0ADFA6D2}" vid="{C0752CF3-FCCA-4C30-BABA-353569A61F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7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Office Theme</vt:lpstr>
      <vt:lpstr>How to Map the Domain with Azure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HardikMistry-PC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Hardik Mistry</dc:creator>
  <cp:lastModifiedBy>Windows User</cp:lastModifiedBy>
  <cp:revision>12</cp:revision>
  <dcterms:created xsi:type="dcterms:W3CDTF">2014-10-12T04:13:52Z</dcterms:created>
  <dcterms:modified xsi:type="dcterms:W3CDTF">2015-01-09T12:06:23Z</dcterms:modified>
</cp:coreProperties>
</file>