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64E0F-F968-4CDF-BD2C-4181E59A5C26}" type="datetimeFigureOut">
              <a:rPr lang="en-IN" smtClean="0"/>
              <a:t>12-10-2017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8A80C-5715-40E1-ADA5-4C5EE183C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9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B9CB-FEF5-4B06-9B00-14AC7778B30E}" type="datetime1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4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783-CEB3-406C-A1D9-73D761CEDB67}" type="datetime1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5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30BD-0E66-43FD-8BA7-5AFECE44F7D8}" type="datetime1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028C-D7E2-4613-A48C-E4C4FCEEBDFC}" type="datetime1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D350-A26A-4CC8-9317-A266CA84B2C8}" type="datetime1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CA70-FA53-453A-A64A-64579BC6B567}" type="datetime1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0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7D94-61C2-4C1C-B2B6-ED0205DA05A4}" type="datetime1">
              <a:rPr lang="en-IN" smtClean="0"/>
              <a:t>12-10-2017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A1B3-3E01-419D-9A3E-3636E09F1422}" type="datetime1">
              <a:rPr lang="en-IN" smtClean="0"/>
              <a:t>12-10-2017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91F4-4D54-4D37-A87C-2DB393172439}" type="datetime1">
              <a:rPr lang="en-IN" smtClean="0"/>
              <a:t>12-10-2017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0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6AA2-1B05-487B-9BDC-448D6B2CDC7E}" type="datetime1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BC9E-1136-4399-B734-D6D8DF79FBA9}" type="datetime1">
              <a:rPr lang="en-IN" smtClean="0"/>
              <a:t>12-10-2017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6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2A7B-59B1-493D-80CB-0799B2FFA35C}" type="datetime1">
              <a:rPr lang="en-IN" smtClean="0"/>
              <a:t>12-10-2017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@kishore_1702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59B-E18E-4772-885E-454989860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6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19900" dirty="0" smtClean="0">
                <a:solidFill>
                  <a:srgbClr val="0070C0"/>
                </a:solidFill>
              </a:rPr>
              <a:t>Xamarin</a:t>
            </a:r>
            <a:endParaRPr lang="en-IN" sz="199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63235"/>
          </a:xfrm>
        </p:spPr>
        <p:txBody>
          <a:bodyPr>
            <a:normAutofit lnSpcReduction="10000"/>
          </a:bodyPr>
          <a:lstStyle/>
          <a:p>
            <a:pPr algn="r"/>
            <a:endParaRPr lang="en-IN" dirty="0" smtClean="0"/>
          </a:p>
          <a:p>
            <a:pPr algn="r"/>
            <a:r>
              <a:rPr lang="en-IN" smtClean="0"/>
              <a:t>Kishore </a:t>
            </a:r>
            <a:r>
              <a:rPr lang="en-IN" dirty="0" smtClean="0"/>
              <a:t>Chowdary</a:t>
            </a:r>
          </a:p>
          <a:p>
            <a:pPr algn="r"/>
            <a:r>
              <a:rPr lang="en-IN" dirty="0" smtClean="0"/>
              <a:t>C-Sharp Corner MVP</a:t>
            </a:r>
          </a:p>
          <a:p>
            <a:pPr algn="r"/>
            <a:r>
              <a:rPr lang="en-IN" dirty="0" smtClean="0"/>
              <a:t>Developer Evangelist</a:t>
            </a:r>
          </a:p>
          <a:p>
            <a:pPr algn="r"/>
            <a:r>
              <a:rPr lang="en-IN" dirty="0" smtClean="0"/>
              <a:t>CodeSizzler</a:t>
            </a:r>
          </a:p>
          <a:p>
            <a:pPr algn="r"/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9" r="15478"/>
          <a:stretch/>
        </p:blipFill>
        <p:spPr>
          <a:xfrm>
            <a:off x="1856510" y="3698735"/>
            <a:ext cx="1967345" cy="23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2756910"/>
            <a:ext cx="9144000" cy="2563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IN" dirty="0" smtClean="0"/>
          </a:p>
          <a:p>
            <a:pPr marL="0" indent="0" algn="r">
              <a:buNone/>
            </a:pPr>
            <a:r>
              <a:rPr lang="en-IN" dirty="0" smtClean="0"/>
              <a:t>Kishore Chowdary</a:t>
            </a:r>
          </a:p>
          <a:p>
            <a:pPr marL="0" indent="0" algn="r">
              <a:buNone/>
            </a:pPr>
            <a:r>
              <a:rPr lang="en-IN" dirty="0" smtClean="0"/>
              <a:t>C-Sharp Corner MVP</a:t>
            </a:r>
          </a:p>
          <a:p>
            <a:pPr marL="0" indent="0" algn="r">
              <a:buNone/>
            </a:pPr>
            <a:r>
              <a:rPr lang="en-IN" dirty="0" smtClean="0"/>
              <a:t>Developer Evangelist</a:t>
            </a:r>
          </a:p>
          <a:p>
            <a:pPr marL="0" indent="0" algn="r">
              <a:buNone/>
            </a:pPr>
            <a:r>
              <a:rPr lang="en-IN" dirty="0" smtClean="0"/>
              <a:t>CodeSizzler</a:t>
            </a:r>
          </a:p>
          <a:p>
            <a:pPr marL="0" indent="0" algn="r">
              <a:buNone/>
            </a:pPr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9" r="15478"/>
          <a:stretch/>
        </p:blipFill>
        <p:spPr>
          <a:xfrm>
            <a:off x="2507674" y="2853608"/>
            <a:ext cx="1967345" cy="23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Cross platform Development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18" y="1690688"/>
            <a:ext cx="5223164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Xamarin Development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Xamarin Android</a:t>
            </a:r>
          </a:p>
          <a:p>
            <a:endParaRPr lang="en-IN" dirty="0" smtClean="0"/>
          </a:p>
          <a:p>
            <a:r>
              <a:rPr lang="en-IN" dirty="0" smtClean="0"/>
              <a:t>Xamarin Forms</a:t>
            </a:r>
          </a:p>
          <a:p>
            <a:endParaRPr lang="en-IN" dirty="0" smtClean="0"/>
          </a:p>
          <a:p>
            <a:r>
              <a:rPr lang="en-IN" dirty="0" smtClean="0"/>
              <a:t>Xamarin Native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xamar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64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Xamarin Android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Image result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825625"/>
            <a:ext cx="77152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9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Xamarin Forms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098" name="Picture 2" descr="Image result for xamarin for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67" y="1690688"/>
            <a:ext cx="7243564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Xamarin </a:t>
            </a:r>
            <a:r>
              <a:rPr lang="en-IN" b="1" dirty="0" smtClean="0"/>
              <a:t>Native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122" name="Picture 2" descr="Image result for xamarin nativ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11018" r="2841" b="11745"/>
          <a:stretch/>
        </p:blipFill>
        <p:spPr bwMode="auto">
          <a:xfrm>
            <a:off x="3086099" y="1548504"/>
            <a:ext cx="6019801" cy="48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Code Sharing Strategies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PCL – Portable Class Libraries</a:t>
            </a:r>
          </a:p>
          <a:p>
            <a:r>
              <a:rPr lang="en-IN" dirty="0" smtClean="0"/>
              <a:t>Shared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8194" name="Picture 2" descr="Image result for xamarin code sharing strate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7" y="1825625"/>
            <a:ext cx="5347855" cy="4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Portable Class Libraries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s://developer.xamarin.com/guides/cross-platform/application_fundamentals/code-sharing/Images/Conceptual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00" y="1690688"/>
            <a:ext cx="7886800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Shared Project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@kishore_1702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7170" name="Picture 2" descr="https://developer.xamarin.com/guides/cross-platform/application_fundamentals/code-sharing/Images/SharedAsset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5" y="1690688"/>
            <a:ext cx="8585869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Xamarin</vt:lpstr>
      <vt:lpstr>Cross platform Development</vt:lpstr>
      <vt:lpstr>Xamarin Development Methods</vt:lpstr>
      <vt:lpstr>Xamarin Android</vt:lpstr>
      <vt:lpstr>Xamarin Forms</vt:lpstr>
      <vt:lpstr>Xamarin Native</vt:lpstr>
      <vt:lpstr>Code Sharing Strategies</vt:lpstr>
      <vt:lpstr>Portable Class Libraries</vt:lpstr>
      <vt:lpstr>Shared Project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Narmadha Venkatachalam</dc:creator>
  <cp:lastModifiedBy>Narmadha Venkatachalam</cp:lastModifiedBy>
  <cp:revision>6</cp:revision>
  <dcterms:created xsi:type="dcterms:W3CDTF">2017-10-12T12:44:31Z</dcterms:created>
  <dcterms:modified xsi:type="dcterms:W3CDTF">2017-10-12T13:23:38Z</dcterms:modified>
</cp:coreProperties>
</file>