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0" r:id="rId6"/>
    <p:sldId id="263" r:id="rId7"/>
    <p:sldId id="264" r:id="rId8"/>
    <p:sldId id="265" r:id="rId9"/>
    <p:sldId id="266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F1768-E2A2-4802-8903-18C467C0076C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0028-10EB-4C29-832D-47FD8337D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F967E-F5CD-48DF-8FD1-313400D6CA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72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0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8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0" dirty="0">
                <a:solidFill>
                  <a:schemeClr val="bg1"/>
                </a:solidFill>
                <a:latin typeface="+mn-lt"/>
              </a:rPr>
              <a:t>Thanks</a:t>
            </a:r>
            <a:r>
              <a:rPr lang="en-US" sz="5400" baseline="0" noProof="0" dirty="0">
                <a:solidFill>
                  <a:schemeClr val="bg1"/>
                </a:solidFill>
                <a:latin typeface="+mn-lt"/>
              </a:rPr>
              <a:t> to our sponsor!</a:t>
            </a:r>
            <a:r>
              <a:rPr lang="en-US" sz="5400" noProof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2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2D4A-8571-4CA4-87D9-670AE4FB995A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do/mcscodesizzl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do/mcsscodesizzl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" y="2523067"/>
            <a:ext cx="10000540" cy="1853636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/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Next generation - Microsoft Cognitive Services</a:t>
            </a:r>
            <a:endParaRPr lang="en-IN" sz="60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29" y="2523067"/>
            <a:ext cx="1876425" cy="18764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89" y="4376703"/>
            <a:ext cx="5977466" cy="94036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IN" sz="2800" dirty="0" smtClean="0">
                <a:solidFill>
                  <a:schemeClr val="tx1"/>
                </a:solidFill>
                <a:latin typeface="+mn-lt"/>
              </a:rPr>
              <a:t>Abdul Rasheed Feroz Khan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+mn-lt"/>
              </a:rPr>
              <a:t>Founder &amp; Director - </a:t>
            </a:r>
            <a:r>
              <a:rPr lang="en-IN" sz="2800" dirty="0" err="1" smtClean="0">
                <a:solidFill>
                  <a:schemeClr val="tx1"/>
                </a:solidFill>
                <a:latin typeface="+mn-lt"/>
              </a:rPr>
              <a:t>CodeSizzler</a:t>
            </a:r>
            <a:endParaRPr lang="en-IN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9" y="5317067"/>
            <a:ext cx="5977466" cy="120226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5437048"/>
            <a:ext cx="1921609" cy="10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64920" y="2661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CA" sz="6000" dirty="0" err="1" smtClean="0">
                <a:solidFill>
                  <a:schemeClr val="bg1"/>
                </a:solidFill>
              </a:rPr>
              <a:t>Why</a:t>
            </a:r>
            <a:r>
              <a:rPr lang="fr-CA" sz="6000" dirty="0" smtClean="0">
                <a:solidFill>
                  <a:schemeClr val="bg1"/>
                </a:solidFill>
              </a:rPr>
              <a:t> Microsoft Cognitive Services?</a:t>
            </a:r>
            <a:endParaRPr lang="fr-CA" sz="6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89331"/>
            <a:ext cx="10515600" cy="1325563"/>
          </a:xfrm>
        </p:spPr>
        <p:txBody>
          <a:bodyPr>
            <a:normAutofit/>
          </a:bodyPr>
          <a:lstStyle/>
          <a:p>
            <a:r>
              <a:rPr lang="fr-CA" sz="4800" dirty="0" err="1" smtClean="0">
                <a:solidFill>
                  <a:schemeClr val="bg1"/>
                </a:solidFill>
              </a:rPr>
              <a:t>API’s</a:t>
            </a:r>
            <a:r>
              <a:rPr lang="fr-CA" sz="4800" dirty="0" smtClean="0">
                <a:solidFill>
                  <a:schemeClr val="bg1"/>
                </a:solidFill>
              </a:rPr>
              <a:t> - </a:t>
            </a:r>
            <a:r>
              <a:rPr lang="fr-CA" sz="4800" dirty="0" err="1" smtClean="0">
                <a:solidFill>
                  <a:schemeClr val="bg1"/>
                </a:solidFill>
              </a:rPr>
              <a:t>CoreML</a:t>
            </a:r>
            <a:endParaRPr lang="fr-CA" sz="4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36345"/>
            <a:ext cx="9601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893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CA" sz="4800" dirty="0" err="1" smtClean="0">
                <a:solidFill>
                  <a:schemeClr val="bg1"/>
                </a:solidFill>
              </a:rPr>
              <a:t>API’s</a:t>
            </a:r>
            <a:r>
              <a:rPr lang="fr-CA" sz="4800" dirty="0" smtClean="0">
                <a:solidFill>
                  <a:schemeClr val="bg1"/>
                </a:solidFill>
              </a:rPr>
              <a:t> – Cognitive Services</a:t>
            </a:r>
            <a:endParaRPr lang="fr-CA" sz="4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1295082"/>
            <a:ext cx="9401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64920" y="26612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CA" sz="6000" dirty="0" smtClean="0">
                <a:solidFill>
                  <a:schemeClr val="bg1"/>
                </a:solidFill>
              </a:rPr>
              <a:t>Start </a:t>
            </a:r>
            <a:r>
              <a:rPr lang="fr-CA" sz="6000" dirty="0" err="1" smtClean="0">
                <a:solidFill>
                  <a:schemeClr val="bg1"/>
                </a:solidFill>
              </a:rPr>
              <a:t>with</a:t>
            </a:r>
            <a:r>
              <a:rPr lang="fr-CA" sz="6000" dirty="0" smtClean="0">
                <a:solidFill>
                  <a:schemeClr val="bg1"/>
                </a:solidFill>
              </a:rPr>
              <a:t> Cognitive Services </a:t>
            </a:r>
            <a:r>
              <a:rPr lang="fr-CA" sz="6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fr-CA" sz="6000" dirty="0" smtClean="0">
                <a:solidFill>
                  <a:schemeClr val="bg1"/>
                </a:solidFill>
                <a:hlinkClick r:id="rId2"/>
              </a:rPr>
              <a:t>bit.do/mcscodesizzler</a:t>
            </a:r>
            <a:r>
              <a:rPr lang="fr-CA" sz="6000" dirty="0" smtClean="0">
                <a:solidFill>
                  <a:schemeClr val="bg1"/>
                </a:solidFill>
              </a:rPr>
              <a:t> </a:t>
            </a:r>
            <a:endParaRPr lang="fr-CA" sz="6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64920" y="26612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CA" sz="6000" dirty="0" err="1" smtClean="0">
                <a:solidFill>
                  <a:schemeClr val="bg1"/>
                </a:solidFill>
                <a:latin typeface="+mn-lt"/>
              </a:rPr>
              <a:t>Try</a:t>
            </a:r>
            <a:r>
              <a:rPr lang="fr-CA" sz="6000" dirty="0" smtClean="0">
                <a:solidFill>
                  <a:schemeClr val="bg1"/>
                </a:solidFill>
                <a:latin typeface="+mn-lt"/>
              </a:rPr>
              <a:t> Cognitive Services </a:t>
            </a:r>
            <a:r>
              <a:rPr lang="fr-CA" sz="6000" dirty="0" err="1" smtClean="0">
                <a:solidFill>
                  <a:schemeClr val="bg1"/>
                </a:solidFill>
                <a:latin typeface="+mn-lt"/>
              </a:rPr>
              <a:t>here</a:t>
            </a:r>
            <a:r>
              <a:rPr lang="fr-CA" sz="6000" u="sng" dirty="0" smtClean="0">
                <a:solidFill>
                  <a:schemeClr val="bg1"/>
                </a:solidFill>
                <a:latin typeface="+mn-lt"/>
              </a:rPr>
              <a:t> </a:t>
            </a:r>
            <a:br>
              <a:rPr lang="fr-CA" sz="6000" u="sng" dirty="0" smtClean="0">
                <a:solidFill>
                  <a:schemeClr val="bg1"/>
                </a:solidFill>
                <a:latin typeface="+mn-lt"/>
              </a:rPr>
            </a:br>
            <a:r>
              <a:rPr lang="fr-CA" sz="60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fr-CA" sz="6000" dirty="0">
                <a:solidFill>
                  <a:schemeClr val="bg1"/>
                </a:solidFill>
                <a:hlinkClick r:id="rId2"/>
              </a:rPr>
              <a:t>://</a:t>
            </a:r>
            <a:r>
              <a:rPr lang="fr-CA" sz="6000" dirty="0" smtClean="0">
                <a:solidFill>
                  <a:schemeClr val="bg1"/>
                </a:solidFill>
                <a:hlinkClick r:id="rId2"/>
              </a:rPr>
              <a:t>bit.do/mcsscodesizzler</a:t>
            </a:r>
            <a:r>
              <a:rPr lang="fr-CA" sz="6000" dirty="0" smtClean="0">
                <a:solidFill>
                  <a:schemeClr val="bg1"/>
                </a:solidFill>
              </a:rPr>
              <a:t>  </a:t>
            </a:r>
            <a:endParaRPr lang="fr-CA" sz="6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#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aos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@</a:t>
            </a:r>
            <a:r>
              <a:rPr lang="en-IN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64920" y="2661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CA" sz="6000" dirty="0" err="1" smtClean="0">
                <a:solidFill>
                  <a:schemeClr val="bg1"/>
                </a:solidFill>
                <a:latin typeface="+mn-lt"/>
              </a:rPr>
              <a:t>Demo</a:t>
            </a:r>
            <a:r>
              <a:rPr lang="fr-CA" sz="6000" dirty="0" smtClean="0">
                <a:solidFill>
                  <a:schemeClr val="bg1"/>
                </a:solidFill>
                <a:latin typeface="+mn-lt"/>
              </a:rPr>
              <a:t> on </a:t>
            </a:r>
            <a:r>
              <a:rPr lang="fr-CA" sz="6000" smtClean="0">
                <a:solidFill>
                  <a:schemeClr val="bg1"/>
                </a:solidFill>
                <a:latin typeface="+mn-lt"/>
              </a:rPr>
              <a:t>LUIS API</a:t>
            </a:r>
            <a:endParaRPr lang="fr-CA" sz="6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ingle Corner Rectangle 4"/>
          <p:cNvSpPr/>
          <p:nvPr/>
        </p:nvSpPr>
        <p:spPr>
          <a:xfrm>
            <a:off x="-1" y="1"/>
            <a:ext cx="10325101" cy="4323146"/>
          </a:xfrm>
          <a:prstGeom prst="snip1Rect">
            <a:avLst>
              <a:gd name="adj" fmla="val 50000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5" y="5270797"/>
            <a:ext cx="4115157" cy="7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11" y="468278"/>
            <a:ext cx="6371223" cy="13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9DA7A59E8614DB49DF5124D52DA80" ma:contentTypeVersion="2" ma:contentTypeDescription="Create a new document." ma:contentTypeScope="" ma:versionID="4bb5ab440cb64310461f8063c78ed9bd">
  <xsd:schema xmlns:xsd="http://www.w3.org/2001/XMLSchema" xmlns:xs="http://www.w3.org/2001/XMLSchema" xmlns:p="http://schemas.microsoft.com/office/2006/metadata/properties" xmlns:ns2="ba0bc190-1a14-4d9a-b8d2-51c9828d1f23" targetNamespace="http://schemas.microsoft.com/office/2006/metadata/properties" ma:root="true" ma:fieldsID="af1dcb8a0498cd5b8faa48b0c7a83103" ns2:_="">
    <xsd:import namespace="ba0bc190-1a14-4d9a-b8d2-51c9828d1f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bc190-1a14-4d9a-b8d2-51c9828d1f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11196C-9418-43E0-8FDF-FAB7B6E60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02442-8967-4FD8-A319-28C68E39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bc190-1a14-4d9a-b8d2-51c9828d1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1D34A-88A3-4664-B5D5-51505C39ECBE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a0bc190-1a14-4d9a-b8d2-51c9828d1f2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97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Next generation - Microsoft Cognitive Services</vt:lpstr>
      <vt:lpstr>Why Microsoft Cognitive Services?</vt:lpstr>
      <vt:lpstr>API’s - CoreML</vt:lpstr>
      <vt:lpstr>API’s – Cognitive Services</vt:lpstr>
      <vt:lpstr>Start with Cognitive Services http://bit.do/mcscodesizzler </vt:lpstr>
      <vt:lpstr>Try Cognitive Services here  http://bit.do/mcsscodesizzler  </vt:lpstr>
      <vt:lpstr>Demo on LUIS API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 Title &gt;&gt;</dc:title>
  <dc:creator>Dipti Chhatrapati</dc:creator>
  <cp:lastModifiedBy>Abdul Rasheed Feroz Khan.J</cp:lastModifiedBy>
  <cp:revision>20</cp:revision>
  <dcterms:created xsi:type="dcterms:W3CDTF">2017-02-26T16:16:45Z</dcterms:created>
  <dcterms:modified xsi:type="dcterms:W3CDTF">2017-08-19T06:43:47Z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0x010100F619DA7A59E8614DB49DF5124D52DA80</vt:lpwstr>
  </property>
</Properties>
</file>