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98" r:id="rId5"/>
    <p:sldId id="301" r:id="rId6"/>
    <p:sldId id="299" r:id="rId7"/>
    <p:sldId id="300" r:id="rId8"/>
    <p:sldId id="289" r:id="rId9"/>
    <p:sldId id="288" r:id="rId10"/>
    <p:sldId id="291" r:id="rId11"/>
    <p:sldId id="302" r:id="rId12"/>
    <p:sldId id="276" r:id="rId13"/>
    <p:sldId id="277" r:id="rId14"/>
    <p:sldId id="275" r:id="rId15"/>
    <p:sldId id="293" r:id="rId16"/>
    <p:sldId id="279" r:id="rId17"/>
    <p:sldId id="278" r:id="rId18"/>
    <p:sldId id="274" r:id="rId19"/>
    <p:sldId id="273" r:id="rId20"/>
    <p:sldId id="283" r:id="rId21"/>
    <p:sldId id="284" r:id="rId22"/>
    <p:sldId id="286" r:id="rId23"/>
    <p:sldId id="294" r:id="rId24"/>
    <p:sldId id="295" r:id="rId25"/>
    <p:sldId id="296" r:id="rId26"/>
    <p:sldId id="297" r:id="rId27"/>
    <p:sldId id="285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51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EFB31-F9C0-4982-B336-518A82CC32F0}" type="datetimeFigureOut">
              <a:rPr lang="zh-CN" altLang="en-US" smtClean="0"/>
              <a:pPr/>
              <a:t>2020/6/18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6C5D-BF65-4A7C-8754-DD993871FD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EFB31-F9C0-4982-B336-518A82CC32F0}" type="datetimeFigureOut">
              <a:rPr lang="zh-CN" altLang="en-US" smtClean="0"/>
              <a:pPr/>
              <a:t>2020/6/18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6C5D-BF65-4A7C-8754-DD993871FD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EFB31-F9C0-4982-B336-518A82CC32F0}" type="datetimeFigureOut">
              <a:rPr lang="zh-CN" altLang="en-US" smtClean="0"/>
              <a:pPr/>
              <a:t>2020/6/18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6C5D-BF65-4A7C-8754-DD993871FD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EFB31-F9C0-4982-B336-518A82CC32F0}" type="datetimeFigureOut">
              <a:rPr lang="zh-CN" altLang="en-US" smtClean="0"/>
              <a:pPr/>
              <a:t>2020/6/18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6C5D-BF65-4A7C-8754-DD993871FD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EFB31-F9C0-4982-B336-518A82CC32F0}" type="datetimeFigureOut">
              <a:rPr lang="zh-CN" altLang="en-US" smtClean="0"/>
              <a:pPr/>
              <a:t>2020/6/18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6C5D-BF65-4A7C-8754-DD993871FD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EFB31-F9C0-4982-B336-518A82CC32F0}" type="datetimeFigureOut">
              <a:rPr lang="zh-CN" altLang="en-US" smtClean="0"/>
              <a:pPr/>
              <a:t>2020/6/18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6C5D-BF65-4A7C-8754-DD993871FD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EFB31-F9C0-4982-B336-518A82CC32F0}" type="datetimeFigureOut">
              <a:rPr lang="zh-CN" altLang="en-US" smtClean="0"/>
              <a:pPr/>
              <a:t>2020/6/18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6C5D-BF65-4A7C-8754-DD993871FD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EFB31-F9C0-4982-B336-518A82CC32F0}" type="datetimeFigureOut">
              <a:rPr lang="zh-CN" altLang="en-US" smtClean="0"/>
              <a:pPr/>
              <a:t>2020/6/18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6C5D-BF65-4A7C-8754-DD993871FD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EFB31-F9C0-4982-B336-518A82CC32F0}" type="datetimeFigureOut">
              <a:rPr lang="zh-CN" altLang="en-US" smtClean="0"/>
              <a:pPr/>
              <a:t>2020/6/18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6C5D-BF65-4A7C-8754-DD993871FD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EFB31-F9C0-4982-B336-518A82CC32F0}" type="datetimeFigureOut">
              <a:rPr lang="zh-CN" altLang="en-US" smtClean="0"/>
              <a:pPr/>
              <a:t>2020/6/18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6C5D-BF65-4A7C-8754-DD993871FD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EFB31-F9C0-4982-B336-518A82CC32F0}" type="datetimeFigureOut">
              <a:rPr lang="zh-CN" altLang="en-US" smtClean="0"/>
              <a:pPr/>
              <a:t>2020/6/18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6C5D-BF65-4A7C-8754-DD993871FD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EFB31-F9C0-4982-B336-518A82CC32F0}" type="datetimeFigureOut">
              <a:rPr lang="zh-CN" altLang="en-US" smtClean="0"/>
              <a:pPr/>
              <a:t>2020/6/18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16C5D-BF65-4A7C-8754-DD993871FD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6.bin"/><Relationship Id="rId4" Type="http://schemas.openxmlformats.org/officeDocument/2006/relationships/image" Target="../media/image2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smtClean="0"/>
              <a:t>实验</a:t>
            </a:r>
            <a:r>
              <a:rPr lang="en-US" altLang="zh-CN" b="1" smtClean="0"/>
              <a:t>4</a:t>
            </a:r>
            <a:r>
              <a:rPr lang="en-US" b="1" smtClean="0"/>
              <a:t>  </a:t>
            </a:r>
            <a:r>
              <a:rPr lang="zh-CN" altLang="en-US" b="1" smtClean="0"/>
              <a:t>算符优先语法分析</a:t>
            </a:r>
            <a:r>
              <a:rPr lang="en-US" altLang="zh-CN" b="1" smtClean="0"/>
              <a:t>- </a:t>
            </a:r>
            <a:r>
              <a:rPr lang="zh-CN" altLang="en-US" b="1" smtClean="0"/>
              <a:t>解析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台老师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14313" y="1357313"/>
            <a:ext cx="8643937" cy="535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3200">
                <a:solidFill>
                  <a:srgbClr val="0000FF"/>
                </a:solidFill>
              </a:rPr>
              <a:t>定理：</a:t>
            </a:r>
          </a:p>
          <a:p>
            <a:pPr algn="l">
              <a:lnSpc>
                <a:spcPct val="150000"/>
              </a:lnSpc>
            </a:pPr>
            <a:r>
              <a:rPr lang="zh-CN" altLang="en-US" sz="2800"/>
              <a:t>　　一个</a:t>
            </a:r>
            <a:r>
              <a:rPr lang="en-US" altLang="zh-CN" sz="2800"/>
              <a:t>OPG</a:t>
            </a:r>
            <a:r>
              <a:rPr lang="zh-CN" altLang="en-US" sz="2800"/>
              <a:t>文法</a:t>
            </a:r>
            <a:r>
              <a:rPr lang="en-US" altLang="zh-CN" sz="2800"/>
              <a:t>G</a:t>
            </a:r>
            <a:r>
              <a:rPr lang="zh-CN" altLang="en-US" sz="2800"/>
              <a:t>的任何句型：</a:t>
            </a:r>
          </a:p>
          <a:p>
            <a:pPr algn="l">
              <a:lnSpc>
                <a:spcPct val="150000"/>
              </a:lnSpc>
            </a:pPr>
            <a:r>
              <a:rPr lang="zh-CN" altLang="en-US" sz="2800" i="1"/>
              <a:t>        </a:t>
            </a:r>
            <a:r>
              <a:rPr lang="en-US" altLang="zh-CN" sz="2800" i="1">
                <a:solidFill>
                  <a:srgbClr val="0000FF"/>
                </a:solidFill>
              </a:rPr>
              <a:t>#N</a:t>
            </a:r>
            <a:r>
              <a:rPr lang="en-US" altLang="zh-CN" sz="2800" i="1" baseline="-25000">
                <a:solidFill>
                  <a:srgbClr val="0000FF"/>
                </a:solidFill>
              </a:rPr>
              <a:t>1</a:t>
            </a:r>
            <a:r>
              <a:rPr lang="en-US" altLang="zh-CN" sz="2800" i="1">
                <a:solidFill>
                  <a:srgbClr val="0000FF"/>
                </a:solidFill>
              </a:rPr>
              <a:t>a</a:t>
            </a:r>
            <a:r>
              <a:rPr lang="en-US" altLang="zh-CN" sz="2800" i="1" baseline="-25000">
                <a:solidFill>
                  <a:srgbClr val="0000FF"/>
                </a:solidFill>
              </a:rPr>
              <a:t>1</a:t>
            </a:r>
            <a:r>
              <a:rPr lang="en-US" altLang="zh-CN" sz="2800" i="1">
                <a:solidFill>
                  <a:srgbClr val="0000FF"/>
                </a:solidFill>
              </a:rPr>
              <a:t>N</a:t>
            </a:r>
            <a:r>
              <a:rPr lang="en-US" altLang="zh-CN" sz="2800" i="1" baseline="-25000">
                <a:solidFill>
                  <a:srgbClr val="0000FF"/>
                </a:solidFill>
              </a:rPr>
              <a:t>2</a:t>
            </a:r>
            <a:r>
              <a:rPr lang="en-US" altLang="zh-CN" sz="2800" i="1">
                <a:solidFill>
                  <a:srgbClr val="0000FF"/>
                </a:solidFill>
              </a:rPr>
              <a:t>a</a:t>
            </a:r>
            <a:r>
              <a:rPr lang="en-US" altLang="zh-CN" sz="2800" i="1" baseline="-25000">
                <a:solidFill>
                  <a:srgbClr val="0000FF"/>
                </a:solidFill>
              </a:rPr>
              <a:t>2</a:t>
            </a:r>
            <a:r>
              <a:rPr lang="en-US" altLang="zh-CN" sz="2800" i="1">
                <a:solidFill>
                  <a:srgbClr val="0000FF"/>
                </a:solidFill>
              </a:rPr>
              <a:t>…N</a:t>
            </a:r>
            <a:r>
              <a:rPr lang="en-US" altLang="zh-CN" sz="2800" i="1" baseline="-25000">
                <a:solidFill>
                  <a:srgbClr val="0000FF"/>
                </a:solidFill>
              </a:rPr>
              <a:t>n</a:t>
            </a:r>
            <a:r>
              <a:rPr lang="en-US" altLang="zh-CN" sz="2800" i="1">
                <a:solidFill>
                  <a:srgbClr val="0000FF"/>
                </a:solidFill>
              </a:rPr>
              <a:t>a</a:t>
            </a:r>
            <a:r>
              <a:rPr lang="en-US" altLang="zh-CN" sz="2800" i="1" baseline="-25000">
                <a:solidFill>
                  <a:srgbClr val="0000FF"/>
                </a:solidFill>
              </a:rPr>
              <a:t>n</a:t>
            </a:r>
            <a:r>
              <a:rPr lang="en-US" altLang="zh-CN" sz="2800" i="1">
                <a:solidFill>
                  <a:srgbClr val="0000FF"/>
                </a:solidFill>
              </a:rPr>
              <a:t>N</a:t>
            </a:r>
            <a:r>
              <a:rPr lang="en-US" altLang="zh-CN" sz="2800" i="1" baseline="-25000">
                <a:solidFill>
                  <a:srgbClr val="0000FF"/>
                </a:solidFill>
              </a:rPr>
              <a:t>n+1</a:t>
            </a:r>
            <a:r>
              <a:rPr lang="en-US" altLang="zh-CN" sz="2800" i="1">
                <a:solidFill>
                  <a:srgbClr val="0000FF"/>
                </a:solidFill>
              </a:rPr>
              <a:t>#</a:t>
            </a:r>
            <a:r>
              <a:rPr lang="zh-CN" altLang="en-US" sz="2800">
                <a:solidFill>
                  <a:srgbClr val="0000FF"/>
                </a:solidFill>
              </a:rPr>
              <a:t>　（其中</a:t>
            </a:r>
            <a:r>
              <a:rPr lang="en-US" altLang="zh-CN" sz="2800" i="1">
                <a:solidFill>
                  <a:srgbClr val="0000FF"/>
                </a:solidFill>
              </a:rPr>
              <a:t>N</a:t>
            </a:r>
            <a:r>
              <a:rPr lang="en-US" altLang="zh-CN" sz="2800" i="1" baseline="-25000">
                <a:solidFill>
                  <a:srgbClr val="0000FF"/>
                </a:solidFill>
              </a:rPr>
              <a:t>i</a:t>
            </a:r>
            <a:r>
              <a:rPr lang="zh-CN" altLang="en-US" sz="2800">
                <a:solidFill>
                  <a:srgbClr val="0000FF"/>
                </a:solidFill>
              </a:rPr>
              <a:t>可空）</a:t>
            </a:r>
          </a:p>
          <a:p>
            <a:pPr algn="l">
              <a:lnSpc>
                <a:spcPct val="150000"/>
              </a:lnSpc>
            </a:pPr>
            <a:r>
              <a:rPr lang="zh-CN" altLang="en-US" sz="2800"/>
              <a:t>的最左素短语</a:t>
            </a:r>
            <a:r>
              <a:rPr lang="en-US" altLang="zh-CN" sz="2800" i="1">
                <a:solidFill>
                  <a:srgbClr val="0000FF"/>
                </a:solidFill>
              </a:rPr>
              <a:t>N</a:t>
            </a:r>
            <a:r>
              <a:rPr lang="en-US" altLang="zh-CN" sz="2800" i="1" baseline="-25000">
                <a:solidFill>
                  <a:srgbClr val="0000FF"/>
                </a:solidFill>
              </a:rPr>
              <a:t>j </a:t>
            </a:r>
            <a:r>
              <a:rPr lang="en-US" altLang="zh-CN" sz="2800">
                <a:solidFill>
                  <a:srgbClr val="0000FF"/>
                </a:solidFill>
              </a:rPr>
              <a:t>a</a:t>
            </a:r>
            <a:r>
              <a:rPr lang="en-US" altLang="zh-CN" sz="2800" baseline="-25000">
                <a:solidFill>
                  <a:srgbClr val="0000FF"/>
                </a:solidFill>
              </a:rPr>
              <a:t>j </a:t>
            </a:r>
            <a:r>
              <a:rPr lang="en-US" altLang="zh-CN" sz="2800">
                <a:solidFill>
                  <a:srgbClr val="0000FF"/>
                </a:solidFill>
              </a:rPr>
              <a:t>… </a:t>
            </a:r>
            <a:r>
              <a:rPr lang="en-US" altLang="zh-CN" sz="2800" i="1">
                <a:solidFill>
                  <a:srgbClr val="0000FF"/>
                </a:solidFill>
              </a:rPr>
              <a:t>N</a:t>
            </a:r>
            <a:r>
              <a:rPr lang="en-US" altLang="zh-CN" sz="2800" i="1" baseline="-25000">
                <a:solidFill>
                  <a:srgbClr val="0000FF"/>
                </a:solidFill>
              </a:rPr>
              <a:t>i </a:t>
            </a:r>
            <a:r>
              <a:rPr lang="en-US" altLang="zh-CN" sz="2800">
                <a:solidFill>
                  <a:srgbClr val="0000FF"/>
                </a:solidFill>
              </a:rPr>
              <a:t>a</a:t>
            </a:r>
            <a:r>
              <a:rPr lang="en-US" altLang="zh-CN" sz="2800" baseline="-25000">
                <a:solidFill>
                  <a:srgbClr val="0000FF"/>
                </a:solidFill>
              </a:rPr>
              <a:t>i </a:t>
            </a:r>
            <a:r>
              <a:rPr lang="en-US" altLang="zh-CN" sz="2800" i="1">
                <a:solidFill>
                  <a:srgbClr val="0000FF"/>
                </a:solidFill>
              </a:rPr>
              <a:t>N</a:t>
            </a:r>
            <a:r>
              <a:rPr lang="en-US" altLang="zh-CN" sz="2800" i="1" baseline="-25000">
                <a:solidFill>
                  <a:srgbClr val="0000FF"/>
                </a:solidFill>
              </a:rPr>
              <a:t>i+1 </a:t>
            </a:r>
            <a:r>
              <a:rPr lang="zh-CN" altLang="en-US" sz="2800"/>
              <a:t>是满足如下三个条件的最左子串：</a:t>
            </a:r>
          </a:p>
          <a:p>
            <a:pPr algn="l">
              <a:lnSpc>
                <a:spcPct val="150000"/>
              </a:lnSpc>
            </a:pPr>
            <a:r>
              <a:rPr lang="zh-CN" altLang="en-US" sz="2800">
                <a:solidFill>
                  <a:srgbClr val="0000FF"/>
                </a:solidFill>
              </a:rPr>
              <a:t>（</a:t>
            </a:r>
            <a:r>
              <a:rPr lang="en-US" altLang="zh-CN" sz="2800">
                <a:solidFill>
                  <a:srgbClr val="0000FF"/>
                </a:solidFill>
              </a:rPr>
              <a:t>1</a:t>
            </a:r>
            <a:r>
              <a:rPr lang="zh-CN" altLang="en-US" sz="2800">
                <a:solidFill>
                  <a:srgbClr val="0000FF"/>
                </a:solidFill>
              </a:rPr>
              <a:t>）</a:t>
            </a:r>
            <a:r>
              <a:rPr lang="en-US" altLang="zh-CN" sz="2800">
                <a:solidFill>
                  <a:srgbClr val="0000FF"/>
                </a:solidFill>
              </a:rPr>
              <a:t>a</a:t>
            </a:r>
            <a:r>
              <a:rPr lang="en-US" altLang="zh-CN" sz="2800" baseline="-25000">
                <a:solidFill>
                  <a:srgbClr val="0000FF"/>
                </a:solidFill>
              </a:rPr>
              <a:t>j-1</a:t>
            </a:r>
            <a:r>
              <a:rPr lang="en-US" altLang="zh-CN" sz="2800">
                <a:solidFill>
                  <a:srgbClr val="0000FF"/>
                </a:solidFill>
              </a:rPr>
              <a:t>  ⋖ a</a:t>
            </a:r>
            <a:r>
              <a:rPr lang="en-US" altLang="zh-CN" sz="2800" baseline="-25000">
                <a:solidFill>
                  <a:srgbClr val="0000FF"/>
                </a:solidFill>
              </a:rPr>
              <a:t>j</a:t>
            </a:r>
          </a:p>
          <a:p>
            <a:pPr algn="l">
              <a:lnSpc>
                <a:spcPct val="150000"/>
              </a:lnSpc>
            </a:pPr>
            <a:r>
              <a:rPr lang="zh-CN" altLang="en-US" sz="2800">
                <a:solidFill>
                  <a:srgbClr val="0000FF"/>
                </a:solidFill>
              </a:rPr>
              <a:t>（</a:t>
            </a:r>
            <a:r>
              <a:rPr lang="en-US" altLang="zh-CN" sz="2800">
                <a:solidFill>
                  <a:srgbClr val="0000FF"/>
                </a:solidFill>
              </a:rPr>
              <a:t>2</a:t>
            </a:r>
            <a:r>
              <a:rPr lang="zh-CN" altLang="en-US" sz="2800">
                <a:solidFill>
                  <a:srgbClr val="0000FF"/>
                </a:solidFill>
              </a:rPr>
              <a:t>）</a:t>
            </a:r>
            <a:r>
              <a:rPr lang="en-US" altLang="zh-CN" sz="2800">
                <a:solidFill>
                  <a:srgbClr val="0000FF"/>
                </a:solidFill>
              </a:rPr>
              <a:t>a</a:t>
            </a:r>
            <a:r>
              <a:rPr lang="en-US" altLang="zh-CN" sz="2800" baseline="-25000">
                <a:solidFill>
                  <a:srgbClr val="0000FF"/>
                </a:solidFill>
              </a:rPr>
              <a:t>j</a:t>
            </a:r>
            <a:r>
              <a:rPr lang="en-US" altLang="zh-CN" sz="2800">
                <a:solidFill>
                  <a:srgbClr val="0000FF"/>
                </a:solidFill>
                <a:sym typeface="Symbol" pitchFamily="18" charset="2"/>
              </a:rPr>
              <a:t> =</a:t>
            </a:r>
            <a:r>
              <a:rPr lang="en-US" altLang="zh-CN" sz="2800">
                <a:solidFill>
                  <a:srgbClr val="0000FF"/>
                </a:solidFill>
                <a:cs typeface="Times New Roman" pitchFamily="18" charset="0"/>
                <a:sym typeface="Symbol" pitchFamily="18" charset="2"/>
              </a:rPr>
              <a:t>· </a:t>
            </a:r>
            <a:r>
              <a:rPr lang="en-US" altLang="zh-CN" sz="2800">
                <a:solidFill>
                  <a:srgbClr val="0000FF"/>
                </a:solidFill>
              </a:rPr>
              <a:t>a</a:t>
            </a:r>
            <a:r>
              <a:rPr lang="en-US" altLang="zh-CN" sz="2800" baseline="-25000">
                <a:solidFill>
                  <a:srgbClr val="0000FF"/>
                </a:solidFill>
              </a:rPr>
              <a:t>j+1</a:t>
            </a:r>
            <a:r>
              <a:rPr lang="en-US" altLang="zh-CN" sz="2800">
                <a:solidFill>
                  <a:srgbClr val="0000FF"/>
                </a:solidFill>
                <a:sym typeface="Symbol" pitchFamily="18" charset="2"/>
              </a:rPr>
              <a:t> =</a:t>
            </a:r>
            <a:r>
              <a:rPr lang="en-US" altLang="zh-CN" sz="2800">
                <a:solidFill>
                  <a:srgbClr val="0000FF"/>
                </a:solidFill>
                <a:cs typeface="Times New Roman" pitchFamily="18" charset="0"/>
                <a:sym typeface="Symbol" pitchFamily="18" charset="2"/>
              </a:rPr>
              <a:t>· </a:t>
            </a:r>
            <a:r>
              <a:rPr lang="en-US" altLang="zh-CN" sz="2800">
                <a:solidFill>
                  <a:srgbClr val="0000FF"/>
                </a:solidFill>
              </a:rPr>
              <a:t>…</a:t>
            </a:r>
            <a:r>
              <a:rPr lang="en-US" altLang="zh-CN" sz="2800">
                <a:solidFill>
                  <a:srgbClr val="0000FF"/>
                </a:solidFill>
                <a:sym typeface="Symbol" pitchFamily="18" charset="2"/>
              </a:rPr>
              <a:t> =</a:t>
            </a:r>
            <a:r>
              <a:rPr lang="en-US" altLang="zh-CN" sz="2800">
                <a:solidFill>
                  <a:srgbClr val="0000FF"/>
                </a:solidFill>
                <a:cs typeface="Times New Roman" pitchFamily="18" charset="0"/>
                <a:sym typeface="Symbol" pitchFamily="18" charset="2"/>
              </a:rPr>
              <a:t>· </a:t>
            </a:r>
            <a:r>
              <a:rPr lang="en-US" altLang="zh-CN" sz="2800">
                <a:solidFill>
                  <a:srgbClr val="0000FF"/>
                </a:solidFill>
              </a:rPr>
              <a:t>a</a:t>
            </a:r>
            <a:r>
              <a:rPr lang="en-US" altLang="zh-CN" sz="2800" baseline="-25000">
                <a:solidFill>
                  <a:srgbClr val="0000FF"/>
                </a:solidFill>
              </a:rPr>
              <a:t>i-1</a:t>
            </a:r>
            <a:r>
              <a:rPr lang="en-US" altLang="zh-CN" sz="2800">
                <a:solidFill>
                  <a:srgbClr val="0000FF"/>
                </a:solidFill>
                <a:sym typeface="Symbol" pitchFamily="18" charset="2"/>
              </a:rPr>
              <a:t> =</a:t>
            </a:r>
            <a:r>
              <a:rPr lang="en-US" altLang="zh-CN" sz="2800">
                <a:solidFill>
                  <a:srgbClr val="0000FF"/>
                </a:solidFill>
                <a:cs typeface="Times New Roman" pitchFamily="18" charset="0"/>
                <a:sym typeface="Symbol" pitchFamily="18" charset="2"/>
              </a:rPr>
              <a:t>· </a:t>
            </a:r>
            <a:r>
              <a:rPr lang="en-US" altLang="zh-CN" sz="2800">
                <a:solidFill>
                  <a:srgbClr val="0000FF"/>
                </a:solidFill>
              </a:rPr>
              <a:t>a</a:t>
            </a:r>
            <a:r>
              <a:rPr lang="en-US" altLang="zh-CN" sz="2800" baseline="-25000">
                <a:solidFill>
                  <a:srgbClr val="0000FF"/>
                </a:solidFill>
              </a:rPr>
              <a:t>i</a:t>
            </a:r>
          </a:p>
          <a:p>
            <a:pPr algn="l">
              <a:lnSpc>
                <a:spcPct val="150000"/>
              </a:lnSpc>
            </a:pPr>
            <a:r>
              <a:rPr lang="zh-CN" altLang="en-US" sz="2800">
                <a:solidFill>
                  <a:srgbClr val="0000FF"/>
                </a:solidFill>
              </a:rPr>
              <a:t>（</a:t>
            </a:r>
            <a:r>
              <a:rPr lang="en-US" altLang="zh-CN" sz="2800">
                <a:solidFill>
                  <a:srgbClr val="0000FF"/>
                </a:solidFill>
              </a:rPr>
              <a:t>3</a:t>
            </a:r>
            <a:r>
              <a:rPr lang="zh-CN" altLang="en-US" sz="2800">
                <a:solidFill>
                  <a:srgbClr val="0000FF"/>
                </a:solidFill>
              </a:rPr>
              <a:t>）</a:t>
            </a:r>
            <a:r>
              <a:rPr lang="en-US" altLang="zh-CN" sz="2800">
                <a:solidFill>
                  <a:srgbClr val="0000FF"/>
                </a:solidFill>
              </a:rPr>
              <a:t>a</a:t>
            </a:r>
            <a:r>
              <a:rPr lang="en-US" altLang="zh-CN" sz="2800" baseline="-25000">
                <a:solidFill>
                  <a:srgbClr val="0000FF"/>
                </a:solidFill>
              </a:rPr>
              <a:t>i</a:t>
            </a:r>
            <a:r>
              <a:rPr lang="en-US" altLang="zh-CN" sz="2800"/>
              <a:t>  </a:t>
            </a:r>
            <a:r>
              <a:rPr lang="en-US" altLang="zh-CN" sz="2800">
                <a:solidFill>
                  <a:srgbClr val="0000FF"/>
                </a:solidFill>
              </a:rPr>
              <a:t>⋗</a:t>
            </a:r>
            <a:r>
              <a:rPr lang="en-US" altLang="zh-CN" sz="2800"/>
              <a:t>  </a:t>
            </a:r>
            <a:r>
              <a:rPr lang="en-US" altLang="zh-CN" sz="2800">
                <a:solidFill>
                  <a:srgbClr val="0000FF"/>
                </a:solidFill>
              </a:rPr>
              <a:t>a</a:t>
            </a:r>
            <a:r>
              <a:rPr lang="en-US" altLang="zh-CN" sz="2800" baseline="-25000">
                <a:solidFill>
                  <a:srgbClr val="0000FF"/>
                </a:solidFill>
              </a:rPr>
              <a:t>i+1</a:t>
            </a:r>
            <a:endParaRPr lang="en-US" altLang="zh-CN" sz="2800" baseline="-25000">
              <a:solidFill>
                <a:srgbClr val="00FF00"/>
              </a:solidFill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zh-CN" altLang="en-US" smtClean="0">
                <a:latin typeface="楷体_GB2312" pitchFamily="49" charset="-122"/>
              </a:rPr>
              <a:t>如何识别最左素短语？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zh-CN" altLang="en-US" dirty="0" smtClean="0">
                <a:latin typeface="楷体_GB2312" pitchFamily="49" charset="-122"/>
              </a:rPr>
              <a:t>归约时找最左素短语 </a:t>
            </a:r>
            <a:endParaRPr lang="en-US" dirty="0"/>
          </a:p>
        </p:txBody>
      </p:sp>
      <p:sp>
        <p:nvSpPr>
          <p:cNvPr id="4" name="Rectangle 29"/>
          <p:cNvSpPr>
            <a:spLocks noChangeArrowheads="1"/>
          </p:cNvSpPr>
          <p:nvPr/>
        </p:nvSpPr>
        <p:spPr bwMode="auto">
          <a:xfrm>
            <a:off x="582584" y="2609870"/>
            <a:ext cx="6954837" cy="6873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000" tIns="0" rIns="90000" bIns="108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800" i="1" dirty="0"/>
              <a:t>#…a</a:t>
            </a:r>
            <a:r>
              <a:rPr lang="en-US" altLang="zh-CN" sz="3800" i="1" baseline="-25000" dirty="0"/>
              <a:t>j-1 </a:t>
            </a:r>
            <a:r>
              <a:rPr lang="en-US" altLang="zh-CN" sz="3800" i="1" dirty="0" err="1">
                <a:solidFill>
                  <a:schemeClr val="hlink"/>
                </a:solidFill>
              </a:rPr>
              <a:t>a</a:t>
            </a:r>
            <a:r>
              <a:rPr lang="en-US" altLang="zh-CN" sz="3800" i="1" baseline="-25000" dirty="0" err="1">
                <a:solidFill>
                  <a:schemeClr val="hlink"/>
                </a:solidFill>
              </a:rPr>
              <a:t>j</a:t>
            </a:r>
            <a:r>
              <a:rPr lang="en-US" altLang="zh-CN" sz="3800" i="1" baseline="-25000" dirty="0">
                <a:solidFill>
                  <a:schemeClr val="hlink"/>
                </a:solidFill>
              </a:rPr>
              <a:t> </a:t>
            </a:r>
            <a:r>
              <a:rPr lang="en-US" altLang="zh-CN" sz="3800" i="1" dirty="0"/>
              <a:t>a</a:t>
            </a:r>
            <a:r>
              <a:rPr lang="en-US" altLang="zh-CN" sz="3800" i="1" baseline="-25000" dirty="0"/>
              <a:t>j+1</a:t>
            </a:r>
            <a:r>
              <a:rPr lang="en-US" altLang="zh-CN" sz="3800" i="1" dirty="0"/>
              <a:t> …  a</a:t>
            </a:r>
            <a:r>
              <a:rPr lang="en-US" altLang="zh-CN" sz="3800" i="1" baseline="-25000" dirty="0"/>
              <a:t>i-1 </a:t>
            </a:r>
            <a:r>
              <a:rPr lang="en-US" altLang="zh-CN" sz="3800" i="1" dirty="0" err="1">
                <a:solidFill>
                  <a:schemeClr val="hlink"/>
                </a:solidFill>
              </a:rPr>
              <a:t>a</a:t>
            </a:r>
            <a:r>
              <a:rPr lang="en-US" altLang="zh-CN" sz="3800" i="1" baseline="-25000" dirty="0" err="1">
                <a:solidFill>
                  <a:schemeClr val="hlink"/>
                </a:solidFill>
              </a:rPr>
              <a:t>i</a:t>
            </a:r>
            <a:r>
              <a:rPr lang="en-US" altLang="zh-CN" sz="3800" i="1" baseline="-25000" dirty="0">
                <a:solidFill>
                  <a:schemeClr val="hlink"/>
                </a:solidFill>
              </a:rPr>
              <a:t> </a:t>
            </a:r>
            <a:r>
              <a:rPr lang="en-US" altLang="zh-CN" sz="3800" i="1" dirty="0" smtClean="0"/>
              <a:t>a</a:t>
            </a:r>
            <a:r>
              <a:rPr lang="en-US" altLang="zh-CN" sz="3800" i="1" baseline="-25000" dirty="0" smtClean="0"/>
              <a:t>i+1</a:t>
            </a:r>
            <a:r>
              <a:rPr lang="en-US" altLang="zh-CN" sz="3800" i="1" dirty="0" smtClean="0"/>
              <a:t>…</a:t>
            </a:r>
            <a:r>
              <a:rPr lang="zh-CN" altLang="en-US" sz="3800" i="1" dirty="0"/>
              <a:t>　</a:t>
            </a:r>
          </a:p>
        </p:txBody>
      </p:sp>
      <p:sp>
        <p:nvSpPr>
          <p:cNvPr id="5" name="Line 30"/>
          <p:cNvSpPr>
            <a:spLocks noChangeShapeType="1"/>
          </p:cNvSpPr>
          <p:nvPr/>
        </p:nvSpPr>
        <p:spPr bwMode="auto">
          <a:xfrm>
            <a:off x="876271" y="3295670"/>
            <a:ext cx="693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6" name="Line 31"/>
          <p:cNvSpPr>
            <a:spLocks noChangeShapeType="1"/>
          </p:cNvSpPr>
          <p:nvPr/>
        </p:nvSpPr>
        <p:spPr bwMode="auto">
          <a:xfrm>
            <a:off x="876271" y="2609870"/>
            <a:ext cx="693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7" name="Line 34"/>
          <p:cNvSpPr>
            <a:spLocks noChangeShapeType="1"/>
          </p:cNvSpPr>
          <p:nvPr/>
        </p:nvSpPr>
        <p:spPr bwMode="auto">
          <a:xfrm>
            <a:off x="2247889" y="3259158"/>
            <a:ext cx="381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8" name="Line 35"/>
          <p:cNvSpPr>
            <a:spLocks noChangeShapeType="1"/>
          </p:cNvSpPr>
          <p:nvPr/>
        </p:nvSpPr>
        <p:spPr bwMode="auto">
          <a:xfrm flipH="1">
            <a:off x="2628889" y="3259158"/>
            <a:ext cx="371475" cy="857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9" name="Line 36"/>
          <p:cNvSpPr>
            <a:spLocks noChangeShapeType="1"/>
          </p:cNvSpPr>
          <p:nvPr/>
        </p:nvSpPr>
        <p:spPr bwMode="auto">
          <a:xfrm>
            <a:off x="3000363" y="3214687"/>
            <a:ext cx="1082657" cy="90172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10" name="Line 37"/>
          <p:cNvSpPr>
            <a:spLocks noChangeShapeType="1"/>
          </p:cNvSpPr>
          <p:nvPr/>
        </p:nvSpPr>
        <p:spPr bwMode="auto">
          <a:xfrm flipH="1">
            <a:off x="4511646" y="3214686"/>
            <a:ext cx="846172" cy="88743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11" name="Line 38"/>
          <p:cNvSpPr>
            <a:spLocks noChangeShapeType="1"/>
          </p:cNvSpPr>
          <p:nvPr/>
        </p:nvSpPr>
        <p:spPr bwMode="auto">
          <a:xfrm>
            <a:off x="5429256" y="3259158"/>
            <a:ext cx="285752" cy="81278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12" name="Line 39"/>
          <p:cNvSpPr>
            <a:spLocks noChangeShapeType="1"/>
          </p:cNvSpPr>
          <p:nvPr/>
        </p:nvSpPr>
        <p:spPr bwMode="auto">
          <a:xfrm flipH="1">
            <a:off x="5715007" y="3259158"/>
            <a:ext cx="233361" cy="81278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13" name="Text Box 40"/>
          <p:cNvSpPr txBox="1">
            <a:spLocks noChangeArrowheads="1"/>
          </p:cNvSpPr>
          <p:nvPr/>
        </p:nvSpPr>
        <p:spPr bwMode="auto">
          <a:xfrm>
            <a:off x="2174846" y="4067195"/>
            <a:ext cx="479425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en-US" altLang="zh-CN" sz="3200">
                <a:solidFill>
                  <a:srgbClr val="0000FF"/>
                </a:solidFill>
              </a:rPr>
              <a:t>⋖</a:t>
            </a:r>
            <a:endParaRPr lang="zh-CN" altLang="en-US" sz="3200">
              <a:solidFill>
                <a:schemeClr val="tx2"/>
              </a:solidFill>
            </a:endParaRPr>
          </a:p>
        </p:txBody>
      </p:sp>
      <p:sp>
        <p:nvSpPr>
          <p:cNvPr id="14" name="Text Box 41"/>
          <p:cNvSpPr txBox="1">
            <a:spLocks noChangeArrowheads="1"/>
          </p:cNvSpPr>
          <p:nvPr/>
        </p:nvSpPr>
        <p:spPr bwMode="auto">
          <a:xfrm>
            <a:off x="4048096" y="4116408"/>
            <a:ext cx="558800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>
                <a:solidFill>
                  <a:srgbClr val="0000FF"/>
                </a:solidFill>
                <a:sym typeface="Symbol" pitchFamily="18" charset="2"/>
              </a:rPr>
              <a:t>=</a:t>
            </a:r>
            <a:r>
              <a:rPr lang="en-US" altLang="zh-CN" sz="3200">
                <a:solidFill>
                  <a:srgbClr val="0000FF"/>
                </a:solidFill>
                <a:cs typeface="Times New Roman" pitchFamily="18" charset="0"/>
                <a:sym typeface="Symbol" pitchFamily="18" charset="2"/>
              </a:rPr>
              <a:t>·</a:t>
            </a:r>
            <a:endParaRPr lang="zh-CN" altLang="en-US" sz="3200">
              <a:solidFill>
                <a:schemeClr val="tx2"/>
              </a:solidFill>
            </a:endParaRPr>
          </a:p>
        </p:txBody>
      </p:sp>
      <p:sp>
        <p:nvSpPr>
          <p:cNvPr id="15" name="Text Box 42"/>
          <p:cNvSpPr txBox="1">
            <a:spLocks noChangeArrowheads="1"/>
          </p:cNvSpPr>
          <p:nvPr/>
        </p:nvSpPr>
        <p:spPr bwMode="auto">
          <a:xfrm>
            <a:off x="5500694" y="4044970"/>
            <a:ext cx="482600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>
                <a:solidFill>
                  <a:srgbClr val="0000FF"/>
                </a:solidFill>
              </a:rPr>
              <a:t>⋗</a:t>
            </a:r>
            <a:endParaRPr lang="zh-CN" altLang="en-US" sz="3200">
              <a:solidFill>
                <a:schemeClr val="tx2"/>
              </a:solidFill>
            </a:endParaRPr>
          </a:p>
        </p:txBody>
      </p:sp>
      <p:grpSp>
        <p:nvGrpSpPr>
          <p:cNvPr id="3" name="Group 49"/>
          <p:cNvGrpSpPr>
            <a:grpSpLocks/>
          </p:cNvGrpSpPr>
          <p:nvPr/>
        </p:nvGrpSpPr>
        <p:grpSpPr bwMode="auto">
          <a:xfrm>
            <a:off x="2189133" y="1771670"/>
            <a:ext cx="3675063" cy="844550"/>
            <a:chOff x="984" y="998"/>
            <a:chExt cx="2315" cy="528"/>
          </a:xfrm>
        </p:grpSpPr>
        <p:sp>
          <p:nvSpPr>
            <p:cNvPr id="17" name="Line 43"/>
            <p:cNvSpPr>
              <a:spLocks noChangeShapeType="1"/>
            </p:cNvSpPr>
            <p:nvPr/>
          </p:nvSpPr>
          <p:spPr bwMode="auto">
            <a:xfrm>
              <a:off x="1315" y="132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18" name="Line 44"/>
            <p:cNvSpPr>
              <a:spLocks noChangeShapeType="1"/>
            </p:cNvSpPr>
            <p:nvPr/>
          </p:nvSpPr>
          <p:spPr bwMode="auto">
            <a:xfrm>
              <a:off x="3070" y="1382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19" name="Text Box 45"/>
            <p:cNvSpPr txBox="1">
              <a:spLocks noChangeArrowheads="1"/>
            </p:cNvSpPr>
            <p:nvPr/>
          </p:nvSpPr>
          <p:spPr bwMode="auto">
            <a:xfrm>
              <a:off x="984" y="998"/>
              <a:ext cx="511" cy="2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 lIns="90000" tIns="46800" rIns="90000" bIns="46800">
              <a:spAutoFit/>
            </a:bodyPr>
            <a:lstStyle/>
            <a:p>
              <a:r>
                <a:rPr lang="zh-CN" altLang="en-US" dirty="0"/>
                <a:t>串头</a:t>
              </a:r>
            </a:p>
          </p:txBody>
        </p:sp>
        <p:sp>
          <p:nvSpPr>
            <p:cNvPr id="20" name="Text Box 46"/>
            <p:cNvSpPr txBox="1">
              <a:spLocks noChangeArrowheads="1"/>
            </p:cNvSpPr>
            <p:nvPr/>
          </p:nvSpPr>
          <p:spPr bwMode="auto">
            <a:xfrm>
              <a:off x="2845" y="1008"/>
              <a:ext cx="454" cy="2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 lIns="90000" tIns="46800" rIns="90000" bIns="46800">
              <a:spAutoFit/>
            </a:bodyPr>
            <a:lstStyle/>
            <a:p>
              <a:r>
                <a:rPr lang="zh-CN" altLang="en-US" dirty="0"/>
                <a:t>串尾</a:t>
              </a:r>
            </a:p>
          </p:txBody>
        </p:sp>
      </p:grpSp>
      <p:sp>
        <p:nvSpPr>
          <p:cNvPr id="21" name="Text Box 47"/>
          <p:cNvSpPr txBox="1">
            <a:spLocks noChangeArrowheads="1"/>
          </p:cNvSpPr>
          <p:nvPr/>
        </p:nvSpPr>
        <p:spPr bwMode="auto">
          <a:xfrm>
            <a:off x="3378171" y="1711345"/>
            <a:ext cx="1633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</a:rPr>
              <a:t>可归约串</a:t>
            </a:r>
          </a:p>
        </p:txBody>
      </p:sp>
      <p:sp>
        <p:nvSpPr>
          <p:cNvPr id="22" name="AutoShape 48"/>
          <p:cNvSpPr>
            <a:spLocks/>
          </p:cNvSpPr>
          <p:nvPr/>
        </p:nvSpPr>
        <p:spPr bwMode="auto">
          <a:xfrm rot="5382879">
            <a:off x="3959196" y="1139845"/>
            <a:ext cx="304800" cy="2514600"/>
          </a:xfrm>
          <a:prstGeom prst="leftBrace">
            <a:avLst>
              <a:gd name="adj1" fmla="val 68750"/>
              <a:gd name="adj2" fmla="val 48421"/>
            </a:avLst>
          </a:prstGeom>
          <a:noFill/>
          <a:ln w="19050">
            <a:solidFill>
              <a:srgbClr val="C00000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3" name="Text Box 50"/>
          <p:cNvSpPr txBox="1">
            <a:spLocks noChangeArrowheads="1"/>
          </p:cNvSpPr>
          <p:nvPr/>
        </p:nvSpPr>
        <p:spPr bwMode="auto">
          <a:xfrm>
            <a:off x="1511273" y="5330845"/>
            <a:ext cx="5775371" cy="833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l"/>
            <a:r>
              <a:rPr lang="zh-CN" altLang="en-US" sz="2400" dirty="0"/>
              <a:t>串头与串尾之间为</a:t>
            </a:r>
            <a:r>
              <a:rPr lang="zh-CN" altLang="en-US" sz="2400" b="1" dirty="0">
                <a:solidFill>
                  <a:srgbClr val="3333FF"/>
                </a:solidFill>
              </a:rPr>
              <a:t>可归约串</a:t>
            </a:r>
            <a:r>
              <a:rPr lang="zh-CN" altLang="en-US" sz="2400" dirty="0"/>
              <a:t>（</a:t>
            </a:r>
            <a:r>
              <a:rPr lang="zh-CN" altLang="en-US" sz="2400" b="1" dirty="0">
                <a:solidFill>
                  <a:srgbClr val="C00000"/>
                </a:solidFill>
              </a:rPr>
              <a:t>素短语</a:t>
            </a:r>
            <a:r>
              <a:rPr lang="zh-CN" altLang="en-US" sz="2400" dirty="0"/>
              <a:t>），包括其间的及左右两边的非终结符。</a:t>
            </a:r>
          </a:p>
        </p:txBody>
      </p:sp>
      <p:sp>
        <p:nvSpPr>
          <p:cNvPr id="25" name="Freeform 32"/>
          <p:cNvSpPr>
            <a:spLocks/>
          </p:cNvSpPr>
          <p:nvPr/>
        </p:nvSpPr>
        <p:spPr bwMode="auto">
          <a:xfrm>
            <a:off x="7353271" y="1973283"/>
            <a:ext cx="1587500" cy="1092200"/>
          </a:xfrm>
          <a:custGeom>
            <a:avLst/>
            <a:gdLst>
              <a:gd name="T0" fmla="*/ 2147483647 w 1000"/>
              <a:gd name="T1" fmla="*/ 0 h 688"/>
              <a:gd name="T2" fmla="*/ 2147483647 w 1000"/>
              <a:gd name="T3" fmla="*/ 2147483647 h 688"/>
              <a:gd name="T4" fmla="*/ 0 w 1000"/>
              <a:gd name="T5" fmla="*/ 2147483647 h 688"/>
              <a:gd name="T6" fmla="*/ 0 60000 65536"/>
              <a:gd name="T7" fmla="*/ 0 60000 65536"/>
              <a:gd name="T8" fmla="*/ 0 60000 65536"/>
              <a:gd name="T9" fmla="*/ 0 w 1000"/>
              <a:gd name="T10" fmla="*/ 0 h 688"/>
              <a:gd name="T11" fmla="*/ 1000 w 1000"/>
              <a:gd name="T12" fmla="*/ 688 h 6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688">
                <a:moveTo>
                  <a:pt x="816" y="0"/>
                </a:moveTo>
                <a:cubicBezTo>
                  <a:pt x="908" y="232"/>
                  <a:pt x="1000" y="464"/>
                  <a:pt x="864" y="576"/>
                </a:cubicBezTo>
                <a:cubicBezTo>
                  <a:pt x="728" y="688"/>
                  <a:pt x="364" y="680"/>
                  <a:pt x="0" y="672"/>
                </a:cubicBezTo>
              </a:path>
            </a:pathLst>
          </a:custGeom>
          <a:noFill/>
          <a:ln w="60325">
            <a:solidFill>
              <a:srgbClr val="00B0F0"/>
            </a:solidFill>
            <a:round/>
            <a:headEnd/>
            <a:tailEnd type="triangle" w="med" len="med"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428596" y="4192608"/>
            <a:ext cx="1428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/>
              <a:t>优先关系：</a:t>
            </a:r>
          </a:p>
        </p:txBody>
      </p:sp>
      <p:sp>
        <p:nvSpPr>
          <p:cNvPr id="27" name="Rectangle 51"/>
          <p:cNvSpPr>
            <a:spLocks noChangeArrowheads="1"/>
          </p:cNvSpPr>
          <p:nvPr/>
        </p:nvSpPr>
        <p:spPr bwMode="auto">
          <a:xfrm>
            <a:off x="1071538" y="2071678"/>
            <a:ext cx="714380" cy="3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dirty="0" smtClean="0">
                <a:solidFill>
                  <a:schemeClr val="tx2"/>
                </a:solidFill>
              </a:rPr>
              <a:t>栈底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核心问题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71613"/>
            <a:ext cx="8229600" cy="1071570"/>
          </a:xfrm>
        </p:spPr>
        <p:txBody>
          <a:bodyPr>
            <a:normAutofit lnSpcReduction="10000"/>
          </a:bodyPr>
          <a:lstStyle/>
          <a:p>
            <a:r>
              <a:rPr lang="zh-CN" altLang="en-US" b="1" dirty="0" smtClean="0">
                <a:solidFill>
                  <a:srgbClr val="3333FF"/>
                </a:solidFill>
              </a:rPr>
              <a:t>分析栈</a:t>
            </a:r>
            <a:r>
              <a:rPr lang="zh-CN" altLang="en-US" dirty="0" smtClean="0"/>
              <a:t>的数据结构、出栈操作、入栈操作</a:t>
            </a:r>
            <a:endParaRPr lang="en-US" altLang="zh-CN" dirty="0" smtClean="0"/>
          </a:p>
          <a:p>
            <a:r>
              <a:rPr lang="zh-CN" altLang="en-US" b="1" dirty="0" smtClean="0">
                <a:solidFill>
                  <a:srgbClr val="3333FF"/>
                </a:solidFill>
              </a:rPr>
              <a:t>分析表</a:t>
            </a:r>
            <a:r>
              <a:rPr lang="zh-CN" altLang="en-US" dirty="0" smtClean="0"/>
              <a:t>的存储结构、读取操作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2744749"/>
            <a:ext cx="6677042" cy="3756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步骤</a:t>
            </a:r>
            <a:r>
              <a:rPr lang="en-US" altLang="zh-CN" smtClean="0"/>
              <a:t>1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115328" cy="2043113"/>
          </a:xfrm>
        </p:spPr>
        <p:txBody>
          <a:bodyPr>
            <a:normAutofit/>
          </a:bodyPr>
          <a:lstStyle/>
          <a:p>
            <a:r>
              <a:rPr lang="zh-CN" altLang="en-US" smtClean="0"/>
              <a:t>判断给定的文法是否是</a:t>
            </a:r>
            <a:r>
              <a:rPr lang="en-US" altLang="zh-CN" smtClean="0"/>
              <a:t>OPG</a:t>
            </a:r>
            <a:r>
              <a:rPr lang="zh-CN" altLang="en-US" smtClean="0"/>
              <a:t>文法</a:t>
            </a:r>
            <a:endParaRPr lang="en-US" altLang="zh-CN" smtClean="0"/>
          </a:p>
          <a:p>
            <a:pPr lvl="1"/>
            <a:r>
              <a:rPr lang="zh-CN" altLang="en-US" smtClean="0">
                <a:ea typeface="宋体" pitchFamily="2" charset="-122"/>
              </a:rPr>
              <a:t>产生式右部不含两个相邻的非终结符</a:t>
            </a:r>
            <a:endParaRPr lang="en-US" altLang="zh-CN" smtClean="0">
              <a:ea typeface="宋体" pitchFamily="2" charset="-122"/>
            </a:endParaRPr>
          </a:p>
          <a:p>
            <a:pPr lvl="1"/>
            <a:r>
              <a:rPr lang="zh-CN" altLang="en-US" smtClean="0">
                <a:ea typeface="宋体" pitchFamily="2" charset="-122"/>
              </a:rPr>
              <a:t>任意两算符之间最多只存在一种优先关系</a:t>
            </a:r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2714612" y="3857628"/>
            <a:ext cx="2786082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smtClean="0">
                <a:solidFill>
                  <a:srgbClr val="3333FF"/>
                </a:solidFill>
              </a:rPr>
              <a:t>E</a:t>
            </a:r>
            <a:r>
              <a:rPr lang="en-US" sz="2800" b="1" smtClean="0">
                <a:solidFill>
                  <a:srgbClr val="3333FF"/>
                </a:solidFill>
                <a:sym typeface="Wingdings"/>
              </a:rPr>
              <a:t></a:t>
            </a:r>
            <a:r>
              <a:rPr lang="en-US" sz="2800" b="1" smtClean="0">
                <a:solidFill>
                  <a:srgbClr val="3333FF"/>
                </a:solidFill>
              </a:rPr>
              <a:t>E+T | E-T | T</a:t>
            </a:r>
            <a:endParaRPr lang="zh-CN" altLang="en-US" sz="2800" b="1" smtClean="0">
              <a:solidFill>
                <a:srgbClr val="3333FF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US" sz="2800" b="1" smtClean="0">
                <a:solidFill>
                  <a:srgbClr val="3333FF"/>
                </a:solidFill>
              </a:rPr>
              <a:t>T</a:t>
            </a:r>
            <a:r>
              <a:rPr lang="en-US" sz="2800" b="1" smtClean="0">
                <a:solidFill>
                  <a:srgbClr val="3333FF"/>
                </a:solidFill>
                <a:sym typeface="Wingdings"/>
              </a:rPr>
              <a:t></a:t>
            </a:r>
            <a:r>
              <a:rPr lang="en-US" sz="2800" b="1" smtClean="0">
                <a:solidFill>
                  <a:srgbClr val="3333FF"/>
                </a:solidFill>
              </a:rPr>
              <a:t>T*F | T/F |F</a:t>
            </a:r>
            <a:endParaRPr lang="zh-CN" altLang="en-US" sz="2800" b="1" smtClean="0">
              <a:solidFill>
                <a:srgbClr val="3333FF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US" sz="2800" b="1" smtClean="0">
                <a:solidFill>
                  <a:srgbClr val="3333FF"/>
                </a:solidFill>
              </a:rPr>
              <a:t>F</a:t>
            </a:r>
            <a:r>
              <a:rPr lang="en-US" sz="2800" b="1" smtClean="0">
                <a:solidFill>
                  <a:srgbClr val="3333FF"/>
                </a:solidFill>
                <a:sym typeface="Wingdings"/>
              </a:rPr>
              <a:t></a:t>
            </a:r>
            <a:r>
              <a:rPr lang="en-US" sz="2800" b="1" smtClean="0">
                <a:solidFill>
                  <a:srgbClr val="3333FF"/>
                </a:solidFill>
              </a:rPr>
              <a:t>(E) | i </a:t>
            </a:r>
            <a:endParaRPr lang="zh-CN" altLang="en-US" sz="2800" b="1">
              <a:solidFill>
                <a:srgbClr val="3333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28662" y="2928934"/>
            <a:ext cx="7786742" cy="1348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chemeClr val="tx1"/>
              </a:buClr>
            </a:pPr>
            <a:r>
              <a:rPr lang="en-US" altLang="zh-CN" sz="2400" b="1" smtClean="0">
                <a:solidFill>
                  <a:srgbClr val="0000FF"/>
                </a:solidFill>
              </a:rPr>
              <a:t>FIRSTVT(P)= {</a:t>
            </a:r>
            <a:r>
              <a:rPr lang="en-US" altLang="zh-CN" sz="2400" b="1" smtClean="0">
                <a:solidFill>
                  <a:srgbClr val="C00000"/>
                </a:solidFill>
              </a:rPr>
              <a:t>a</a:t>
            </a:r>
            <a:r>
              <a:rPr lang="en-US" altLang="zh-CN" sz="2400" b="1" smtClean="0">
                <a:solidFill>
                  <a:srgbClr val="0000FF"/>
                </a:solidFill>
              </a:rPr>
              <a:t> | P</a:t>
            </a:r>
            <a:r>
              <a:rPr lang="en-US" altLang="zh-CN" sz="2400" b="1" smtClean="0">
                <a:solidFill>
                  <a:srgbClr val="0000FF"/>
                </a:solidFill>
                <a:sym typeface="Symbol" pitchFamily="18" charset="2"/>
              </a:rPr>
              <a:t></a:t>
            </a:r>
            <a:r>
              <a:rPr lang="en-US" altLang="zh-CN" sz="2400" b="1" smtClean="0">
                <a:solidFill>
                  <a:srgbClr val="C00000"/>
                </a:solidFill>
                <a:sym typeface="Symbol" pitchFamily="18" charset="2"/>
              </a:rPr>
              <a:t>a</a:t>
            </a:r>
            <a:r>
              <a:rPr lang="en-US" altLang="zh-CN" sz="2400" b="1" smtClean="0">
                <a:solidFill>
                  <a:srgbClr val="0000FF"/>
                </a:solidFill>
                <a:sym typeface="Symbol" pitchFamily="18" charset="2"/>
              </a:rPr>
              <a:t>…</a:t>
            </a:r>
            <a:r>
              <a:rPr lang="zh-CN" altLang="en-US" sz="2400" b="1" smtClean="0">
                <a:solidFill>
                  <a:srgbClr val="0000FF"/>
                </a:solidFill>
                <a:sym typeface="Symbol" pitchFamily="18" charset="2"/>
              </a:rPr>
              <a:t>或</a:t>
            </a:r>
            <a:r>
              <a:rPr lang="en-US" altLang="zh-CN" sz="2400" b="1" smtClean="0">
                <a:solidFill>
                  <a:srgbClr val="0000FF"/>
                </a:solidFill>
                <a:sym typeface="Symbol" pitchFamily="18" charset="2"/>
              </a:rPr>
              <a:t>P Q</a:t>
            </a:r>
            <a:r>
              <a:rPr lang="en-US" altLang="zh-CN" sz="2400" b="1" smtClean="0">
                <a:solidFill>
                  <a:srgbClr val="C00000"/>
                </a:solidFill>
                <a:sym typeface="Symbol" pitchFamily="18" charset="2"/>
              </a:rPr>
              <a:t>a</a:t>
            </a:r>
            <a:r>
              <a:rPr lang="en-US" altLang="zh-CN" sz="2400" b="1" smtClean="0">
                <a:solidFill>
                  <a:srgbClr val="0000FF"/>
                </a:solidFill>
                <a:sym typeface="Symbol" pitchFamily="18" charset="2"/>
              </a:rPr>
              <a:t>…, aV</a:t>
            </a:r>
            <a:r>
              <a:rPr lang="en-US" altLang="zh-CN" sz="2400" b="1" baseline="-25000" smtClean="0">
                <a:solidFill>
                  <a:srgbClr val="0000FF"/>
                </a:solidFill>
                <a:sym typeface="Symbol" pitchFamily="18" charset="2"/>
              </a:rPr>
              <a:t>T</a:t>
            </a:r>
            <a:r>
              <a:rPr lang="zh-CN" altLang="en-US" sz="2400" b="1" smtClean="0">
                <a:solidFill>
                  <a:srgbClr val="0000FF"/>
                </a:solidFill>
                <a:sym typeface="Symbol" pitchFamily="18" charset="2"/>
              </a:rPr>
              <a:t>而  </a:t>
            </a:r>
            <a:r>
              <a:rPr lang="en-US" altLang="zh-CN" sz="2400" b="1" smtClean="0">
                <a:solidFill>
                  <a:srgbClr val="0000FF"/>
                </a:solidFill>
                <a:sym typeface="Symbol" pitchFamily="18" charset="2"/>
              </a:rPr>
              <a:t>Q V</a:t>
            </a:r>
            <a:r>
              <a:rPr lang="en-US" altLang="zh-CN" sz="2400" b="1" baseline="-25000" smtClean="0">
                <a:solidFill>
                  <a:srgbClr val="0000FF"/>
                </a:solidFill>
                <a:sym typeface="Symbol" pitchFamily="18" charset="2"/>
              </a:rPr>
              <a:t>N </a:t>
            </a:r>
            <a:r>
              <a:rPr lang="en-US" altLang="zh-CN" sz="2400" b="1" smtClean="0">
                <a:solidFill>
                  <a:srgbClr val="0000FF"/>
                </a:solidFill>
                <a:sym typeface="Symbol" pitchFamily="18" charset="2"/>
              </a:rPr>
              <a:t>}</a:t>
            </a:r>
          </a:p>
          <a:p>
            <a:pPr>
              <a:lnSpc>
                <a:spcPct val="120000"/>
              </a:lnSpc>
              <a:buClr>
                <a:schemeClr val="tx1"/>
              </a:buClr>
            </a:pPr>
            <a:r>
              <a:rPr lang="en-US" altLang="zh-CN" sz="2400" b="1" smtClean="0">
                <a:solidFill>
                  <a:srgbClr val="0000FF"/>
                </a:solidFill>
                <a:sym typeface="Symbol" pitchFamily="18" charset="2"/>
              </a:rPr>
              <a:t>LASTVT(P)=  {</a:t>
            </a:r>
            <a:r>
              <a:rPr lang="en-US" altLang="zh-CN" sz="2400" b="1" smtClean="0">
                <a:solidFill>
                  <a:srgbClr val="C00000"/>
                </a:solidFill>
                <a:sym typeface="Symbol" pitchFamily="18" charset="2"/>
              </a:rPr>
              <a:t>a</a:t>
            </a:r>
            <a:r>
              <a:rPr lang="en-US" altLang="zh-CN" sz="2400" b="1" smtClean="0">
                <a:solidFill>
                  <a:srgbClr val="0000FF"/>
                </a:solidFill>
                <a:sym typeface="Symbol" pitchFamily="18" charset="2"/>
              </a:rPr>
              <a:t> | </a:t>
            </a:r>
            <a:r>
              <a:rPr lang="en-US" altLang="zh-CN" sz="2400" b="1" smtClean="0">
                <a:solidFill>
                  <a:srgbClr val="0000FF"/>
                </a:solidFill>
              </a:rPr>
              <a:t>P</a:t>
            </a:r>
            <a:r>
              <a:rPr lang="en-US" altLang="zh-CN" sz="2400" b="1" smtClean="0">
                <a:solidFill>
                  <a:srgbClr val="0000FF"/>
                </a:solidFill>
                <a:sym typeface="Symbol" pitchFamily="18" charset="2"/>
              </a:rPr>
              <a:t>…</a:t>
            </a:r>
            <a:r>
              <a:rPr lang="en-US" altLang="zh-CN" sz="2400" b="1" smtClean="0">
                <a:solidFill>
                  <a:srgbClr val="C00000"/>
                </a:solidFill>
                <a:sym typeface="Symbol" pitchFamily="18" charset="2"/>
              </a:rPr>
              <a:t>a</a:t>
            </a:r>
            <a:r>
              <a:rPr lang="zh-CN" altLang="en-US" sz="2400" b="1" smtClean="0">
                <a:solidFill>
                  <a:srgbClr val="0000FF"/>
                </a:solidFill>
                <a:sym typeface="Symbol" pitchFamily="18" charset="2"/>
              </a:rPr>
              <a:t>或</a:t>
            </a:r>
            <a:r>
              <a:rPr lang="en-US" altLang="zh-CN" sz="2400" b="1" smtClean="0">
                <a:solidFill>
                  <a:srgbClr val="0000FF"/>
                </a:solidFill>
                <a:sym typeface="Symbol" pitchFamily="18" charset="2"/>
              </a:rPr>
              <a:t>P …</a:t>
            </a:r>
            <a:r>
              <a:rPr lang="en-US" altLang="zh-CN" sz="2400" b="1" smtClean="0">
                <a:solidFill>
                  <a:srgbClr val="C00000"/>
                </a:solidFill>
                <a:sym typeface="Symbol" pitchFamily="18" charset="2"/>
              </a:rPr>
              <a:t>a</a:t>
            </a:r>
            <a:r>
              <a:rPr lang="en-US" altLang="zh-CN" sz="2400" b="1" smtClean="0">
                <a:solidFill>
                  <a:srgbClr val="0000FF"/>
                </a:solidFill>
                <a:sym typeface="Symbol" pitchFamily="18" charset="2"/>
              </a:rPr>
              <a:t>Q, aV</a:t>
            </a:r>
            <a:r>
              <a:rPr lang="en-US" altLang="zh-CN" sz="2400" b="1" baseline="-25000" smtClean="0">
                <a:solidFill>
                  <a:srgbClr val="0000FF"/>
                </a:solidFill>
                <a:sym typeface="Symbol" pitchFamily="18" charset="2"/>
              </a:rPr>
              <a:t>T</a:t>
            </a:r>
            <a:r>
              <a:rPr lang="zh-CN" altLang="en-US" sz="2400" b="1" smtClean="0">
                <a:solidFill>
                  <a:srgbClr val="0000FF"/>
                </a:solidFill>
                <a:sym typeface="Symbol" pitchFamily="18" charset="2"/>
              </a:rPr>
              <a:t>而  </a:t>
            </a:r>
            <a:r>
              <a:rPr lang="en-US" altLang="zh-CN" sz="2400" b="1" smtClean="0">
                <a:solidFill>
                  <a:srgbClr val="0000FF"/>
                </a:solidFill>
                <a:sym typeface="Symbol" pitchFamily="18" charset="2"/>
              </a:rPr>
              <a:t>Q V</a:t>
            </a:r>
            <a:r>
              <a:rPr lang="en-US" altLang="zh-CN" sz="2400" b="1" baseline="-25000" smtClean="0">
                <a:solidFill>
                  <a:srgbClr val="0000FF"/>
                </a:solidFill>
                <a:sym typeface="Symbol" pitchFamily="18" charset="2"/>
              </a:rPr>
              <a:t>N </a:t>
            </a:r>
            <a:r>
              <a:rPr lang="en-US" altLang="zh-CN" sz="2400" b="1" smtClean="0">
                <a:solidFill>
                  <a:srgbClr val="0000FF"/>
                </a:solidFill>
                <a:sym typeface="Symbol" pitchFamily="18" charset="2"/>
              </a:rPr>
              <a:t>}</a:t>
            </a:r>
          </a:p>
          <a:p>
            <a:endParaRPr lang="en-US" sz="24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步骤</a:t>
            </a:r>
            <a:r>
              <a:rPr lang="en-US" altLang="zh-CN" smtClean="0"/>
              <a:t>2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7901014" cy="1042981"/>
          </a:xfrm>
        </p:spPr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zh-CN" altLang="en-US" b="1" smtClean="0"/>
              <a:t>对文法的每个非终结符</a:t>
            </a:r>
            <a:r>
              <a:rPr lang="en-US" altLang="zh-CN" b="1" smtClean="0"/>
              <a:t>P</a:t>
            </a:r>
            <a:r>
              <a:rPr lang="zh-CN" altLang="en-US" b="1" smtClean="0"/>
              <a:t>构造</a:t>
            </a:r>
            <a:r>
              <a:rPr lang="en-US" altLang="zh-CN" b="1" smtClean="0"/>
              <a:t>FIRSTVT(P) </a:t>
            </a:r>
            <a:r>
              <a:rPr lang="zh-CN" altLang="en-US" b="1" smtClean="0"/>
              <a:t>集合和</a:t>
            </a:r>
            <a:r>
              <a:rPr lang="en-US" altLang="zh-CN" b="1" smtClean="0"/>
              <a:t>LASTVT(P) </a:t>
            </a:r>
            <a:r>
              <a:rPr lang="zh-CN" altLang="en-US" b="1" smtClean="0"/>
              <a:t>集合</a:t>
            </a: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271634" y="2842862"/>
            <a:ext cx="3175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>
                <a:sym typeface="Symbol" pitchFamily="18" charset="2"/>
              </a:rPr>
              <a:t>+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447786" y="2838682"/>
            <a:ext cx="3175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>
                <a:sym typeface="Symbol" pitchFamily="18" charset="2"/>
              </a:rPr>
              <a:t>+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261333" y="3332779"/>
            <a:ext cx="3175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>
                <a:sym typeface="Symbol" pitchFamily="18" charset="2"/>
              </a:rPr>
              <a:t>+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453907" y="3335534"/>
            <a:ext cx="3175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>
                <a:sym typeface="Symbol" pitchFamily="18" charset="2"/>
              </a:rPr>
              <a:t>+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zh-CN" altLang="en-US" smtClean="0"/>
              <a:t>步骤</a:t>
            </a:r>
            <a:r>
              <a:rPr lang="en-US" altLang="zh-CN" smtClean="0"/>
              <a:t>3</a:t>
            </a:r>
            <a:r>
              <a:rPr lang="zh-CN" altLang="en-US" smtClean="0"/>
              <a:t>：构造算符优先分析表</a:t>
            </a:r>
            <a:endParaRPr lang="en-US"/>
          </a:p>
        </p:txBody>
      </p:sp>
      <p:sp>
        <p:nvSpPr>
          <p:cNvPr id="4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71438" y="1500210"/>
            <a:ext cx="8964612" cy="5072062"/>
          </a:xfrm>
        </p:spPr>
        <p:txBody>
          <a:bodyPr rtlCol="0">
            <a:normAutofit lnSpcReduction="10000"/>
          </a:bodyPr>
          <a:lstStyle/>
          <a:p>
            <a:pPr marL="36000" indent="0" eaLnBrk="1" fontAlgn="auto" hangingPunct="1">
              <a:lnSpc>
                <a:spcPct val="115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zh-CN" altLang="en-US" sz="2400" b="1" smtClean="0"/>
              <a:t>设</a:t>
            </a:r>
            <a:r>
              <a:rPr lang="en-US" altLang="zh-CN" sz="2400" b="1" smtClean="0"/>
              <a:t>G</a:t>
            </a:r>
            <a:r>
              <a:rPr lang="zh-CN" altLang="en-US" sz="2400" b="1" smtClean="0"/>
              <a:t>是一个不含 </a:t>
            </a:r>
            <a:r>
              <a:rPr lang="zh-CN" altLang="en-US" sz="2400" b="1" smtClean="0">
                <a:sym typeface="Symbol" pitchFamily="18" charset="2"/>
              </a:rPr>
              <a:t></a:t>
            </a:r>
            <a:r>
              <a:rPr lang="en-US" altLang="zh-CN" sz="2400" b="1" smtClean="0">
                <a:sym typeface="Symbol" pitchFamily="18" charset="2"/>
              </a:rPr>
              <a:t> </a:t>
            </a:r>
            <a:r>
              <a:rPr lang="zh-CN" altLang="en-US" sz="2400" b="1" smtClean="0">
                <a:sym typeface="Symbol" pitchFamily="18" charset="2"/>
              </a:rPr>
              <a:t>产生式的算符</a:t>
            </a:r>
            <a:r>
              <a:rPr lang="zh-CN" altLang="en-US" sz="2400" b="1" smtClean="0"/>
              <a:t>文法，令</a:t>
            </a:r>
            <a:r>
              <a:rPr lang="en-US" altLang="zh-CN" sz="2400" b="1" smtClean="0"/>
              <a:t/>
            </a:r>
            <a:br>
              <a:rPr lang="en-US" altLang="zh-CN" sz="2400" b="1" smtClean="0"/>
            </a:br>
            <a:r>
              <a:rPr lang="en-US" altLang="zh-CN" sz="2400" b="1" smtClean="0"/>
              <a:t>          </a:t>
            </a:r>
            <a:r>
              <a:rPr lang="en-US" altLang="zh-CN" sz="2400" b="1" smtClean="0">
                <a:solidFill>
                  <a:srgbClr val="C00000"/>
                </a:solidFill>
              </a:rPr>
              <a:t>a</a:t>
            </a:r>
            <a:r>
              <a:rPr lang="zh-CN" altLang="en-US" sz="2400" b="1" smtClean="0">
                <a:solidFill>
                  <a:srgbClr val="C00000"/>
                </a:solidFill>
              </a:rPr>
              <a:t>、</a:t>
            </a:r>
            <a:r>
              <a:rPr lang="en-US" altLang="zh-CN" sz="2400" b="1" smtClean="0">
                <a:solidFill>
                  <a:srgbClr val="C00000"/>
                </a:solidFill>
              </a:rPr>
              <a:t>b</a:t>
            </a:r>
            <a:r>
              <a:rPr lang="zh-CN" altLang="en-US" sz="2400" b="1" smtClean="0">
                <a:solidFill>
                  <a:srgbClr val="C00000"/>
                </a:solidFill>
              </a:rPr>
              <a:t>是任意两个</a:t>
            </a:r>
            <a:r>
              <a:rPr lang="en-US" altLang="zh-CN" sz="2400" b="1" smtClean="0">
                <a:solidFill>
                  <a:srgbClr val="C00000"/>
                </a:solidFill>
              </a:rPr>
              <a:t>V</a:t>
            </a:r>
            <a:r>
              <a:rPr lang="en-US" altLang="zh-CN" sz="2400" b="1" baseline="-25000" smtClean="0">
                <a:solidFill>
                  <a:srgbClr val="C00000"/>
                </a:solidFill>
              </a:rPr>
              <a:t>T      </a:t>
            </a:r>
            <a:r>
              <a:rPr lang="zh-CN" altLang="en-US" sz="2400" b="1" smtClean="0"/>
              <a:t>，        </a:t>
            </a:r>
            <a:r>
              <a:rPr lang="en-US" altLang="zh-CN" sz="2400" b="1" smtClean="0">
                <a:solidFill>
                  <a:srgbClr val="C00000"/>
                </a:solidFill>
              </a:rPr>
              <a:t>P</a:t>
            </a:r>
            <a:r>
              <a:rPr lang="zh-CN" altLang="en-US" sz="2400" b="1" smtClean="0">
                <a:solidFill>
                  <a:srgbClr val="C00000"/>
                </a:solidFill>
              </a:rPr>
              <a:t>、</a:t>
            </a:r>
            <a:r>
              <a:rPr lang="en-US" altLang="zh-CN" sz="2400" b="1" smtClean="0">
                <a:solidFill>
                  <a:srgbClr val="C00000"/>
                </a:solidFill>
              </a:rPr>
              <a:t>Q</a:t>
            </a:r>
            <a:r>
              <a:rPr lang="zh-CN" altLang="en-US" sz="2400" b="1" smtClean="0">
                <a:solidFill>
                  <a:srgbClr val="C00000"/>
                </a:solidFill>
              </a:rPr>
              <a:t>、</a:t>
            </a:r>
            <a:r>
              <a:rPr lang="en-US" altLang="zh-CN" sz="2400" b="1" smtClean="0">
                <a:solidFill>
                  <a:srgbClr val="C00000"/>
                </a:solidFill>
              </a:rPr>
              <a:t>R ∈ V</a:t>
            </a:r>
            <a:r>
              <a:rPr lang="en-US" altLang="zh-CN" sz="2400" b="1" baseline="-25000" smtClean="0">
                <a:solidFill>
                  <a:srgbClr val="C00000"/>
                </a:solidFill>
              </a:rPr>
              <a:t>N</a:t>
            </a:r>
            <a:r>
              <a:rPr lang="en-US" altLang="zh-CN" sz="2400" b="1" smtClean="0">
                <a:solidFill>
                  <a:srgbClr val="C00000"/>
                </a:solidFill>
              </a:rPr>
              <a:t>   </a:t>
            </a:r>
            <a:r>
              <a:rPr lang="zh-CN" altLang="en-US" sz="2400" b="1" smtClean="0"/>
              <a:t>，则：</a:t>
            </a:r>
            <a:endParaRPr lang="en-US" altLang="zh-CN" sz="2400" b="1" smtClean="0"/>
          </a:p>
          <a:p>
            <a:pPr marL="36000" indent="0" eaLnBrk="1" fontAlgn="auto" hangingPunct="1">
              <a:lnSpc>
                <a:spcPct val="115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altLang="zh-CN" sz="2400" b="1" smtClean="0"/>
              <a:t>  (1) </a:t>
            </a:r>
            <a:r>
              <a:rPr lang="en-US" altLang="zh-CN" sz="2400" b="1" smtClean="0">
                <a:solidFill>
                  <a:srgbClr val="CC33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lang="en-US" altLang="zh-CN" sz="2400" b="1" smtClean="0">
                <a:solidFill>
                  <a:srgbClr val="CC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b</a:t>
            </a:r>
            <a:r>
              <a:rPr lang="en-US" altLang="zh-CN" sz="2400" b="1" smtClean="0">
                <a:sym typeface="Symbol" pitchFamily="18" charset="2"/>
              </a:rPr>
              <a:t> </a:t>
            </a:r>
          </a:p>
          <a:p>
            <a:pPr marL="36000" indent="0" eaLnBrk="1" fontAlgn="auto" hangingPunct="1">
              <a:lnSpc>
                <a:spcPct val="107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altLang="zh-CN" sz="2400" b="1" smtClean="0">
                <a:sym typeface="Symbol" pitchFamily="18" charset="2"/>
              </a:rPr>
              <a:t>   </a:t>
            </a:r>
            <a:r>
              <a:rPr lang="zh-CN" altLang="en-US" sz="2400" b="1" smtClean="0">
                <a:sym typeface="Symbol" pitchFamily="18" charset="2"/>
              </a:rPr>
              <a:t>当且仅当文法</a:t>
            </a:r>
            <a:r>
              <a:rPr lang="en-US" altLang="zh-CN" sz="2400" b="1" smtClean="0">
                <a:sym typeface="Symbol" pitchFamily="18" charset="2"/>
              </a:rPr>
              <a:t>G</a:t>
            </a:r>
            <a:r>
              <a:rPr lang="zh-CN" altLang="en-US" sz="2400" b="1" smtClean="0">
                <a:sym typeface="Symbol" pitchFamily="18" charset="2"/>
              </a:rPr>
              <a:t>中含有形如</a:t>
            </a:r>
            <a:r>
              <a:rPr lang="en-US" altLang="zh-CN" sz="2400" b="1" smtClean="0">
                <a:sym typeface="Symbol" pitchFamily="18" charset="2"/>
              </a:rPr>
              <a:t>P …ab…</a:t>
            </a:r>
            <a:r>
              <a:rPr lang="zh-CN" altLang="en-US" sz="2400" b="1" smtClean="0">
                <a:sym typeface="Symbol" pitchFamily="18" charset="2"/>
              </a:rPr>
              <a:t>或</a:t>
            </a:r>
            <a:r>
              <a:rPr lang="en-US" altLang="zh-CN" sz="2400" b="1" smtClean="0">
                <a:sym typeface="Symbol" pitchFamily="18" charset="2"/>
              </a:rPr>
              <a:t>P …aQb…</a:t>
            </a:r>
            <a:r>
              <a:rPr lang="zh-CN" altLang="en-US" sz="2400" b="1" smtClean="0">
                <a:sym typeface="Symbol" pitchFamily="18" charset="2"/>
              </a:rPr>
              <a:t>的产生式</a:t>
            </a:r>
            <a:endParaRPr lang="en-US" altLang="zh-CN" sz="2400" b="1" smtClean="0">
              <a:sym typeface="Symbol" pitchFamily="18" charset="2"/>
            </a:endParaRPr>
          </a:p>
          <a:p>
            <a:pPr marL="36000" indent="0" eaLnBrk="1" fontAlgn="auto" hangingPunct="1">
              <a:lnSpc>
                <a:spcPct val="107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altLang="zh-CN" sz="2400" b="1" smtClean="0"/>
              <a:t>  (2) </a:t>
            </a:r>
            <a:r>
              <a:rPr lang="en-US" altLang="zh-CN" sz="2400" b="1" smtClean="0">
                <a:solidFill>
                  <a:srgbClr val="CC33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a&lt;</a:t>
            </a:r>
            <a:r>
              <a:rPr lang="en-US" altLang="zh-CN" sz="2400" b="1" smtClean="0">
                <a:solidFill>
                  <a:srgbClr val="CC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b</a:t>
            </a:r>
          </a:p>
          <a:p>
            <a:pPr marL="36000" indent="0" eaLnBrk="1" fontAlgn="auto" hangingPunct="1">
              <a:lnSpc>
                <a:spcPct val="107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altLang="zh-CN" sz="2400" b="1" smtClean="0">
                <a:sym typeface="Symbol" pitchFamily="18" charset="2"/>
              </a:rPr>
              <a:t>   </a:t>
            </a:r>
            <a:r>
              <a:rPr lang="zh-CN" altLang="en-US" sz="2400" b="1" smtClean="0">
                <a:sym typeface="Symbol" pitchFamily="18" charset="2"/>
              </a:rPr>
              <a:t>当且仅当</a:t>
            </a:r>
            <a:r>
              <a:rPr lang="en-US" altLang="zh-CN" sz="2400" b="1" smtClean="0">
                <a:sym typeface="Symbol" pitchFamily="18" charset="2"/>
              </a:rPr>
              <a:t>G</a:t>
            </a:r>
            <a:r>
              <a:rPr lang="zh-CN" altLang="en-US" sz="2400" b="1" smtClean="0">
                <a:sym typeface="Symbol" pitchFamily="18" charset="2"/>
              </a:rPr>
              <a:t>中含有形如</a:t>
            </a:r>
            <a:r>
              <a:rPr lang="en-US" altLang="zh-CN" sz="2400" b="1" smtClean="0">
                <a:sym typeface="Symbol" pitchFamily="18" charset="2"/>
              </a:rPr>
              <a:t>P …aR…</a:t>
            </a:r>
            <a:r>
              <a:rPr lang="zh-CN" altLang="en-US" sz="2400" b="1" smtClean="0">
                <a:sym typeface="Symbol" pitchFamily="18" charset="2"/>
              </a:rPr>
              <a:t>的产生式，</a:t>
            </a:r>
            <a:r>
              <a:rPr lang="en-US" altLang="zh-CN" sz="2400" b="1" smtClean="0">
                <a:sym typeface="Symbol" pitchFamily="18" charset="2"/>
              </a:rPr>
              <a:t>R</a:t>
            </a:r>
            <a:r>
              <a:rPr lang="zh-CN" altLang="en-US" sz="2400" b="1" smtClean="0">
                <a:sym typeface="Symbol" pitchFamily="18" charset="2"/>
              </a:rPr>
              <a:t>而</a:t>
            </a:r>
            <a:r>
              <a:rPr lang="en-US" altLang="zh-CN" sz="2400" b="1" smtClean="0">
                <a:sym typeface="Symbol" pitchFamily="18" charset="2"/>
              </a:rPr>
              <a:t>Rb…</a:t>
            </a:r>
            <a:br>
              <a:rPr lang="en-US" altLang="zh-CN" sz="2400" b="1" smtClean="0">
                <a:sym typeface="Symbol" pitchFamily="18" charset="2"/>
              </a:rPr>
            </a:br>
            <a:r>
              <a:rPr lang="en-US" altLang="zh-CN" sz="2400" b="1" smtClean="0">
                <a:sym typeface="Symbol" pitchFamily="18" charset="2"/>
              </a:rPr>
              <a:t>  </a:t>
            </a:r>
            <a:r>
              <a:rPr lang="zh-CN" altLang="en-US" sz="2400" b="1" smtClean="0">
                <a:sym typeface="Symbol" pitchFamily="18" charset="2"/>
              </a:rPr>
              <a:t>或</a:t>
            </a:r>
            <a:r>
              <a:rPr lang="en-US" altLang="zh-CN" sz="2400" b="1" smtClean="0">
                <a:sym typeface="Symbol" pitchFamily="18" charset="2"/>
              </a:rPr>
              <a:t>R Qb…</a:t>
            </a:r>
          </a:p>
          <a:p>
            <a:pPr marL="36000" indent="0" eaLnBrk="1" fontAlgn="auto" hangingPunct="1">
              <a:lnSpc>
                <a:spcPct val="107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altLang="zh-CN" sz="2400" b="1" smtClean="0"/>
              <a:t>  (3) </a:t>
            </a:r>
            <a:r>
              <a:rPr lang="en-US" altLang="zh-CN" sz="2400" b="1" smtClean="0">
                <a:solidFill>
                  <a:srgbClr val="CC33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lang="en-US" altLang="zh-CN" sz="2400" b="1" smtClean="0">
                <a:solidFill>
                  <a:srgbClr val="CC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</a:t>
            </a:r>
            <a:r>
              <a:rPr lang="en-US" altLang="zh-CN" sz="2400" b="1" smtClean="0">
                <a:solidFill>
                  <a:srgbClr val="CC33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&gt;b</a:t>
            </a:r>
          </a:p>
          <a:p>
            <a:pPr marL="36000" indent="0" eaLnBrk="1" fontAlgn="auto" hangingPunct="1">
              <a:lnSpc>
                <a:spcPct val="107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altLang="zh-CN" sz="2400" b="1" smtClean="0">
                <a:sym typeface="Symbol" pitchFamily="18" charset="2"/>
              </a:rPr>
              <a:t>   </a:t>
            </a:r>
            <a:r>
              <a:rPr lang="zh-CN" altLang="en-US" sz="2400" b="1" smtClean="0">
                <a:sym typeface="Symbol" pitchFamily="18" charset="2"/>
              </a:rPr>
              <a:t>当且仅当</a:t>
            </a:r>
            <a:r>
              <a:rPr lang="en-US" altLang="zh-CN" sz="2400" b="1" smtClean="0">
                <a:sym typeface="Symbol" pitchFamily="18" charset="2"/>
              </a:rPr>
              <a:t>G</a:t>
            </a:r>
            <a:r>
              <a:rPr lang="zh-CN" altLang="en-US" sz="2400" b="1" smtClean="0">
                <a:sym typeface="Symbol" pitchFamily="18" charset="2"/>
              </a:rPr>
              <a:t>中含有形如</a:t>
            </a:r>
            <a:r>
              <a:rPr lang="en-US" altLang="zh-CN" sz="2400" b="1" smtClean="0">
                <a:sym typeface="Symbol" pitchFamily="18" charset="2"/>
              </a:rPr>
              <a:t>P …Rb…</a:t>
            </a:r>
            <a:r>
              <a:rPr lang="zh-CN" altLang="en-US" sz="2400" b="1" smtClean="0">
                <a:sym typeface="Symbol" pitchFamily="18" charset="2"/>
              </a:rPr>
              <a:t>的产生式，</a:t>
            </a:r>
            <a:r>
              <a:rPr lang="en-US" altLang="zh-CN" sz="2400" b="1" smtClean="0">
                <a:sym typeface="Symbol" pitchFamily="18" charset="2"/>
              </a:rPr>
              <a:t>R</a:t>
            </a:r>
            <a:r>
              <a:rPr lang="zh-CN" altLang="en-US" sz="2400" b="1" smtClean="0">
                <a:sym typeface="Symbol" pitchFamily="18" charset="2"/>
              </a:rPr>
              <a:t>而</a:t>
            </a:r>
            <a:r>
              <a:rPr lang="en-US" altLang="zh-CN" sz="2400" b="1" smtClean="0">
                <a:sym typeface="Symbol" pitchFamily="18" charset="2"/>
              </a:rPr>
              <a:t>R…a</a:t>
            </a:r>
            <a:br>
              <a:rPr lang="en-US" altLang="zh-CN" sz="2400" b="1" smtClean="0">
                <a:sym typeface="Symbol" pitchFamily="18" charset="2"/>
              </a:rPr>
            </a:br>
            <a:r>
              <a:rPr lang="en-US" altLang="zh-CN" sz="2400" b="1" smtClean="0">
                <a:sym typeface="Symbol" pitchFamily="18" charset="2"/>
              </a:rPr>
              <a:t>  </a:t>
            </a:r>
            <a:r>
              <a:rPr lang="zh-CN" altLang="en-US" sz="2400" b="1" smtClean="0">
                <a:sym typeface="Symbol" pitchFamily="18" charset="2"/>
              </a:rPr>
              <a:t>或</a:t>
            </a:r>
            <a:r>
              <a:rPr lang="en-US" altLang="zh-CN" sz="2400" b="1" smtClean="0">
                <a:sym typeface="Symbol" pitchFamily="18" charset="2"/>
              </a:rPr>
              <a:t>R …aQ </a:t>
            </a:r>
          </a:p>
          <a:p>
            <a:pPr marL="36000" indent="0" eaLnBrk="1" fontAlgn="auto" hangingPunct="1">
              <a:lnSpc>
                <a:spcPct val="107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None/>
              <a:defRPr/>
            </a:pPr>
            <a:endParaRPr lang="en-US" altLang="zh-CN" sz="2400" b="1" smtClean="0"/>
          </a:p>
          <a:p>
            <a:pPr marL="36000" indent="0" eaLnBrk="1" fontAlgn="auto" hangingPunct="1">
              <a:lnSpc>
                <a:spcPct val="107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zh-CN" altLang="en-US" sz="2400" b="1" smtClean="0"/>
              <a:t>其中 ，</a:t>
            </a:r>
            <a:r>
              <a:rPr lang="en-US" altLang="zh-CN" sz="2400" b="1" smtClean="0"/>
              <a:t>'…' </a:t>
            </a:r>
            <a:r>
              <a:rPr lang="zh-CN" altLang="en-US" sz="2400" b="1" smtClean="0"/>
              <a:t>代表终结符和非终结符组成的任意序列，包括为空。 </a:t>
            </a:r>
            <a:endParaRPr lang="en-US" altLang="zh-CN" sz="2400" b="1" smtClean="0">
              <a:sym typeface="Symbol" pitchFamily="18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844" y="1000108"/>
            <a:ext cx="2143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mtClean="0">
                <a:solidFill>
                  <a:srgbClr val="3333FF"/>
                </a:solidFill>
              </a:rPr>
              <a:t>优先关系：</a:t>
            </a:r>
            <a:endParaRPr lang="en-US" sz="2800" b="1">
              <a:solidFill>
                <a:srgbClr val="3333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357298"/>
            <a:ext cx="8229600" cy="685792"/>
          </a:xfrm>
        </p:spPr>
        <p:txBody>
          <a:bodyPr/>
          <a:lstStyle/>
          <a:p>
            <a:r>
              <a:rPr lang="zh-CN" altLang="en-US" smtClean="0"/>
              <a:t>构造算符优先分析表</a:t>
            </a:r>
            <a:r>
              <a:rPr lang="en-US" altLang="zh-CN" smtClean="0"/>
              <a:t>- </a:t>
            </a:r>
            <a:r>
              <a:rPr lang="zh-CN" altLang="en-US" smtClean="0"/>
              <a:t>示例</a:t>
            </a:r>
            <a:endParaRPr lang="en-US"/>
          </a:p>
        </p:txBody>
      </p:sp>
      <p:grpSp>
        <p:nvGrpSpPr>
          <p:cNvPr id="5" name="Group 180"/>
          <p:cNvGrpSpPr>
            <a:grpSpLocks/>
          </p:cNvGrpSpPr>
          <p:nvPr/>
        </p:nvGrpSpPr>
        <p:grpSpPr bwMode="auto">
          <a:xfrm>
            <a:off x="1285852" y="2343168"/>
            <a:ext cx="5867400" cy="3657600"/>
            <a:chOff x="1104" y="1389"/>
            <a:chExt cx="3696" cy="2304"/>
          </a:xfrm>
        </p:grpSpPr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1111" y="1389"/>
              <a:ext cx="3689" cy="2295"/>
              <a:chOff x="0" y="0"/>
              <a:chExt cx="2843" cy="2688"/>
            </a:xfrm>
          </p:grpSpPr>
          <p:grpSp>
            <p:nvGrpSpPr>
              <p:cNvPr id="10" name="Group 7"/>
              <p:cNvGrpSpPr>
                <a:grpSpLocks/>
              </p:cNvGrpSpPr>
              <p:nvPr/>
            </p:nvGrpSpPr>
            <p:grpSpPr bwMode="auto">
              <a:xfrm>
                <a:off x="0" y="0"/>
                <a:ext cx="383" cy="384"/>
                <a:chOff x="0" y="0"/>
                <a:chExt cx="383" cy="384"/>
              </a:xfrm>
            </p:grpSpPr>
            <p:sp>
              <p:nvSpPr>
                <p:cNvPr id="155" name="Rectangle 8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97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kumimoji="1" lang="en-US" altLang="zh-CN" b="1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itchFamily="18" charset="0"/>
                      <a:ea typeface="宋体" pitchFamily="2" charset="-122"/>
                    </a:rPr>
                    <a:t> </a:t>
                  </a:r>
                </a:p>
                <a:p>
                  <a:pPr eaLnBrk="0" hangingPunct="0">
                    <a:defRPr/>
                  </a:pPr>
                  <a:endParaRPr kumimoji="1" lang="en-US" altLang="zh-CN" b="1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156" name="Rectangle 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83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11" name="Group 10"/>
              <p:cNvGrpSpPr>
                <a:grpSpLocks/>
              </p:cNvGrpSpPr>
              <p:nvPr/>
            </p:nvGrpSpPr>
            <p:grpSpPr bwMode="auto">
              <a:xfrm>
                <a:off x="383" y="0"/>
                <a:ext cx="446" cy="384"/>
                <a:chOff x="383" y="0"/>
                <a:chExt cx="446" cy="384"/>
              </a:xfrm>
            </p:grpSpPr>
            <p:sp>
              <p:nvSpPr>
                <p:cNvPr id="153" name="Rectangle 11"/>
                <p:cNvSpPr>
                  <a:spLocks noChangeArrowheads="1"/>
                </p:cNvSpPr>
                <p:nvPr/>
              </p:nvSpPr>
              <p:spPr bwMode="auto">
                <a:xfrm>
                  <a:off x="426" y="0"/>
                  <a:ext cx="35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kumimoji="1" lang="en-US" altLang="zh-CN" b="1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Times New Roman" pitchFamily="18" charset="0"/>
                      <a:ea typeface="宋体" pitchFamily="2" charset="-122"/>
                    </a:rPr>
                    <a:t>+</a:t>
                  </a:r>
                </a:p>
              </p:txBody>
            </p:sp>
            <p:sp>
              <p:nvSpPr>
                <p:cNvPr id="154" name="Rectangle 12"/>
                <p:cNvSpPr>
                  <a:spLocks noChangeArrowheads="1"/>
                </p:cNvSpPr>
                <p:nvPr/>
              </p:nvSpPr>
              <p:spPr bwMode="auto">
                <a:xfrm>
                  <a:off x="383" y="0"/>
                  <a:ext cx="44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12" name="Group 13"/>
              <p:cNvGrpSpPr>
                <a:grpSpLocks/>
              </p:cNvGrpSpPr>
              <p:nvPr/>
            </p:nvGrpSpPr>
            <p:grpSpPr bwMode="auto">
              <a:xfrm>
                <a:off x="829" y="0"/>
                <a:ext cx="374" cy="384"/>
                <a:chOff x="829" y="0"/>
                <a:chExt cx="374" cy="384"/>
              </a:xfrm>
            </p:grpSpPr>
            <p:sp>
              <p:nvSpPr>
                <p:cNvPr id="151" name="Rectangle 14"/>
                <p:cNvSpPr>
                  <a:spLocks noChangeArrowheads="1"/>
                </p:cNvSpPr>
                <p:nvPr/>
              </p:nvSpPr>
              <p:spPr bwMode="auto">
                <a:xfrm>
                  <a:off x="872" y="0"/>
                  <a:ext cx="28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kumimoji="1" lang="en-US" altLang="zh-CN" b="1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Times New Roman" pitchFamily="18" charset="0"/>
                      <a:ea typeface="宋体" pitchFamily="2" charset="-122"/>
                    </a:rPr>
                    <a:t>*</a:t>
                  </a:r>
                </a:p>
              </p:txBody>
            </p:sp>
            <p:sp>
              <p:nvSpPr>
                <p:cNvPr id="152" name="Rectangle 15"/>
                <p:cNvSpPr>
                  <a:spLocks noChangeArrowheads="1"/>
                </p:cNvSpPr>
                <p:nvPr/>
              </p:nvSpPr>
              <p:spPr bwMode="auto">
                <a:xfrm>
                  <a:off x="829" y="0"/>
                  <a:ext cx="37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13" name="Group 16"/>
              <p:cNvGrpSpPr>
                <a:grpSpLocks/>
              </p:cNvGrpSpPr>
              <p:nvPr/>
            </p:nvGrpSpPr>
            <p:grpSpPr bwMode="auto">
              <a:xfrm>
                <a:off x="1203" y="0"/>
                <a:ext cx="374" cy="384"/>
                <a:chOff x="1203" y="0"/>
                <a:chExt cx="374" cy="384"/>
              </a:xfrm>
            </p:grpSpPr>
            <p:sp>
              <p:nvSpPr>
                <p:cNvPr id="149" name="Rectangle 17"/>
                <p:cNvSpPr>
                  <a:spLocks noChangeArrowheads="1"/>
                </p:cNvSpPr>
                <p:nvPr/>
              </p:nvSpPr>
              <p:spPr bwMode="auto">
                <a:xfrm>
                  <a:off x="1247" y="0"/>
                  <a:ext cx="28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kumimoji="1" lang="en-US" altLang="zh-CN" b="1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Times New Roman" pitchFamily="18" charset="0"/>
                      <a:ea typeface="宋体" pitchFamily="2" charset="-122"/>
                    </a:rPr>
                    <a:t>i</a:t>
                  </a:r>
                </a:p>
              </p:txBody>
            </p:sp>
            <p:sp>
              <p:nvSpPr>
                <p:cNvPr id="150" name="Rectangle 18"/>
                <p:cNvSpPr>
                  <a:spLocks noChangeArrowheads="1"/>
                </p:cNvSpPr>
                <p:nvPr/>
              </p:nvSpPr>
              <p:spPr bwMode="auto">
                <a:xfrm>
                  <a:off x="1203" y="0"/>
                  <a:ext cx="37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14" name="Group 19"/>
              <p:cNvGrpSpPr>
                <a:grpSpLocks/>
              </p:cNvGrpSpPr>
              <p:nvPr/>
            </p:nvGrpSpPr>
            <p:grpSpPr bwMode="auto">
              <a:xfrm>
                <a:off x="1577" y="0"/>
                <a:ext cx="374" cy="384"/>
                <a:chOff x="1577" y="0"/>
                <a:chExt cx="374" cy="384"/>
              </a:xfrm>
            </p:grpSpPr>
            <p:sp>
              <p:nvSpPr>
                <p:cNvPr id="147" name="Rectangle 20"/>
                <p:cNvSpPr>
                  <a:spLocks noChangeArrowheads="1"/>
                </p:cNvSpPr>
                <p:nvPr/>
              </p:nvSpPr>
              <p:spPr bwMode="auto">
                <a:xfrm>
                  <a:off x="1620" y="0"/>
                  <a:ext cx="28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kumimoji="1" lang="en-US" altLang="zh-CN" b="1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Times New Roman" pitchFamily="18" charset="0"/>
                      <a:ea typeface="宋体" pitchFamily="2" charset="-122"/>
                    </a:rPr>
                    <a:t>(</a:t>
                  </a:r>
                </a:p>
              </p:txBody>
            </p:sp>
            <p:sp>
              <p:nvSpPr>
                <p:cNvPr id="148" name="Rectangle 21"/>
                <p:cNvSpPr>
                  <a:spLocks noChangeArrowheads="1"/>
                </p:cNvSpPr>
                <p:nvPr/>
              </p:nvSpPr>
              <p:spPr bwMode="auto">
                <a:xfrm>
                  <a:off x="1577" y="0"/>
                  <a:ext cx="37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15" name="Group 22"/>
              <p:cNvGrpSpPr>
                <a:grpSpLocks/>
              </p:cNvGrpSpPr>
              <p:nvPr/>
            </p:nvGrpSpPr>
            <p:grpSpPr bwMode="auto">
              <a:xfrm>
                <a:off x="1951" y="0"/>
                <a:ext cx="446" cy="384"/>
                <a:chOff x="1951" y="0"/>
                <a:chExt cx="446" cy="384"/>
              </a:xfrm>
            </p:grpSpPr>
            <p:sp>
              <p:nvSpPr>
                <p:cNvPr id="145" name="Rectangle 23"/>
                <p:cNvSpPr>
                  <a:spLocks noChangeArrowheads="1"/>
                </p:cNvSpPr>
                <p:nvPr/>
              </p:nvSpPr>
              <p:spPr bwMode="auto">
                <a:xfrm>
                  <a:off x="1994" y="0"/>
                  <a:ext cx="35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kumimoji="1" lang="en-US" altLang="zh-CN" b="1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Times New Roman" pitchFamily="18" charset="0"/>
                      <a:ea typeface="宋体" pitchFamily="2" charset="-122"/>
                    </a:rPr>
                    <a:t>)</a:t>
                  </a:r>
                </a:p>
              </p:txBody>
            </p:sp>
            <p:sp>
              <p:nvSpPr>
                <p:cNvPr id="146" name="Rectangle 24"/>
                <p:cNvSpPr>
                  <a:spLocks noChangeArrowheads="1"/>
                </p:cNvSpPr>
                <p:nvPr/>
              </p:nvSpPr>
              <p:spPr bwMode="auto">
                <a:xfrm>
                  <a:off x="1951" y="0"/>
                  <a:ext cx="44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16" name="Group 25"/>
              <p:cNvGrpSpPr>
                <a:grpSpLocks/>
              </p:cNvGrpSpPr>
              <p:nvPr/>
            </p:nvGrpSpPr>
            <p:grpSpPr bwMode="auto">
              <a:xfrm>
                <a:off x="2397" y="0"/>
                <a:ext cx="446" cy="384"/>
                <a:chOff x="2397" y="0"/>
                <a:chExt cx="446" cy="384"/>
              </a:xfrm>
            </p:grpSpPr>
            <p:sp>
              <p:nvSpPr>
                <p:cNvPr id="143" name="Rectangle 26"/>
                <p:cNvSpPr>
                  <a:spLocks noChangeArrowheads="1"/>
                </p:cNvSpPr>
                <p:nvPr/>
              </p:nvSpPr>
              <p:spPr bwMode="auto">
                <a:xfrm>
                  <a:off x="2440" y="0"/>
                  <a:ext cx="360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kumimoji="1" lang="en-US" altLang="zh-CN" b="1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Times New Roman" pitchFamily="18" charset="0"/>
                      <a:ea typeface="宋体" pitchFamily="2" charset="-122"/>
                    </a:rPr>
                    <a:t>#</a:t>
                  </a:r>
                </a:p>
              </p:txBody>
            </p:sp>
            <p:sp>
              <p:nvSpPr>
                <p:cNvPr id="144" name="Rectangle 27"/>
                <p:cNvSpPr>
                  <a:spLocks noChangeArrowheads="1"/>
                </p:cNvSpPr>
                <p:nvPr/>
              </p:nvSpPr>
              <p:spPr bwMode="auto">
                <a:xfrm>
                  <a:off x="2397" y="0"/>
                  <a:ext cx="44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17" name="Group 28"/>
              <p:cNvGrpSpPr>
                <a:grpSpLocks/>
              </p:cNvGrpSpPr>
              <p:nvPr/>
            </p:nvGrpSpPr>
            <p:grpSpPr bwMode="auto">
              <a:xfrm>
                <a:off x="0" y="384"/>
                <a:ext cx="383" cy="388"/>
                <a:chOff x="0" y="384"/>
                <a:chExt cx="383" cy="388"/>
              </a:xfrm>
            </p:grpSpPr>
            <p:sp>
              <p:nvSpPr>
                <p:cNvPr id="141" name="Rectangle 29"/>
                <p:cNvSpPr>
                  <a:spLocks noChangeArrowheads="1"/>
                </p:cNvSpPr>
                <p:nvPr/>
              </p:nvSpPr>
              <p:spPr bwMode="auto">
                <a:xfrm>
                  <a:off x="43" y="384"/>
                  <a:ext cx="297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kumimoji="1" lang="en-US" altLang="zh-CN" b="1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Times New Roman" pitchFamily="18" charset="0"/>
                      <a:ea typeface="宋体" pitchFamily="2" charset="-122"/>
                    </a:rPr>
                    <a:t>+</a:t>
                  </a:r>
                </a:p>
              </p:txBody>
            </p:sp>
            <p:sp>
              <p:nvSpPr>
                <p:cNvPr id="142" name="Rectangle 30"/>
                <p:cNvSpPr>
                  <a:spLocks noChangeArrowheads="1"/>
                </p:cNvSpPr>
                <p:nvPr/>
              </p:nvSpPr>
              <p:spPr bwMode="auto">
                <a:xfrm>
                  <a:off x="0" y="384"/>
                  <a:ext cx="383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18" name="Group 31"/>
              <p:cNvGrpSpPr>
                <a:grpSpLocks/>
              </p:cNvGrpSpPr>
              <p:nvPr/>
            </p:nvGrpSpPr>
            <p:grpSpPr bwMode="auto">
              <a:xfrm>
                <a:off x="383" y="384"/>
                <a:ext cx="446" cy="388"/>
                <a:chOff x="383" y="384"/>
                <a:chExt cx="446" cy="388"/>
              </a:xfrm>
            </p:grpSpPr>
            <p:sp>
              <p:nvSpPr>
                <p:cNvPr id="139" name="Rectangle 32"/>
                <p:cNvSpPr>
                  <a:spLocks noChangeArrowheads="1"/>
                </p:cNvSpPr>
                <p:nvPr/>
              </p:nvSpPr>
              <p:spPr bwMode="auto">
                <a:xfrm>
                  <a:off x="426" y="384"/>
                  <a:ext cx="358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kumimoji="1" lang="en-US" altLang="zh-CN" b="1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itchFamily="18" charset="0"/>
                      <a:ea typeface="宋体" pitchFamily="2" charset="-122"/>
                    </a:rPr>
                    <a:t>⋗</a:t>
                  </a:r>
                </a:p>
              </p:txBody>
            </p:sp>
            <p:sp>
              <p:nvSpPr>
                <p:cNvPr id="140" name="Rectangle 33"/>
                <p:cNvSpPr>
                  <a:spLocks noChangeArrowheads="1"/>
                </p:cNvSpPr>
                <p:nvPr/>
              </p:nvSpPr>
              <p:spPr bwMode="auto">
                <a:xfrm>
                  <a:off x="383" y="384"/>
                  <a:ext cx="44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19" name="Group 34"/>
              <p:cNvGrpSpPr>
                <a:grpSpLocks/>
              </p:cNvGrpSpPr>
              <p:nvPr/>
            </p:nvGrpSpPr>
            <p:grpSpPr bwMode="auto">
              <a:xfrm>
                <a:off x="829" y="384"/>
                <a:ext cx="374" cy="388"/>
                <a:chOff x="829" y="384"/>
                <a:chExt cx="374" cy="388"/>
              </a:xfrm>
            </p:grpSpPr>
            <p:sp>
              <p:nvSpPr>
                <p:cNvPr id="137" name="Rectangle 35"/>
                <p:cNvSpPr>
                  <a:spLocks noChangeArrowheads="1"/>
                </p:cNvSpPr>
                <p:nvPr/>
              </p:nvSpPr>
              <p:spPr bwMode="auto">
                <a:xfrm>
                  <a:off x="872" y="384"/>
                  <a:ext cx="288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kumimoji="1" lang="en-US" altLang="zh-CN" b="1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itchFamily="18" charset="0"/>
                      <a:ea typeface="宋体" pitchFamily="2" charset="-122"/>
                    </a:rPr>
                    <a:t>⋖</a:t>
                  </a:r>
                </a:p>
              </p:txBody>
            </p:sp>
            <p:sp>
              <p:nvSpPr>
                <p:cNvPr id="138" name="Rectangle 36"/>
                <p:cNvSpPr>
                  <a:spLocks noChangeArrowheads="1"/>
                </p:cNvSpPr>
                <p:nvPr/>
              </p:nvSpPr>
              <p:spPr bwMode="auto">
                <a:xfrm>
                  <a:off x="829" y="384"/>
                  <a:ext cx="37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20" name="Group 37"/>
              <p:cNvGrpSpPr>
                <a:grpSpLocks/>
              </p:cNvGrpSpPr>
              <p:nvPr/>
            </p:nvGrpSpPr>
            <p:grpSpPr bwMode="auto">
              <a:xfrm>
                <a:off x="1203" y="384"/>
                <a:ext cx="374" cy="388"/>
                <a:chOff x="1203" y="384"/>
                <a:chExt cx="374" cy="388"/>
              </a:xfrm>
            </p:grpSpPr>
            <p:sp>
              <p:nvSpPr>
                <p:cNvPr id="135" name="Rectangle 38"/>
                <p:cNvSpPr>
                  <a:spLocks noChangeArrowheads="1"/>
                </p:cNvSpPr>
                <p:nvPr/>
              </p:nvSpPr>
              <p:spPr bwMode="auto">
                <a:xfrm>
                  <a:off x="1247" y="384"/>
                  <a:ext cx="288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kumimoji="1" lang="en-US" altLang="zh-CN" b="1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itchFamily="18" charset="0"/>
                      <a:ea typeface="宋体" pitchFamily="2" charset="-122"/>
                    </a:rPr>
                    <a:t>⋖</a:t>
                  </a:r>
                </a:p>
              </p:txBody>
            </p:sp>
            <p:sp>
              <p:nvSpPr>
                <p:cNvPr id="136" name="Rectangle 39"/>
                <p:cNvSpPr>
                  <a:spLocks noChangeArrowheads="1"/>
                </p:cNvSpPr>
                <p:nvPr/>
              </p:nvSpPr>
              <p:spPr bwMode="auto">
                <a:xfrm>
                  <a:off x="1203" y="384"/>
                  <a:ext cx="37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21" name="Group 40"/>
              <p:cNvGrpSpPr>
                <a:grpSpLocks/>
              </p:cNvGrpSpPr>
              <p:nvPr/>
            </p:nvGrpSpPr>
            <p:grpSpPr bwMode="auto">
              <a:xfrm>
                <a:off x="1577" y="384"/>
                <a:ext cx="374" cy="388"/>
                <a:chOff x="1577" y="384"/>
                <a:chExt cx="374" cy="388"/>
              </a:xfrm>
            </p:grpSpPr>
            <p:sp>
              <p:nvSpPr>
                <p:cNvPr id="133" name="Rectangle 41"/>
                <p:cNvSpPr>
                  <a:spLocks noChangeArrowheads="1"/>
                </p:cNvSpPr>
                <p:nvPr/>
              </p:nvSpPr>
              <p:spPr bwMode="auto">
                <a:xfrm>
                  <a:off x="1620" y="384"/>
                  <a:ext cx="288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kumimoji="1" lang="en-US" altLang="zh-CN" b="1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itchFamily="18" charset="0"/>
                      <a:ea typeface="宋体" pitchFamily="2" charset="-122"/>
                    </a:rPr>
                    <a:t>⋖</a:t>
                  </a:r>
                </a:p>
              </p:txBody>
            </p:sp>
            <p:sp>
              <p:nvSpPr>
                <p:cNvPr id="134" name="Rectangle 42"/>
                <p:cNvSpPr>
                  <a:spLocks noChangeArrowheads="1"/>
                </p:cNvSpPr>
                <p:nvPr/>
              </p:nvSpPr>
              <p:spPr bwMode="auto">
                <a:xfrm>
                  <a:off x="1577" y="384"/>
                  <a:ext cx="37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22" name="Group 43"/>
              <p:cNvGrpSpPr>
                <a:grpSpLocks/>
              </p:cNvGrpSpPr>
              <p:nvPr/>
            </p:nvGrpSpPr>
            <p:grpSpPr bwMode="auto">
              <a:xfrm>
                <a:off x="1951" y="384"/>
                <a:ext cx="446" cy="388"/>
                <a:chOff x="1951" y="384"/>
                <a:chExt cx="446" cy="388"/>
              </a:xfrm>
            </p:grpSpPr>
            <p:sp>
              <p:nvSpPr>
                <p:cNvPr id="131" name="Rectangle 44"/>
                <p:cNvSpPr>
                  <a:spLocks noChangeArrowheads="1"/>
                </p:cNvSpPr>
                <p:nvPr/>
              </p:nvSpPr>
              <p:spPr bwMode="auto">
                <a:xfrm>
                  <a:off x="1994" y="384"/>
                  <a:ext cx="358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kumimoji="1" lang="en-US" altLang="zh-CN" b="1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itchFamily="18" charset="0"/>
                      <a:ea typeface="宋体" pitchFamily="2" charset="-122"/>
                    </a:rPr>
                    <a:t>⋗</a:t>
                  </a:r>
                </a:p>
              </p:txBody>
            </p:sp>
            <p:sp>
              <p:nvSpPr>
                <p:cNvPr id="132" name="Rectangle 45"/>
                <p:cNvSpPr>
                  <a:spLocks noChangeArrowheads="1"/>
                </p:cNvSpPr>
                <p:nvPr/>
              </p:nvSpPr>
              <p:spPr bwMode="auto">
                <a:xfrm>
                  <a:off x="1951" y="384"/>
                  <a:ext cx="44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23" name="Group 46"/>
              <p:cNvGrpSpPr>
                <a:grpSpLocks/>
              </p:cNvGrpSpPr>
              <p:nvPr/>
            </p:nvGrpSpPr>
            <p:grpSpPr bwMode="auto">
              <a:xfrm>
                <a:off x="2397" y="384"/>
                <a:ext cx="446" cy="388"/>
                <a:chOff x="2397" y="384"/>
                <a:chExt cx="446" cy="388"/>
              </a:xfrm>
            </p:grpSpPr>
            <p:sp>
              <p:nvSpPr>
                <p:cNvPr id="129" name="Rectangle 47"/>
                <p:cNvSpPr>
                  <a:spLocks noChangeArrowheads="1"/>
                </p:cNvSpPr>
                <p:nvPr/>
              </p:nvSpPr>
              <p:spPr bwMode="auto">
                <a:xfrm>
                  <a:off x="2440" y="384"/>
                  <a:ext cx="360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kumimoji="1" lang="en-US" altLang="zh-CN" b="1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itchFamily="18" charset="0"/>
                      <a:ea typeface="宋体" pitchFamily="2" charset="-122"/>
                    </a:rPr>
                    <a:t>⋗</a:t>
                  </a:r>
                </a:p>
              </p:txBody>
            </p:sp>
            <p:sp>
              <p:nvSpPr>
                <p:cNvPr id="130" name="Rectangle 48"/>
                <p:cNvSpPr>
                  <a:spLocks noChangeArrowheads="1"/>
                </p:cNvSpPr>
                <p:nvPr/>
              </p:nvSpPr>
              <p:spPr bwMode="auto">
                <a:xfrm>
                  <a:off x="2397" y="384"/>
                  <a:ext cx="44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24" name="Group 49"/>
              <p:cNvGrpSpPr>
                <a:grpSpLocks/>
              </p:cNvGrpSpPr>
              <p:nvPr/>
            </p:nvGrpSpPr>
            <p:grpSpPr bwMode="auto">
              <a:xfrm>
                <a:off x="0" y="768"/>
                <a:ext cx="383" cy="388"/>
                <a:chOff x="0" y="768"/>
                <a:chExt cx="383" cy="388"/>
              </a:xfrm>
            </p:grpSpPr>
            <p:sp>
              <p:nvSpPr>
                <p:cNvPr id="127" name="Rectangle 50"/>
                <p:cNvSpPr>
                  <a:spLocks noChangeArrowheads="1"/>
                </p:cNvSpPr>
                <p:nvPr/>
              </p:nvSpPr>
              <p:spPr bwMode="auto">
                <a:xfrm>
                  <a:off x="43" y="772"/>
                  <a:ext cx="297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kumimoji="1" lang="en-US" altLang="zh-CN" b="1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Times New Roman" pitchFamily="18" charset="0"/>
                      <a:ea typeface="宋体" pitchFamily="2" charset="-122"/>
                    </a:rPr>
                    <a:t>*</a:t>
                  </a:r>
                </a:p>
              </p:txBody>
            </p:sp>
            <p:sp>
              <p:nvSpPr>
                <p:cNvPr id="128" name="Rectangle 51"/>
                <p:cNvSpPr>
                  <a:spLocks noChangeArrowheads="1"/>
                </p:cNvSpPr>
                <p:nvPr/>
              </p:nvSpPr>
              <p:spPr bwMode="auto">
                <a:xfrm>
                  <a:off x="0" y="768"/>
                  <a:ext cx="383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25" name="Group 52"/>
              <p:cNvGrpSpPr>
                <a:grpSpLocks/>
              </p:cNvGrpSpPr>
              <p:nvPr/>
            </p:nvGrpSpPr>
            <p:grpSpPr bwMode="auto">
              <a:xfrm>
                <a:off x="383" y="768"/>
                <a:ext cx="446" cy="388"/>
                <a:chOff x="383" y="768"/>
                <a:chExt cx="446" cy="388"/>
              </a:xfrm>
            </p:grpSpPr>
            <p:sp>
              <p:nvSpPr>
                <p:cNvPr id="125" name="Rectangle 53"/>
                <p:cNvSpPr>
                  <a:spLocks noChangeArrowheads="1"/>
                </p:cNvSpPr>
                <p:nvPr/>
              </p:nvSpPr>
              <p:spPr bwMode="auto">
                <a:xfrm>
                  <a:off x="426" y="772"/>
                  <a:ext cx="35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kumimoji="1" lang="en-US" altLang="zh-CN" b="1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itchFamily="18" charset="0"/>
                      <a:ea typeface="宋体" pitchFamily="2" charset="-122"/>
                    </a:rPr>
                    <a:t>⋗</a:t>
                  </a:r>
                </a:p>
              </p:txBody>
            </p:sp>
            <p:sp>
              <p:nvSpPr>
                <p:cNvPr id="126" name="Rectangle 54"/>
                <p:cNvSpPr>
                  <a:spLocks noChangeArrowheads="1"/>
                </p:cNvSpPr>
                <p:nvPr/>
              </p:nvSpPr>
              <p:spPr bwMode="auto">
                <a:xfrm>
                  <a:off x="383" y="768"/>
                  <a:ext cx="44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26" name="Group 55"/>
              <p:cNvGrpSpPr>
                <a:grpSpLocks/>
              </p:cNvGrpSpPr>
              <p:nvPr/>
            </p:nvGrpSpPr>
            <p:grpSpPr bwMode="auto">
              <a:xfrm>
                <a:off x="829" y="768"/>
                <a:ext cx="374" cy="388"/>
                <a:chOff x="829" y="768"/>
                <a:chExt cx="374" cy="388"/>
              </a:xfrm>
            </p:grpSpPr>
            <p:sp>
              <p:nvSpPr>
                <p:cNvPr id="123" name="Rectangle 56"/>
                <p:cNvSpPr>
                  <a:spLocks noChangeArrowheads="1"/>
                </p:cNvSpPr>
                <p:nvPr/>
              </p:nvSpPr>
              <p:spPr bwMode="auto">
                <a:xfrm>
                  <a:off x="872" y="772"/>
                  <a:ext cx="28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kumimoji="1" lang="en-US" altLang="zh-CN" b="1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itchFamily="18" charset="0"/>
                      <a:ea typeface="宋体" pitchFamily="2" charset="-122"/>
                    </a:rPr>
                    <a:t>⋗</a:t>
                  </a:r>
                </a:p>
              </p:txBody>
            </p:sp>
            <p:sp>
              <p:nvSpPr>
                <p:cNvPr id="124" name="Rectangle 57"/>
                <p:cNvSpPr>
                  <a:spLocks noChangeArrowheads="1"/>
                </p:cNvSpPr>
                <p:nvPr/>
              </p:nvSpPr>
              <p:spPr bwMode="auto">
                <a:xfrm>
                  <a:off x="829" y="768"/>
                  <a:ext cx="37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27" name="Group 58"/>
              <p:cNvGrpSpPr>
                <a:grpSpLocks/>
              </p:cNvGrpSpPr>
              <p:nvPr/>
            </p:nvGrpSpPr>
            <p:grpSpPr bwMode="auto">
              <a:xfrm>
                <a:off x="1203" y="768"/>
                <a:ext cx="374" cy="388"/>
                <a:chOff x="1203" y="768"/>
                <a:chExt cx="374" cy="388"/>
              </a:xfrm>
            </p:grpSpPr>
            <p:sp>
              <p:nvSpPr>
                <p:cNvPr id="121" name="Rectangle 59"/>
                <p:cNvSpPr>
                  <a:spLocks noChangeArrowheads="1"/>
                </p:cNvSpPr>
                <p:nvPr/>
              </p:nvSpPr>
              <p:spPr bwMode="auto">
                <a:xfrm>
                  <a:off x="1247" y="772"/>
                  <a:ext cx="28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kumimoji="1" lang="en-US" altLang="zh-CN" b="1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itchFamily="18" charset="0"/>
                      <a:ea typeface="宋体" pitchFamily="2" charset="-122"/>
                    </a:rPr>
                    <a:t>⋖</a:t>
                  </a:r>
                </a:p>
              </p:txBody>
            </p:sp>
            <p:sp>
              <p:nvSpPr>
                <p:cNvPr id="122" name="Rectangle 60"/>
                <p:cNvSpPr>
                  <a:spLocks noChangeArrowheads="1"/>
                </p:cNvSpPr>
                <p:nvPr/>
              </p:nvSpPr>
              <p:spPr bwMode="auto">
                <a:xfrm>
                  <a:off x="1203" y="768"/>
                  <a:ext cx="37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28" name="Group 61"/>
              <p:cNvGrpSpPr>
                <a:grpSpLocks/>
              </p:cNvGrpSpPr>
              <p:nvPr/>
            </p:nvGrpSpPr>
            <p:grpSpPr bwMode="auto">
              <a:xfrm>
                <a:off x="1577" y="768"/>
                <a:ext cx="374" cy="388"/>
                <a:chOff x="1577" y="768"/>
                <a:chExt cx="374" cy="388"/>
              </a:xfrm>
            </p:grpSpPr>
            <p:sp>
              <p:nvSpPr>
                <p:cNvPr id="119" name="Rectangle 62"/>
                <p:cNvSpPr>
                  <a:spLocks noChangeArrowheads="1"/>
                </p:cNvSpPr>
                <p:nvPr/>
              </p:nvSpPr>
              <p:spPr bwMode="auto">
                <a:xfrm>
                  <a:off x="1620" y="772"/>
                  <a:ext cx="28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kumimoji="1" lang="en-US" altLang="zh-CN" b="1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itchFamily="18" charset="0"/>
                      <a:ea typeface="宋体" pitchFamily="2" charset="-122"/>
                    </a:rPr>
                    <a:t>⋖</a:t>
                  </a:r>
                </a:p>
              </p:txBody>
            </p:sp>
            <p:sp>
              <p:nvSpPr>
                <p:cNvPr id="120" name="Rectangle 63"/>
                <p:cNvSpPr>
                  <a:spLocks noChangeArrowheads="1"/>
                </p:cNvSpPr>
                <p:nvPr/>
              </p:nvSpPr>
              <p:spPr bwMode="auto">
                <a:xfrm>
                  <a:off x="1577" y="768"/>
                  <a:ext cx="37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29" name="Group 64"/>
              <p:cNvGrpSpPr>
                <a:grpSpLocks/>
              </p:cNvGrpSpPr>
              <p:nvPr/>
            </p:nvGrpSpPr>
            <p:grpSpPr bwMode="auto">
              <a:xfrm>
                <a:off x="1951" y="768"/>
                <a:ext cx="446" cy="388"/>
                <a:chOff x="1951" y="768"/>
                <a:chExt cx="446" cy="388"/>
              </a:xfrm>
            </p:grpSpPr>
            <p:sp>
              <p:nvSpPr>
                <p:cNvPr id="117" name="Rectangle 65"/>
                <p:cNvSpPr>
                  <a:spLocks noChangeArrowheads="1"/>
                </p:cNvSpPr>
                <p:nvPr/>
              </p:nvSpPr>
              <p:spPr bwMode="auto">
                <a:xfrm>
                  <a:off x="1994" y="772"/>
                  <a:ext cx="35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kumimoji="1" lang="en-US" altLang="zh-CN" b="1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itchFamily="18" charset="0"/>
                      <a:ea typeface="宋体" pitchFamily="2" charset="-122"/>
                    </a:rPr>
                    <a:t>⋗</a:t>
                  </a:r>
                </a:p>
              </p:txBody>
            </p:sp>
            <p:sp>
              <p:nvSpPr>
                <p:cNvPr id="118" name="Rectangle 66"/>
                <p:cNvSpPr>
                  <a:spLocks noChangeArrowheads="1"/>
                </p:cNvSpPr>
                <p:nvPr/>
              </p:nvSpPr>
              <p:spPr bwMode="auto">
                <a:xfrm>
                  <a:off x="1951" y="768"/>
                  <a:ext cx="44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30" name="Group 67"/>
              <p:cNvGrpSpPr>
                <a:grpSpLocks/>
              </p:cNvGrpSpPr>
              <p:nvPr/>
            </p:nvGrpSpPr>
            <p:grpSpPr bwMode="auto">
              <a:xfrm>
                <a:off x="2397" y="768"/>
                <a:ext cx="446" cy="388"/>
                <a:chOff x="2397" y="768"/>
                <a:chExt cx="446" cy="388"/>
              </a:xfrm>
            </p:grpSpPr>
            <p:sp>
              <p:nvSpPr>
                <p:cNvPr id="115" name="Rectangle 68"/>
                <p:cNvSpPr>
                  <a:spLocks noChangeArrowheads="1"/>
                </p:cNvSpPr>
                <p:nvPr/>
              </p:nvSpPr>
              <p:spPr bwMode="auto">
                <a:xfrm>
                  <a:off x="2440" y="772"/>
                  <a:ext cx="360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kumimoji="1" lang="en-US" altLang="zh-CN" b="1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itchFamily="18" charset="0"/>
                      <a:ea typeface="宋体" pitchFamily="2" charset="-122"/>
                    </a:rPr>
                    <a:t>⋗</a:t>
                  </a:r>
                </a:p>
              </p:txBody>
            </p:sp>
            <p:sp>
              <p:nvSpPr>
                <p:cNvPr id="116" name="Rectangle 69"/>
                <p:cNvSpPr>
                  <a:spLocks noChangeArrowheads="1"/>
                </p:cNvSpPr>
                <p:nvPr/>
              </p:nvSpPr>
              <p:spPr bwMode="auto">
                <a:xfrm>
                  <a:off x="2397" y="768"/>
                  <a:ext cx="44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31" name="Group 70"/>
              <p:cNvGrpSpPr>
                <a:grpSpLocks/>
              </p:cNvGrpSpPr>
              <p:nvPr/>
            </p:nvGrpSpPr>
            <p:grpSpPr bwMode="auto">
              <a:xfrm>
                <a:off x="0" y="1152"/>
                <a:ext cx="383" cy="384"/>
                <a:chOff x="0" y="1152"/>
                <a:chExt cx="383" cy="384"/>
              </a:xfrm>
            </p:grpSpPr>
            <p:sp>
              <p:nvSpPr>
                <p:cNvPr id="113" name="Rectangle 71"/>
                <p:cNvSpPr>
                  <a:spLocks noChangeArrowheads="1"/>
                </p:cNvSpPr>
                <p:nvPr/>
              </p:nvSpPr>
              <p:spPr bwMode="auto">
                <a:xfrm>
                  <a:off x="43" y="1152"/>
                  <a:ext cx="297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kumimoji="1" lang="en-US" altLang="zh-CN" b="1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Times New Roman" pitchFamily="18" charset="0"/>
                      <a:ea typeface="宋体" pitchFamily="2" charset="-122"/>
                    </a:rPr>
                    <a:t>i</a:t>
                  </a:r>
                </a:p>
              </p:txBody>
            </p:sp>
            <p:sp>
              <p:nvSpPr>
                <p:cNvPr id="114" name="Rectangle 72"/>
                <p:cNvSpPr>
                  <a:spLocks noChangeArrowheads="1"/>
                </p:cNvSpPr>
                <p:nvPr/>
              </p:nvSpPr>
              <p:spPr bwMode="auto">
                <a:xfrm>
                  <a:off x="0" y="1152"/>
                  <a:ext cx="383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32" name="Group 73"/>
              <p:cNvGrpSpPr>
                <a:grpSpLocks/>
              </p:cNvGrpSpPr>
              <p:nvPr/>
            </p:nvGrpSpPr>
            <p:grpSpPr bwMode="auto">
              <a:xfrm>
                <a:off x="383" y="1152"/>
                <a:ext cx="446" cy="384"/>
                <a:chOff x="383" y="1152"/>
                <a:chExt cx="446" cy="384"/>
              </a:xfrm>
            </p:grpSpPr>
            <p:sp>
              <p:nvSpPr>
                <p:cNvPr id="111" name="Rectangle 74"/>
                <p:cNvSpPr>
                  <a:spLocks noChangeArrowheads="1"/>
                </p:cNvSpPr>
                <p:nvPr/>
              </p:nvSpPr>
              <p:spPr bwMode="auto">
                <a:xfrm>
                  <a:off x="426" y="1152"/>
                  <a:ext cx="35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kumimoji="1" lang="en-US" altLang="zh-CN" b="1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itchFamily="18" charset="0"/>
                      <a:ea typeface="宋体" pitchFamily="2" charset="-122"/>
                    </a:rPr>
                    <a:t>⋗</a:t>
                  </a:r>
                </a:p>
              </p:txBody>
            </p:sp>
            <p:sp>
              <p:nvSpPr>
                <p:cNvPr id="112" name="Rectangle 75"/>
                <p:cNvSpPr>
                  <a:spLocks noChangeArrowheads="1"/>
                </p:cNvSpPr>
                <p:nvPr/>
              </p:nvSpPr>
              <p:spPr bwMode="auto">
                <a:xfrm>
                  <a:off x="383" y="1152"/>
                  <a:ext cx="44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33" name="Group 76"/>
              <p:cNvGrpSpPr>
                <a:grpSpLocks/>
              </p:cNvGrpSpPr>
              <p:nvPr/>
            </p:nvGrpSpPr>
            <p:grpSpPr bwMode="auto">
              <a:xfrm>
                <a:off x="829" y="1152"/>
                <a:ext cx="374" cy="384"/>
                <a:chOff x="829" y="1152"/>
                <a:chExt cx="374" cy="384"/>
              </a:xfrm>
            </p:grpSpPr>
            <p:sp>
              <p:nvSpPr>
                <p:cNvPr id="109" name="Rectangle 77"/>
                <p:cNvSpPr>
                  <a:spLocks noChangeArrowheads="1"/>
                </p:cNvSpPr>
                <p:nvPr/>
              </p:nvSpPr>
              <p:spPr bwMode="auto">
                <a:xfrm>
                  <a:off x="872" y="1152"/>
                  <a:ext cx="28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kumimoji="1" lang="en-US" altLang="zh-CN" b="1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itchFamily="18" charset="0"/>
                      <a:ea typeface="宋体" pitchFamily="2" charset="-122"/>
                    </a:rPr>
                    <a:t>⋗</a:t>
                  </a:r>
                </a:p>
              </p:txBody>
            </p:sp>
            <p:sp>
              <p:nvSpPr>
                <p:cNvPr id="110" name="Rectangle 78"/>
                <p:cNvSpPr>
                  <a:spLocks noChangeArrowheads="1"/>
                </p:cNvSpPr>
                <p:nvPr/>
              </p:nvSpPr>
              <p:spPr bwMode="auto">
                <a:xfrm>
                  <a:off x="829" y="1152"/>
                  <a:ext cx="37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34" name="Group 79"/>
              <p:cNvGrpSpPr>
                <a:grpSpLocks/>
              </p:cNvGrpSpPr>
              <p:nvPr/>
            </p:nvGrpSpPr>
            <p:grpSpPr bwMode="auto">
              <a:xfrm>
                <a:off x="1203" y="1152"/>
                <a:ext cx="374" cy="384"/>
                <a:chOff x="1203" y="1152"/>
                <a:chExt cx="374" cy="384"/>
              </a:xfrm>
            </p:grpSpPr>
            <p:sp>
              <p:nvSpPr>
                <p:cNvPr id="107" name="Rectangle 80"/>
                <p:cNvSpPr>
                  <a:spLocks noChangeArrowheads="1"/>
                </p:cNvSpPr>
                <p:nvPr/>
              </p:nvSpPr>
              <p:spPr bwMode="auto">
                <a:xfrm>
                  <a:off x="1247" y="1152"/>
                  <a:ext cx="28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kumimoji="1" lang="en-US" altLang="zh-CN" b="1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itchFamily="18" charset="0"/>
                      <a:ea typeface="宋体" pitchFamily="2" charset="-122"/>
                    </a:rPr>
                    <a:t> </a:t>
                  </a:r>
                </a:p>
                <a:p>
                  <a:pPr eaLnBrk="0" hangingPunct="0">
                    <a:defRPr/>
                  </a:pPr>
                  <a:endParaRPr kumimoji="1" lang="en-US" altLang="zh-CN" b="1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108" name="Rectangle 81"/>
                <p:cNvSpPr>
                  <a:spLocks noChangeArrowheads="1"/>
                </p:cNvSpPr>
                <p:nvPr/>
              </p:nvSpPr>
              <p:spPr bwMode="auto">
                <a:xfrm>
                  <a:off x="1203" y="1152"/>
                  <a:ext cx="37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35" name="Group 82"/>
              <p:cNvGrpSpPr>
                <a:grpSpLocks/>
              </p:cNvGrpSpPr>
              <p:nvPr/>
            </p:nvGrpSpPr>
            <p:grpSpPr bwMode="auto">
              <a:xfrm>
                <a:off x="1577" y="1152"/>
                <a:ext cx="374" cy="384"/>
                <a:chOff x="1577" y="1152"/>
                <a:chExt cx="374" cy="384"/>
              </a:xfrm>
            </p:grpSpPr>
            <p:sp>
              <p:nvSpPr>
                <p:cNvPr id="105" name="Rectangle 83"/>
                <p:cNvSpPr>
                  <a:spLocks noChangeArrowheads="1"/>
                </p:cNvSpPr>
                <p:nvPr/>
              </p:nvSpPr>
              <p:spPr bwMode="auto">
                <a:xfrm>
                  <a:off x="1620" y="1152"/>
                  <a:ext cx="28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kumimoji="1" lang="en-US" altLang="zh-CN" b="1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itchFamily="18" charset="0"/>
                      <a:ea typeface="宋体" pitchFamily="2" charset="-122"/>
                    </a:rPr>
                    <a:t> </a:t>
                  </a:r>
                </a:p>
                <a:p>
                  <a:pPr eaLnBrk="0" hangingPunct="0">
                    <a:defRPr/>
                  </a:pPr>
                  <a:endParaRPr kumimoji="1" lang="en-US" altLang="zh-CN" b="1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106" name="Rectangle 84"/>
                <p:cNvSpPr>
                  <a:spLocks noChangeArrowheads="1"/>
                </p:cNvSpPr>
                <p:nvPr/>
              </p:nvSpPr>
              <p:spPr bwMode="auto">
                <a:xfrm>
                  <a:off x="1577" y="1152"/>
                  <a:ext cx="37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36" name="Group 85"/>
              <p:cNvGrpSpPr>
                <a:grpSpLocks/>
              </p:cNvGrpSpPr>
              <p:nvPr/>
            </p:nvGrpSpPr>
            <p:grpSpPr bwMode="auto">
              <a:xfrm>
                <a:off x="1951" y="1152"/>
                <a:ext cx="446" cy="384"/>
                <a:chOff x="1951" y="1152"/>
                <a:chExt cx="446" cy="384"/>
              </a:xfrm>
            </p:grpSpPr>
            <p:sp>
              <p:nvSpPr>
                <p:cNvPr id="103" name="Rectangle 86"/>
                <p:cNvSpPr>
                  <a:spLocks noChangeArrowheads="1"/>
                </p:cNvSpPr>
                <p:nvPr/>
              </p:nvSpPr>
              <p:spPr bwMode="auto">
                <a:xfrm>
                  <a:off x="1994" y="1152"/>
                  <a:ext cx="35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kumimoji="1" lang="en-US" altLang="zh-CN" b="1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itchFamily="18" charset="0"/>
                      <a:ea typeface="宋体" pitchFamily="2" charset="-122"/>
                    </a:rPr>
                    <a:t>⋗</a:t>
                  </a:r>
                </a:p>
              </p:txBody>
            </p:sp>
            <p:sp>
              <p:nvSpPr>
                <p:cNvPr id="104" name="Rectangle 87"/>
                <p:cNvSpPr>
                  <a:spLocks noChangeArrowheads="1"/>
                </p:cNvSpPr>
                <p:nvPr/>
              </p:nvSpPr>
              <p:spPr bwMode="auto">
                <a:xfrm>
                  <a:off x="1951" y="1152"/>
                  <a:ext cx="44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37" name="Group 88"/>
              <p:cNvGrpSpPr>
                <a:grpSpLocks/>
              </p:cNvGrpSpPr>
              <p:nvPr/>
            </p:nvGrpSpPr>
            <p:grpSpPr bwMode="auto">
              <a:xfrm>
                <a:off x="2397" y="1152"/>
                <a:ext cx="446" cy="384"/>
                <a:chOff x="2397" y="1152"/>
                <a:chExt cx="446" cy="384"/>
              </a:xfrm>
            </p:grpSpPr>
            <p:sp>
              <p:nvSpPr>
                <p:cNvPr id="101" name="Rectangle 89"/>
                <p:cNvSpPr>
                  <a:spLocks noChangeArrowheads="1"/>
                </p:cNvSpPr>
                <p:nvPr/>
              </p:nvSpPr>
              <p:spPr bwMode="auto">
                <a:xfrm>
                  <a:off x="2440" y="1152"/>
                  <a:ext cx="360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kumimoji="1" lang="en-US" altLang="zh-CN" b="1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itchFamily="18" charset="0"/>
                      <a:ea typeface="宋体" pitchFamily="2" charset="-122"/>
                    </a:rPr>
                    <a:t>⋗</a:t>
                  </a:r>
                </a:p>
              </p:txBody>
            </p:sp>
            <p:sp>
              <p:nvSpPr>
                <p:cNvPr id="102" name="Rectangle 90"/>
                <p:cNvSpPr>
                  <a:spLocks noChangeArrowheads="1"/>
                </p:cNvSpPr>
                <p:nvPr/>
              </p:nvSpPr>
              <p:spPr bwMode="auto">
                <a:xfrm>
                  <a:off x="2397" y="1152"/>
                  <a:ext cx="44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38" name="Group 91"/>
              <p:cNvGrpSpPr>
                <a:grpSpLocks/>
              </p:cNvGrpSpPr>
              <p:nvPr/>
            </p:nvGrpSpPr>
            <p:grpSpPr bwMode="auto">
              <a:xfrm>
                <a:off x="0" y="1536"/>
                <a:ext cx="383" cy="384"/>
                <a:chOff x="0" y="1536"/>
                <a:chExt cx="383" cy="384"/>
              </a:xfrm>
            </p:grpSpPr>
            <p:sp>
              <p:nvSpPr>
                <p:cNvPr id="99" name="Rectangle 92"/>
                <p:cNvSpPr>
                  <a:spLocks noChangeArrowheads="1"/>
                </p:cNvSpPr>
                <p:nvPr/>
              </p:nvSpPr>
              <p:spPr bwMode="auto">
                <a:xfrm>
                  <a:off x="43" y="1536"/>
                  <a:ext cx="297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kumimoji="1" lang="en-US" altLang="zh-CN" b="1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Times New Roman" pitchFamily="18" charset="0"/>
                      <a:ea typeface="宋体" pitchFamily="2" charset="-122"/>
                    </a:rPr>
                    <a:t>(</a:t>
                  </a:r>
                </a:p>
              </p:txBody>
            </p:sp>
            <p:sp>
              <p:nvSpPr>
                <p:cNvPr id="100" name="Rectangle 93"/>
                <p:cNvSpPr>
                  <a:spLocks noChangeArrowheads="1"/>
                </p:cNvSpPr>
                <p:nvPr/>
              </p:nvSpPr>
              <p:spPr bwMode="auto">
                <a:xfrm>
                  <a:off x="0" y="1536"/>
                  <a:ext cx="383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39" name="Group 94"/>
              <p:cNvGrpSpPr>
                <a:grpSpLocks/>
              </p:cNvGrpSpPr>
              <p:nvPr/>
            </p:nvGrpSpPr>
            <p:grpSpPr bwMode="auto">
              <a:xfrm>
                <a:off x="383" y="1536"/>
                <a:ext cx="446" cy="384"/>
                <a:chOff x="383" y="1536"/>
                <a:chExt cx="446" cy="384"/>
              </a:xfrm>
            </p:grpSpPr>
            <p:sp>
              <p:nvSpPr>
                <p:cNvPr id="97" name="Rectangle 95"/>
                <p:cNvSpPr>
                  <a:spLocks noChangeArrowheads="1"/>
                </p:cNvSpPr>
                <p:nvPr/>
              </p:nvSpPr>
              <p:spPr bwMode="auto">
                <a:xfrm>
                  <a:off x="426" y="1536"/>
                  <a:ext cx="35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kumimoji="1" lang="en-US" altLang="zh-CN" b="1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itchFamily="18" charset="0"/>
                      <a:ea typeface="宋体" pitchFamily="2" charset="-122"/>
                    </a:rPr>
                    <a:t>⋖</a:t>
                  </a:r>
                </a:p>
              </p:txBody>
            </p:sp>
            <p:sp>
              <p:nvSpPr>
                <p:cNvPr id="98" name="Rectangle 96"/>
                <p:cNvSpPr>
                  <a:spLocks noChangeArrowheads="1"/>
                </p:cNvSpPr>
                <p:nvPr/>
              </p:nvSpPr>
              <p:spPr bwMode="auto">
                <a:xfrm>
                  <a:off x="383" y="1536"/>
                  <a:ext cx="44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40" name="Group 97"/>
              <p:cNvGrpSpPr>
                <a:grpSpLocks/>
              </p:cNvGrpSpPr>
              <p:nvPr/>
            </p:nvGrpSpPr>
            <p:grpSpPr bwMode="auto">
              <a:xfrm>
                <a:off x="829" y="1536"/>
                <a:ext cx="374" cy="384"/>
                <a:chOff x="829" y="1536"/>
                <a:chExt cx="374" cy="384"/>
              </a:xfrm>
            </p:grpSpPr>
            <p:sp>
              <p:nvSpPr>
                <p:cNvPr id="95" name="Rectangle 98"/>
                <p:cNvSpPr>
                  <a:spLocks noChangeArrowheads="1"/>
                </p:cNvSpPr>
                <p:nvPr/>
              </p:nvSpPr>
              <p:spPr bwMode="auto">
                <a:xfrm>
                  <a:off x="872" y="1536"/>
                  <a:ext cx="28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kumimoji="1" lang="en-US" altLang="zh-CN" b="1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itchFamily="18" charset="0"/>
                      <a:ea typeface="宋体" pitchFamily="2" charset="-122"/>
                    </a:rPr>
                    <a:t>⋖</a:t>
                  </a:r>
                </a:p>
              </p:txBody>
            </p:sp>
            <p:sp>
              <p:nvSpPr>
                <p:cNvPr id="96" name="Rectangle 99"/>
                <p:cNvSpPr>
                  <a:spLocks noChangeArrowheads="1"/>
                </p:cNvSpPr>
                <p:nvPr/>
              </p:nvSpPr>
              <p:spPr bwMode="auto">
                <a:xfrm>
                  <a:off x="829" y="1536"/>
                  <a:ext cx="37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41" name="Group 100"/>
              <p:cNvGrpSpPr>
                <a:grpSpLocks/>
              </p:cNvGrpSpPr>
              <p:nvPr/>
            </p:nvGrpSpPr>
            <p:grpSpPr bwMode="auto">
              <a:xfrm>
                <a:off x="1203" y="1536"/>
                <a:ext cx="374" cy="384"/>
                <a:chOff x="1203" y="1536"/>
                <a:chExt cx="374" cy="384"/>
              </a:xfrm>
            </p:grpSpPr>
            <p:sp>
              <p:nvSpPr>
                <p:cNvPr id="93" name="Rectangle 101"/>
                <p:cNvSpPr>
                  <a:spLocks noChangeArrowheads="1"/>
                </p:cNvSpPr>
                <p:nvPr/>
              </p:nvSpPr>
              <p:spPr bwMode="auto">
                <a:xfrm>
                  <a:off x="1247" y="1536"/>
                  <a:ext cx="28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kumimoji="1" lang="en-US" altLang="zh-CN" b="1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itchFamily="18" charset="0"/>
                      <a:ea typeface="宋体" pitchFamily="2" charset="-122"/>
                    </a:rPr>
                    <a:t>⋖</a:t>
                  </a:r>
                </a:p>
              </p:txBody>
            </p:sp>
            <p:sp>
              <p:nvSpPr>
                <p:cNvPr id="94" name="Rectangle 102"/>
                <p:cNvSpPr>
                  <a:spLocks noChangeArrowheads="1"/>
                </p:cNvSpPr>
                <p:nvPr/>
              </p:nvSpPr>
              <p:spPr bwMode="auto">
                <a:xfrm>
                  <a:off x="1203" y="1536"/>
                  <a:ext cx="37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42" name="Group 103"/>
              <p:cNvGrpSpPr>
                <a:grpSpLocks/>
              </p:cNvGrpSpPr>
              <p:nvPr/>
            </p:nvGrpSpPr>
            <p:grpSpPr bwMode="auto">
              <a:xfrm>
                <a:off x="1577" y="1536"/>
                <a:ext cx="374" cy="384"/>
                <a:chOff x="1577" y="1536"/>
                <a:chExt cx="374" cy="384"/>
              </a:xfrm>
            </p:grpSpPr>
            <p:sp>
              <p:nvSpPr>
                <p:cNvPr id="91" name="Rectangle 104"/>
                <p:cNvSpPr>
                  <a:spLocks noChangeArrowheads="1"/>
                </p:cNvSpPr>
                <p:nvPr/>
              </p:nvSpPr>
              <p:spPr bwMode="auto">
                <a:xfrm>
                  <a:off x="1620" y="1536"/>
                  <a:ext cx="28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kumimoji="1" lang="en-US" altLang="zh-CN" b="1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itchFamily="18" charset="0"/>
                      <a:ea typeface="宋体" pitchFamily="2" charset="-122"/>
                    </a:rPr>
                    <a:t>⋖</a:t>
                  </a:r>
                </a:p>
              </p:txBody>
            </p:sp>
            <p:sp>
              <p:nvSpPr>
                <p:cNvPr id="92" name="Rectangle 105"/>
                <p:cNvSpPr>
                  <a:spLocks noChangeArrowheads="1"/>
                </p:cNvSpPr>
                <p:nvPr/>
              </p:nvSpPr>
              <p:spPr bwMode="auto">
                <a:xfrm>
                  <a:off x="1577" y="1536"/>
                  <a:ext cx="37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43" name="Group 106"/>
              <p:cNvGrpSpPr>
                <a:grpSpLocks/>
              </p:cNvGrpSpPr>
              <p:nvPr/>
            </p:nvGrpSpPr>
            <p:grpSpPr bwMode="auto">
              <a:xfrm>
                <a:off x="1951" y="1536"/>
                <a:ext cx="446" cy="384"/>
                <a:chOff x="1951" y="1536"/>
                <a:chExt cx="446" cy="384"/>
              </a:xfrm>
            </p:grpSpPr>
            <p:sp>
              <p:nvSpPr>
                <p:cNvPr id="89" name="Rectangle 107"/>
                <p:cNvSpPr>
                  <a:spLocks noChangeArrowheads="1"/>
                </p:cNvSpPr>
                <p:nvPr/>
              </p:nvSpPr>
              <p:spPr bwMode="auto">
                <a:xfrm>
                  <a:off x="1994" y="1536"/>
                  <a:ext cx="360" cy="27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 b="1"/>
                </a:p>
              </p:txBody>
            </p:sp>
            <p:sp>
              <p:nvSpPr>
                <p:cNvPr id="90" name="Rectangle 108"/>
                <p:cNvSpPr>
                  <a:spLocks noChangeArrowheads="1"/>
                </p:cNvSpPr>
                <p:nvPr/>
              </p:nvSpPr>
              <p:spPr bwMode="auto">
                <a:xfrm>
                  <a:off x="1951" y="1536"/>
                  <a:ext cx="44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44" name="Group 109"/>
              <p:cNvGrpSpPr>
                <a:grpSpLocks/>
              </p:cNvGrpSpPr>
              <p:nvPr/>
            </p:nvGrpSpPr>
            <p:grpSpPr bwMode="auto">
              <a:xfrm>
                <a:off x="2397" y="1536"/>
                <a:ext cx="446" cy="384"/>
                <a:chOff x="2397" y="1536"/>
                <a:chExt cx="446" cy="384"/>
              </a:xfrm>
            </p:grpSpPr>
            <p:sp>
              <p:nvSpPr>
                <p:cNvPr id="87" name="Rectangle 110"/>
                <p:cNvSpPr>
                  <a:spLocks noChangeArrowheads="1"/>
                </p:cNvSpPr>
                <p:nvPr/>
              </p:nvSpPr>
              <p:spPr bwMode="auto">
                <a:xfrm>
                  <a:off x="2440" y="1536"/>
                  <a:ext cx="360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kumimoji="1" lang="en-US" altLang="zh-CN" b="1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itchFamily="18" charset="0"/>
                      <a:ea typeface="宋体" pitchFamily="2" charset="-122"/>
                    </a:rPr>
                    <a:t> </a:t>
                  </a:r>
                </a:p>
                <a:p>
                  <a:pPr eaLnBrk="0" hangingPunct="0">
                    <a:defRPr/>
                  </a:pPr>
                  <a:endParaRPr kumimoji="1" lang="en-US" altLang="zh-CN" b="1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88" name="Rectangle 111"/>
                <p:cNvSpPr>
                  <a:spLocks noChangeArrowheads="1"/>
                </p:cNvSpPr>
                <p:nvPr/>
              </p:nvSpPr>
              <p:spPr bwMode="auto">
                <a:xfrm>
                  <a:off x="2397" y="1536"/>
                  <a:ext cx="44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45" name="Group 112"/>
              <p:cNvGrpSpPr>
                <a:grpSpLocks/>
              </p:cNvGrpSpPr>
              <p:nvPr/>
            </p:nvGrpSpPr>
            <p:grpSpPr bwMode="auto">
              <a:xfrm>
                <a:off x="0" y="1916"/>
                <a:ext cx="383" cy="388"/>
                <a:chOff x="0" y="1916"/>
                <a:chExt cx="383" cy="388"/>
              </a:xfrm>
            </p:grpSpPr>
            <p:sp>
              <p:nvSpPr>
                <p:cNvPr id="85" name="Rectangle 113"/>
                <p:cNvSpPr>
                  <a:spLocks noChangeArrowheads="1"/>
                </p:cNvSpPr>
                <p:nvPr/>
              </p:nvSpPr>
              <p:spPr bwMode="auto">
                <a:xfrm>
                  <a:off x="43" y="1916"/>
                  <a:ext cx="297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kumimoji="1" lang="en-US" altLang="zh-CN" b="1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Times New Roman" pitchFamily="18" charset="0"/>
                      <a:ea typeface="宋体" pitchFamily="2" charset="-122"/>
                    </a:rPr>
                    <a:t>)</a:t>
                  </a:r>
                </a:p>
              </p:txBody>
            </p:sp>
            <p:sp>
              <p:nvSpPr>
                <p:cNvPr id="86" name="Rectangle 114"/>
                <p:cNvSpPr>
                  <a:spLocks noChangeArrowheads="1"/>
                </p:cNvSpPr>
                <p:nvPr/>
              </p:nvSpPr>
              <p:spPr bwMode="auto">
                <a:xfrm>
                  <a:off x="0" y="1920"/>
                  <a:ext cx="383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46" name="Group 115"/>
              <p:cNvGrpSpPr>
                <a:grpSpLocks/>
              </p:cNvGrpSpPr>
              <p:nvPr/>
            </p:nvGrpSpPr>
            <p:grpSpPr bwMode="auto">
              <a:xfrm>
                <a:off x="383" y="1916"/>
                <a:ext cx="446" cy="388"/>
                <a:chOff x="383" y="1916"/>
                <a:chExt cx="446" cy="388"/>
              </a:xfrm>
            </p:grpSpPr>
            <p:sp>
              <p:nvSpPr>
                <p:cNvPr id="83" name="Rectangle 116"/>
                <p:cNvSpPr>
                  <a:spLocks noChangeArrowheads="1"/>
                </p:cNvSpPr>
                <p:nvPr/>
              </p:nvSpPr>
              <p:spPr bwMode="auto">
                <a:xfrm>
                  <a:off x="426" y="1916"/>
                  <a:ext cx="358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kumimoji="1" lang="en-US" altLang="zh-CN" b="1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itchFamily="18" charset="0"/>
                      <a:ea typeface="宋体" pitchFamily="2" charset="-122"/>
                    </a:rPr>
                    <a:t>⋗</a:t>
                  </a:r>
                </a:p>
              </p:txBody>
            </p:sp>
            <p:sp>
              <p:nvSpPr>
                <p:cNvPr id="84" name="Rectangle 117"/>
                <p:cNvSpPr>
                  <a:spLocks noChangeArrowheads="1"/>
                </p:cNvSpPr>
                <p:nvPr/>
              </p:nvSpPr>
              <p:spPr bwMode="auto">
                <a:xfrm>
                  <a:off x="383" y="1920"/>
                  <a:ext cx="44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47" name="Group 118"/>
              <p:cNvGrpSpPr>
                <a:grpSpLocks/>
              </p:cNvGrpSpPr>
              <p:nvPr/>
            </p:nvGrpSpPr>
            <p:grpSpPr bwMode="auto">
              <a:xfrm>
                <a:off x="829" y="1916"/>
                <a:ext cx="374" cy="388"/>
                <a:chOff x="829" y="1916"/>
                <a:chExt cx="374" cy="388"/>
              </a:xfrm>
            </p:grpSpPr>
            <p:sp>
              <p:nvSpPr>
                <p:cNvPr id="81" name="Rectangle 119"/>
                <p:cNvSpPr>
                  <a:spLocks noChangeArrowheads="1"/>
                </p:cNvSpPr>
                <p:nvPr/>
              </p:nvSpPr>
              <p:spPr bwMode="auto">
                <a:xfrm>
                  <a:off x="872" y="1916"/>
                  <a:ext cx="288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kumimoji="1" lang="en-US" altLang="zh-CN" b="1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itchFamily="18" charset="0"/>
                      <a:ea typeface="宋体" pitchFamily="2" charset="-122"/>
                    </a:rPr>
                    <a:t>⋗</a:t>
                  </a:r>
                </a:p>
              </p:txBody>
            </p:sp>
            <p:sp>
              <p:nvSpPr>
                <p:cNvPr id="82" name="Rectangle 120"/>
                <p:cNvSpPr>
                  <a:spLocks noChangeArrowheads="1"/>
                </p:cNvSpPr>
                <p:nvPr/>
              </p:nvSpPr>
              <p:spPr bwMode="auto">
                <a:xfrm>
                  <a:off x="829" y="1920"/>
                  <a:ext cx="37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48" name="Group 121"/>
              <p:cNvGrpSpPr>
                <a:grpSpLocks/>
              </p:cNvGrpSpPr>
              <p:nvPr/>
            </p:nvGrpSpPr>
            <p:grpSpPr bwMode="auto">
              <a:xfrm>
                <a:off x="1203" y="1916"/>
                <a:ext cx="374" cy="388"/>
                <a:chOff x="1203" y="1916"/>
                <a:chExt cx="374" cy="388"/>
              </a:xfrm>
            </p:grpSpPr>
            <p:sp>
              <p:nvSpPr>
                <p:cNvPr id="79" name="Rectangle 122"/>
                <p:cNvSpPr>
                  <a:spLocks noChangeArrowheads="1"/>
                </p:cNvSpPr>
                <p:nvPr/>
              </p:nvSpPr>
              <p:spPr bwMode="auto">
                <a:xfrm>
                  <a:off x="1247" y="1916"/>
                  <a:ext cx="288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kumimoji="1" lang="en-US" altLang="zh-CN" b="1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itchFamily="18" charset="0"/>
                      <a:ea typeface="宋体" pitchFamily="2" charset="-122"/>
                    </a:rPr>
                    <a:t> </a:t>
                  </a:r>
                </a:p>
                <a:p>
                  <a:pPr eaLnBrk="0" hangingPunct="0">
                    <a:defRPr/>
                  </a:pPr>
                  <a:endParaRPr kumimoji="1" lang="en-US" altLang="zh-CN" b="1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80" name="Rectangle 123"/>
                <p:cNvSpPr>
                  <a:spLocks noChangeArrowheads="1"/>
                </p:cNvSpPr>
                <p:nvPr/>
              </p:nvSpPr>
              <p:spPr bwMode="auto">
                <a:xfrm>
                  <a:off x="1203" y="1920"/>
                  <a:ext cx="37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49" name="Group 124"/>
              <p:cNvGrpSpPr>
                <a:grpSpLocks/>
              </p:cNvGrpSpPr>
              <p:nvPr/>
            </p:nvGrpSpPr>
            <p:grpSpPr bwMode="auto">
              <a:xfrm>
                <a:off x="1577" y="1916"/>
                <a:ext cx="374" cy="388"/>
                <a:chOff x="1577" y="1916"/>
                <a:chExt cx="374" cy="388"/>
              </a:xfrm>
            </p:grpSpPr>
            <p:sp>
              <p:nvSpPr>
                <p:cNvPr id="77" name="Rectangle 125"/>
                <p:cNvSpPr>
                  <a:spLocks noChangeArrowheads="1"/>
                </p:cNvSpPr>
                <p:nvPr/>
              </p:nvSpPr>
              <p:spPr bwMode="auto">
                <a:xfrm>
                  <a:off x="1620" y="1916"/>
                  <a:ext cx="288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kumimoji="1" lang="en-US" altLang="zh-CN" b="1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itchFamily="18" charset="0"/>
                      <a:ea typeface="宋体" pitchFamily="2" charset="-122"/>
                    </a:rPr>
                    <a:t> </a:t>
                  </a:r>
                </a:p>
                <a:p>
                  <a:pPr eaLnBrk="0" hangingPunct="0">
                    <a:defRPr/>
                  </a:pPr>
                  <a:endParaRPr kumimoji="1" lang="en-US" altLang="zh-CN" b="1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78" name="Rectangle 126"/>
                <p:cNvSpPr>
                  <a:spLocks noChangeArrowheads="1"/>
                </p:cNvSpPr>
                <p:nvPr/>
              </p:nvSpPr>
              <p:spPr bwMode="auto">
                <a:xfrm>
                  <a:off x="1577" y="1920"/>
                  <a:ext cx="37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50" name="Group 127"/>
              <p:cNvGrpSpPr>
                <a:grpSpLocks/>
              </p:cNvGrpSpPr>
              <p:nvPr/>
            </p:nvGrpSpPr>
            <p:grpSpPr bwMode="auto">
              <a:xfrm>
                <a:off x="1951" y="1916"/>
                <a:ext cx="446" cy="388"/>
                <a:chOff x="1951" y="1916"/>
                <a:chExt cx="446" cy="388"/>
              </a:xfrm>
            </p:grpSpPr>
            <p:sp>
              <p:nvSpPr>
                <p:cNvPr id="75" name="Rectangle 128"/>
                <p:cNvSpPr>
                  <a:spLocks noChangeArrowheads="1"/>
                </p:cNvSpPr>
                <p:nvPr/>
              </p:nvSpPr>
              <p:spPr bwMode="auto">
                <a:xfrm>
                  <a:off x="1994" y="1916"/>
                  <a:ext cx="358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kumimoji="1" lang="en-US" altLang="zh-CN" b="1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itchFamily="18" charset="0"/>
                      <a:ea typeface="宋体" pitchFamily="2" charset="-122"/>
                    </a:rPr>
                    <a:t>⋗</a:t>
                  </a:r>
                </a:p>
              </p:txBody>
            </p:sp>
            <p:sp>
              <p:nvSpPr>
                <p:cNvPr id="76" name="Rectangle 129"/>
                <p:cNvSpPr>
                  <a:spLocks noChangeArrowheads="1"/>
                </p:cNvSpPr>
                <p:nvPr/>
              </p:nvSpPr>
              <p:spPr bwMode="auto">
                <a:xfrm>
                  <a:off x="1951" y="1920"/>
                  <a:ext cx="44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51" name="Group 130"/>
              <p:cNvGrpSpPr>
                <a:grpSpLocks/>
              </p:cNvGrpSpPr>
              <p:nvPr/>
            </p:nvGrpSpPr>
            <p:grpSpPr bwMode="auto">
              <a:xfrm>
                <a:off x="2397" y="1916"/>
                <a:ext cx="446" cy="388"/>
                <a:chOff x="2397" y="1916"/>
                <a:chExt cx="446" cy="388"/>
              </a:xfrm>
            </p:grpSpPr>
            <p:sp>
              <p:nvSpPr>
                <p:cNvPr id="73" name="Rectangle 131"/>
                <p:cNvSpPr>
                  <a:spLocks noChangeArrowheads="1"/>
                </p:cNvSpPr>
                <p:nvPr/>
              </p:nvSpPr>
              <p:spPr bwMode="auto">
                <a:xfrm>
                  <a:off x="2440" y="1916"/>
                  <a:ext cx="360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kumimoji="1" lang="en-US" altLang="zh-CN" b="1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itchFamily="18" charset="0"/>
                      <a:ea typeface="宋体" pitchFamily="2" charset="-122"/>
                    </a:rPr>
                    <a:t>⋗</a:t>
                  </a:r>
                </a:p>
              </p:txBody>
            </p:sp>
            <p:sp>
              <p:nvSpPr>
                <p:cNvPr id="74" name="Rectangle 132"/>
                <p:cNvSpPr>
                  <a:spLocks noChangeArrowheads="1"/>
                </p:cNvSpPr>
                <p:nvPr/>
              </p:nvSpPr>
              <p:spPr bwMode="auto">
                <a:xfrm>
                  <a:off x="2397" y="1920"/>
                  <a:ext cx="44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52" name="Group 133"/>
              <p:cNvGrpSpPr>
                <a:grpSpLocks/>
              </p:cNvGrpSpPr>
              <p:nvPr/>
            </p:nvGrpSpPr>
            <p:grpSpPr bwMode="auto">
              <a:xfrm>
                <a:off x="0" y="2304"/>
                <a:ext cx="383" cy="384"/>
                <a:chOff x="0" y="2304"/>
                <a:chExt cx="383" cy="384"/>
              </a:xfrm>
            </p:grpSpPr>
            <p:sp>
              <p:nvSpPr>
                <p:cNvPr id="71" name="Rectangle 134"/>
                <p:cNvSpPr>
                  <a:spLocks noChangeArrowheads="1"/>
                </p:cNvSpPr>
                <p:nvPr/>
              </p:nvSpPr>
              <p:spPr bwMode="auto">
                <a:xfrm>
                  <a:off x="43" y="2304"/>
                  <a:ext cx="297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kumimoji="1" lang="en-US" altLang="zh-CN" b="1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Times New Roman" pitchFamily="18" charset="0"/>
                      <a:ea typeface="宋体" pitchFamily="2" charset="-122"/>
                    </a:rPr>
                    <a:t>#</a:t>
                  </a:r>
                </a:p>
              </p:txBody>
            </p:sp>
            <p:sp>
              <p:nvSpPr>
                <p:cNvPr id="72" name="Rectangle 135"/>
                <p:cNvSpPr>
                  <a:spLocks noChangeArrowheads="1"/>
                </p:cNvSpPr>
                <p:nvPr/>
              </p:nvSpPr>
              <p:spPr bwMode="auto">
                <a:xfrm>
                  <a:off x="0" y="2304"/>
                  <a:ext cx="383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53" name="Group 136"/>
              <p:cNvGrpSpPr>
                <a:grpSpLocks/>
              </p:cNvGrpSpPr>
              <p:nvPr/>
            </p:nvGrpSpPr>
            <p:grpSpPr bwMode="auto">
              <a:xfrm>
                <a:off x="383" y="2304"/>
                <a:ext cx="446" cy="384"/>
                <a:chOff x="383" y="2304"/>
                <a:chExt cx="446" cy="384"/>
              </a:xfrm>
            </p:grpSpPr>
            <p:sp>
              <p:nvSpPr>
                <p:cNvPr id="69" name="Rectangle 137"/>
                <p:cNvSpPr>
                  <a:spLocks noChangeArrowheads="1"/>
                </p:cNvSpPr>
                <p:nvPr/>
              </p:nvSpPr>
              <p:spPr bwMode="auto">
                <a:xfrm>
                  <a:off x="426" y="2304"/>
                  <a:ext cx="35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kumimoji="1" lang="en-US" altLang="zh-CN" b="1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itchFamily="18" charset="0"/>
                      <a:ea typeface="宋体" pitchFamily="2" charset="-122"/>
                    </a:rPr>
                    <a:t>⋖</a:t>
                  </a:r>
                </a:p>
              </p:txBody>
            </p:sp>
            <p:sp>
              <p:nvSpPr>
                <p:cNvPr id="70" name="Rectangle 138"/>
                <p:cNvSpPr>
                  <a:spLocks noChangeArrowheads="1"/>
                </p:cNvSpPr>
                <p:nvPr/>
              </p:nvSpPr>
              <p:spPr bwMode="auto">
                <a:xfrm>
                  <a:off x="383" y="2304"/>
                  <a:ext cx="44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54" name="Group 139"/>
              <p:cNvGrpSpPr>
                <a:grpSpLocks/>
              </p:cNvGrpSpPr>
              <p:nvPr/>
            </p:nvGrpSpPr>
            <p:grpSpPr bwMode="auto">
              <a:xfrm>
                <a:off x="829" y="2304"/>
                <a:ext cx="374" cy="384"/>
                <a:chOff x="829" y="2304"/>
                <a:chExt cx="374" cy="384"/>
              </a:xfrm>
            </p:grpSpPr>
            <p:sp>
              <p:nvSpPr>
                <p:cNvPr id="67" name="Rectangle 140"/>
                <p:cNvSpPr>
                  <a:spLocks noChangeArrowheads="1"/>
                </p:cNvSpPr>
                <p:nvPr/>
              </p:nvSpPr>
              <p:spPr bwMode="auto">
                <a:xfrm>
                  <a:off x="872" y="2304"/>
                  <a:ext cx="28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kumimoji="1" lang="en-US" altLang="zh-CN" b="1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itchFamily="18" charset="0"/>
                      <a:ea typeface="宋体" pitchFamily="2" charset="-122"/>
                    </a:rPr>
                    <a:t>⋖</a:t>
                  </a:r>
                </a:p>
              </p:txBody>
            </p:sp>
            <p:sp>
              <p:nvSpPr>
                <p:cNvPr id="68" name="Rectangle 141"/>
                <p:cNvSpPr>
                  <a:spLocks noChangeArrowheads="1"/>
                </p:cNvSpPr>
                <p:nvPr/>
              </p:nvSpPr>
              <p:spPr bwMode="auto">
                <a:xfrm>
                  <a:off x="829" y="2304"/>
                  <a:ext cx="37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55" name="Group 142"/>
              <p:cNvGrpSpPr>
                <a:grpSpLocks/>
              </p:cNvGrpSpPr>
              <p:nvPr/>
            </p:nvGrpSpPr>
            <p:grpSpPr bwMode="auto">
              <a:xfrm>
                <a:off x="1203" y="2304"/>
                <a:ext cx="374" cy="384"/>
                <a:chOff x="1203" y="2304"/>
                <a:chExt cx="374" cy="384"/>
              </a:xfrm>
            </p:grpSpPr>
            <p:sp>
              <p:nvSpPr>
                <p:cNvPr id="65" name="Rectangle 143"/>
                <p:cNvSpPr>
                  <a:spLocks noChangeArrowheads="1"/>
                </p:cNvSpPr>
                <p:nvPr/>
              </p:nvSpPr>
              <p:spPr bwMode="auto">
                <a:xfrm>
                  <a:off x="1247" y="2304"/>
                  <a:ext cx="28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kumimoji="1" lang="en-US" altLang="zh-CN" b="1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itchFamily="18" charset="0"/>
                      <a:ea typeface="宋体" pitchFamily="2" charset="-122"/>
                    </a:rPr>
                    <a:t>⋖</a:t>
                  </a:r>
                </a:p>
              </p:txBody>
            </p:sp>
            <p:sp>
              <p:nvSpPr>
                <p:cNvPr id="66" name="Rectangle 144"/>
                <p:cNvSpPr>
                  <a:spLocks noChangeArrowheads="1"/>
                </p:cNvSpPr>
                <p:nvPr/>
              </p:nvSpPr>
              <p:spPr bwMode="auto">
                <a:xfrm>
                  <a:off x="1203" y="2304"/>
                  <a:ext cx="37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56" name="Group 145"/>
              <p:cNvGrpSpPr>
                <a:grpSpLocks/>
              </p:cNvGrpSpPr>
              <p:nvPr/>
            </p:nvGrpSpPr>
            <p:grpSpPr bwMode="auto">
              <a:xfrm>
                <a:off x="1577" y="2304"/>
                <a:ext cx="374" cy="384"/>
                <a:chOff x="1577" y="2304"/>
                <a:chExt cx="374" cy="384"/>
              </a:xfrm>
            </p:grpSpPr>
            <p:sp>
              <p:nvSpPr>
                <p:cNvPr id="63" name="Rectangle 146"/>
                <p:cNvSpPr>
                  <a:spLocks noChangeArrowheads="1"/>
                </p:cNvSpPr>
                <p:nvPr/>
              </p:nvSpPr>
              <p:spPr bwMode="auto">
                <a:xfrm>
                  <a:off x="1620" y="2304"/>
                  <a:ext cx="28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kumimoji="1" lang="en-US" altLang="zh-CN" b="1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itchFamily="18" charset="0"/>
                      <a:ea typeface="宋体" pitchFamily="2" charset="-122"/>
                    </a:rPr>
                    <a:t>⋖</a:t>
                  </a:r>
                </a:p>
              </p:txBody>
            </p:sp>
            <p:sp>
              <p:nvSpPr>
                <p:cNvPr id="64" name="Rectangle 147"/>
                <p:cNvSpPr>
                  <a:spLocks noChangeArrowheads="1"/>
                </p:cNvSpPr>
                <p:nvPr/>
              </p:nvSpPr>
              <p:spPr bwMode="auto">
                <a:xfrm>
                  <a:off x="1577" y="2304"/>
                  <a:ext cx="37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57" name="Group 148"/>
              <p:cNvGrpSpPr>
                <a:grpSpLocks/>
              </p:cNvGrpSpPr>
              <p:nvPr/>
            </p:nvGrpSpPr>
            <p:grpSpPr bwMode="auto">
              <a:xfrm>
                <a:off x="1951" y="2304"/>
                <a:ext cx="446" cy="384"/>
                <a:chOff x="1951" y="2304"/>
                <a:chExt cx="446" cy="384"/>
              </a:xfrm>
            </p:grpSpPr>
            <p:sp>
              <p:nvSpPr>
                <p:cNvPr id="61" name="Rectangle 149"/>
                <p:cNvSpPr>
                  <a:spLocks noChangeArrowheads="1"/>
                </p:cNvSpPr>
                <p:nvPr/>
              </p:nvSpPr>
              <p:spPr bwMode="auto">
                <a:xfrm>
                  <a:off x="1994" y="2304"/>
                  <a:ext cx="35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kumimoji="1" lang="en-US" altLang="zh-CN" b="1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itchFamily="18" charset="0"/>
                      <a:ea typeface="宋体" pitchFamily="2" charset="-122"/>
                    </a:rPr>
                    <a:t> </a:t>
                  </a:r>
                </a:p>
                <a:p>
                  <a:pPr eaLnBrk="0" hangingPunct="0">
                    <a:defRPr/>
                  </a:pPr>
                  <a:endParaRPr kumimoji="1" lang="en-US" altLang="zh-CN" b="1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62" name="Rectangle 150"/>
                <p:cNvSpPr>
                  <a:spLocks noChangeArrowheads="1"/>
                </p:cNvSpPr>
                <p:nvPr/>
              </p:nvSpPr>
              <p:spPr bwMode="auto">
                <a:xfrm>
                  <a:off x="1951" y="2304"/>
                  <a:ext cx="44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58" name="Group 151"/>
              <p:cNvGrpSpPr>
                <a:grpSpLocks/>
              </p:cNvGrpSpPr>
              <p:nvPr/>
            </p:nvGrpSpPr>
            <p:grpSpPr bwMode="auto">
              <a:xfrm>
                <a:off x="2397" y="2304"/>
                <a:ext cx="446" cy="384"/>
                <a:chOff x="2397" y="2304"/>
                <a:chExt cx="446" cy="384"/>
              </a:xfrm>
            </p:grpSpPr>
            <p:sp>
              <p:nvSpPr>
                <p:cNvPr id="59" name="Rectangle 152"/>
                <p:cNvSpPr>
                  <a:spLocks noChangeArrowheads="1"/>
                </p:cNvSpPr>
                <p:nvPr/>
              </p:nvSpPr>
              <p:spPr bwMode="auto">
                <a:xfrm>
                  <a:off x="2440" y="2304"/>
                  <a:ext cx="360" cy="27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 b="1"/>
                </a:p>
              </p:txBody>
            </p:sp>
            <p:sp>
              <p:nvSpPr>
                <p:cNvPr id="60" name="Rectangle 153"/>
                <p:cNvSpPr>
                  <a:spLocks noChangeArrowheads="1"/>
                </p:cNvSpPr>
                <p:nvPr/>
              </p:nvSpPr>
              <p:spPr bwMode="auto">
                <a:xfrm>
                  <a:off x="2397" y="2304"/>
                  <a:ext cx="44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b="1"/>
                </a:p>
              </p:txBody>
            </p:sp>
          </p:grpSp>
        </p:grpSp>
        <p:sp>
          <p:nvSpPr>
            <p:cNvPr id="7" name="Rectangle 154"/>
            <p:cNvSpPr>
              <a:spLocks noChangeArrowheads="1"/>
            </p:cNvSpPr>
            <p:nvPr/>
          </p:nvSpPr>
          <p:spPr bwMode="auto">
            <a:xfrm>
              <a:off x="1104" y="1389"/>
              <a:ext cx="3696" cy="2304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graphicFrame>
          <p:nvGraphicFramePr>
            <p:cNvPr id="8" name="Object 160"/>
            <p:cNvGraphicFramePr>
              <a:graphicFrameLocks noChangeAspect="1"/>
            </p:cNvGraphicFramePr>
            <p:nvPr/>
          </p:nvGraphicFramePr>
          <p:xfrm>
            <a:off x="4385" y="3510"/>
            <a:ext cx="266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" r:id="rId3" imgW="114110" imgH="104981" progId="Word.Picture.8">
                    <p:embed/>
                  </p:oleObj>
                </mc:Choice>
                <mc:Fallback>
                  <p:oleObj r:id="rId3" imgW="114110" imgH="104981" progId="Word.Picture.8">
                    <p:embed/>
                    <p:pic>
                      <p:nvPicPr>
                        <p:cNvPr id="0" name="Object 1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5" y="3510"/>
                          <a:ext cx="266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177"/>
            <p:cNvGraphicFramePr>
              <a:graphicFrameLocks noChangeAspect="1"/>
            </p:cNvGraphicFramePr>
            <p:nvPr/>
          </p:nvGraphicFramePr>
          <p:xfrm>
            <a:off x="3845" y="2835"/>
            <a:ext cx="160" cy="1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" r:id="rId5" imgW="114110" imgH="104981" progId="Word.Picture.8">
                    <p:embed/>
                  </p:oleObj>
                </mc:Choice>
                <mc:Fallback>
                  <p:oleObj r:id="rId5" imgW="114110" imgH="104981" progId="Word.Picture.8">
                    <p:embed/>
                    <p:pic>
                      <p:nvPicPr>
                        <p:cNvPr id="0" name="Object 1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5" y="2835"/>
                          <a:ext cx="160" cy="1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8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zh-CN" altLang="en-US" smtClean="0"/>
              <a:t>步骤</a:t>
            </a:r>
            <a:r>
              <a:rPr lang="en-US" altLang="zh-CN" smtClean="0"/>
              <a:t>3</a:t>
            </a:r>
            <a:r>
              <a:rPr lang="zh-CN" altLang="en-US" smtClean="0"/>
              <a:t>：构造算符优先分析表</a:t>
            </a:r>
            <a:endParaRPr lang="en-US"/>
          </a:p>
        </p:txBody>
      </p:sp>
      <p:sp>
        <p:nvSpPr>
          <p:cNvPr id="159" name="矩形 158"/>
          <p:cNvSpPr/>
          <p:nvPr/>
        </p:nvSpPr>
        <p:spPr>
          <a:xfrm>
            <a:off x="7215206" y="1142984"/>
            <a:ext cx="18573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smtClean="0">
                <a:solidFill>
                  <a:srgbClr val="0000FF"/>
                </a:solidFill>
              </a:rPr>
              <a:t>E→E+T 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∣ </a:t>
            </a:r>
            <a:r>
              <a:rPr lang="en-US" altLang="zh-CN" sz="2400" b="1" smtClean="0">
                <a:solidFill>
                  <a:srgbClr val="0000FF"/>
                </a:solidFill>
              </a:rPr>
              <a:t>T            </a:t>
            </a:r>
            <a:r>
              <a:rPr lang="en-US" altLang="zh-CN" sz="2400" b="1" smtClean="0">
                <a:solidFill>
                  <a:srgbClr val="0000FF"/>
                </a:solidFill>
              </a:rPr>
              <a:t>T→T*F 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∣ F</a:t>
            </a:r>
          </a:p>
          <a:p>
            <a:r>
              <a:rPr lang="en-US" altLang="zh-CN" sz="2400" b="1" smtClean="0">
                <a:solidFill>
                  <a:srgbClr val="0000FF"/>
                </a:solidFill>
              </a:rPr>
              <a:t>F→(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E) ∣ </a:t>
            </a:r>
            <a:r>
              <a:rPr lang="en-US" altLang="zh-CN" sz="2400" b="1" dirty="0" err="1" smtClean="0">
                <a:solidFill>
                  <a:srgbClr val="0000FF"/>
                </a:solidFill>
              </a:rPr>
              <a:t>i</a:t>
            </a:r>
            <a:endParaRPr lang="en-US" altLang="zh-CN" sz="2400" b="1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步骤</a:t>
            </a:r>
            <a:r>
              <a:rPr lang="en-US" altLang="zh-CN" smtClean="0"/>
              <a:t>4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7972452" cy="142876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定义分析栈的数据结构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链表</a:t>
            </a:r>
            <a:endParaRPr 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571603" y="4896161"/>
          <a:ext cx="183355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381"/>
                <a:gridCol w="507989"/>
                <a:gridCol w="61118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4282" y="4857760"/>
            <a:ext cx="100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head </a:t>
            </a:r>
            <a:endParaRPr lang="en-US" sz="2400" b="1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3881454" y="4896161"/>
          <a:ext cx="15478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934"/>
                <a:gridCol w="515934"/>
                <a:gridCol w="515934"/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7000892" y="4882511"/>
          <a:ext cx="178595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8"/>
                <a:gridCol w="571504"/>
                <a:gridCol w="785819"/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643570" y="4824723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……</a:t>
            </a:r>
            <a:endParaRPr lang="en-US"/>
          </a:p>
        </p:txBody>
      </p:sp>
      <p:cxnSp>
        <p:nvCxnSpPr>
          <p:cNvPr id="20" name="直接箭头连接符 19"/>
          <p:cNvCxnSpPr/>
          <p:nvPr/>
        </p:nvCxnSpPr>
        <p:spPr>
          <a:xfrm rot="10800000">
            <a:off x="3357554" y="5020375"/>
            <a:ext cx="714380" cy="1588"/>
          </a:xfrm>
          <a:prstGeom prst="straightConnector1">
            <a:avLst/>
          </a:prstGeom>
          <a:ln w="158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rot="10800000">
            <a:off x="6500826" y="5023830"/>
            <a:ext cx="714380" cy="1588"/>
          </a:xfrm>
          <a:prstGeom prst="straightConnector1">
            <a:avLst/>
          </a:prstGeom>
          <a:ln w="158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57224" y="5610541"/>
            <a:ext cx="857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top </a:t>
            </a:r>
            <a:endParaRPr lang="en-US" sz="2400" b="1"/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1714480" y="5896293"/>
            <a:ext cx="6143668" cy="1588"/>
          </a:xfrm>
          <a:prstGeom prst="straightConnector1">
            <a:avLst/>
          </a:prstGeom>
          <a:ln w="1587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rot="5400000" flipH="1" flipV="1">
            <a:off x="7608115" y="5646260"/>
            <a:ext cx="501654" cy="1588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1142976" y="5072074"/>
            <a:ext cx="357190" cy="1588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14588" y="2667001"/>
            <a:ext cx="4541938" cy="1905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9" name="直接箭头连接符 18"/>
          <p:cNvCxnSpPr/>
          <p:nvPr/>
        </p:nvCxnSpPr>
        <p:spPr>
          <a:xfrm flipV="1">
            <a:off x="3376216" y="5180836"/>
            <a:ext cx="714380" cy="1588"/>
          </a:xfrm>
          <a:prstGeom prst="straightConnector1">
            <a:avLst/>
          </a:prstGeom>
          <a:ln w="158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6544271" y="5190167"/>
            <a:ext cx="714380" cy="1588"/>
          </a:xfrm>
          <a:prstGeom prst="straightConnector1">
            <a:avLst/>
          </a:prstGeom>
          <a:ln w="158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792"/>
          </a:xfrm>
        </p:spPr>
        <p:txBody>
          <a:bodyPr/>
          <a:lstStyle/>
          <a:p>
            <a:r>
              <a:rPr lang="zh-CN" altLang="en-US" smtClean="0"/>
              <a:t>定义入栈操作</a:t>
            </a:r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2428868"/>
            <a:ext cx="5594660" cy="3590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000760" y="5000636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B050"/>
                </a:solidFill>
              </a:rPr>
              <a:t>// </a:t>
            </a:r>
            <a:r>
              <a:rPr lang="zh-CN" altLang="en-US" b="1" dirty="0" smtClean="0">
                <a:solidFill>
                  <a:srgbClr val="00B050"/>
                </a:solidFill>
              </a:rPr>
              <a:t>双向链表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71544"/>
          </a:xfrm>
        </p:spPr>
        <p:txBody>
          <a:bodyPr/>
          <a:lstStyle/>
          <a:p>
            <a:r>
              <a:rPr lang="zh-CN" altLang="en-US" smtClean="0"/>
              <a:t>定义出栈操作</a:t>
            </a:r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86182" y="1857364"/>
            <a:ext cx="4214842" cy="4732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实验题目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2000" indent="342900">
              <a:buNone/>
            </a:pPr>
            <a:r>
              <a:rPr lang="zh-CN" altLang="en-US" smtClean="0"/>
              <a:t>编写识别由下列文法所定义的表达式的算符优先分析程序。</a:t>
            </a:r>
            <a:endParaRPr lang="zh-CN" altLang="en-US"/>
          </a:p>
          <a:p>
            <a:pPr>
              <a:buNone/>
            </a:pPr>
            <a:r>
              <a:rPr lang="en-US" b="1" smtClean="0"/>
              <a:t>	</a:t>
            </a:r>
            <a:r>
              <a:rPr lang="en-US" b="1" smtClean="0">
                <a:solidFill>
                  <a:srgbClr val="3333FF"/>
                </a:solidFill>
              </a:rPr>
              <a:t>E</a:t>
            </a:r>
            <a:r>
              <a:rPr lang="en-US" b="1">
                <a:solidFill>
                  <a:srgbClr val="3333FF"/>
                </a:solidFill>
                <a:sym typeface="Wingdings"/>
              </a:rPr>
              <a:t></a:t>
            </a:r>
            <a:r>
              <a:rPr lang="en-US" b="1">
                <a:solidFill>
                  <a:srgbClr val="3333FF"/>
                </a:solidFill>
              </a:rPr>
              <a:t>E+T | E-T | T</a:t>
            </a:r>
            <a:endParaRPr lang="zh-CN" altLang="en-US" b="1">
              <a:solidFill>
                <a:srgbClr val="3333FF"/>
              </a:solidFill>
            </a:endParaRPr>
          </a:p>
          <a:p>
            <a:pPr>
              <a:buNone/>
            </a:pPr>
            <a:r>
              <a:rPr lang="en-US" b="1" smtClean="0">
                <a:solidFill>
                  <a:srgbClr val="3333FF"/>
                </a:solidFill>
              </a:rPr>
              <a:t>	T</a:t>
            </a:r>
            <a:r>
              <a:rPr lang="en-US" b="1">
                <a:solidFill>
                  <a:srgbClr val="3333FF"/>
                </a:solidFill>
                <a:sym typeface="Wingdings"/>
              </a:rPr>
              <a:t></a:t>
            </a:r>
            <a:r>
              <a:rPr lang="en-US" b="1">
                <a:solidFill>
                  <a:srgbClr val="3333FF"/>
                </a:solidFill>
              </a:rPr>
              <a:t>T*F | T/F |F</a:t>
            </a:r>
            <a:endParaRPr lang="zh-CN" altLang="en-US" b="1">
              <a:solidFill>
                <a:srgbClr val="3333FF"/>
              </a:solidFill>
            </a:endParaRPr>
          </a:p>
          <a:p>
            <a:pPr>
              <a:buNone/>
            </a:pPr>
            <a:r>
              <a:rPr lang="en-US" b="1" smtClean="0">
                <a:solidFill>
                  <a:srgbClr val="3333FF"/>
                </a:solidFill>
              </a:rPr>
              <a:t>	F</a:t>
            </a:r>
            <a:r>
              <a:rPr lang="en-US" b="1">
                <a:solidFill>
                  <a:srgbClr val="3333FF"/>
                </a:solidFill>
                <a:sym typeface="Wingdings"/>
              </a:rPr>
              <a:t></a:t>
            </a:r>
            <a:r>
              <a:rPr lang="en-US" b="1">
                <a:solidFill>
                  <a:srgbClr val="3333FF"/>
                </a:solidFill>
              </a:rPr>
              <a:t>(E) | i </a:t>
            </a:r>
            <a:endParaRPr lang="zh-CN" altLang="en-US" b="1">
              <a:solidFill>
                <a:srgbClr val="3333FF"/>
              </a:solidFill>
            </a:endParaRPr>
          </a:p>
          <a:p>
            <a:pPr>
              <a:buNone/>
            </a:pPr>
            <a:r>
              <a:rPr lang="zh-CN" altLang="en-US"/>
              <a:t>输入：每行含有一个表达式的文本文件。表达式以</a:t>
            </a:r>
            <a:r>
              <a:rPr lang="en-US"/>
              <a:t>#</a:t>
            </a:r>
            <a:r>
              <a:rPr lang="zh-CN" altLang="en-US"/>
              <a:t>结束，如</a:t>
            </a:r>
            <a:r>
              <a:rPr lang="zh-CN" altLang="en-US">
                <a:solidFill>
                  <a:srgbClr val="3333FF"/>
                </a:solidFill>
              </a:rPr>
              <a:t>： </a:t>
            </a:r>
            <a:r>
              <a:rPr lang="en-US">
                <a:solidFill>
                  <a:srgbClr val="3333FF"/>
                </a:solidFill>
              </a:rPr>
              <a:t>i+(i-i*i)+i/i# </a:t>
            </a:r>
            <a:r>
              <a:rPr lang="zh-CN" altLang="en-US"/>
              <a:t>。</a:t>
            </a:r>
          </a:p>
          <a:p>
            <a:pPr>
              <a:buNone/>
            </a:pPr>
            <a:r>
              <a:rPr lang="zh-CN" altLang="en-US" smtClean="0"/>
              <a:t>输出</a:t>
            </a:r>
            <a:r>
              <a:rPr lang="zh-CN" altLang="en-US"/>
              <a:t>：分析成功或不成功信息</a:t>
            </a:r>
            <a:r>
              <a:rPr lang="zh-CN" altLang="en-US" smtClean="0"/>
              <a:t>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步骤</a:t>
            </a:r>
            <a:r>
              <a:rPr lang="en-US" altLang="zh-CN" smtClean="0"/>
              <a:t>5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14354"/>
          </a:xfrm>
        </p:spPr>
        <p:txBody>
          <a:bodyPr/>
          <a:lstStyle/>
          <a:p>
            <a:r>
              <a:rPr lang="zh-CN" altLang="en-US" smtClean="0"/>
              <a:t>定义分析表的结构</a:t>
            </a:r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714348" y="2214554"/>
            <a:ext cx="8143932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2800" smtClean="0">
                <a:solidFill>
                  <a:srgbClr val="3333FF"/>
                </a:solidFill>
              </a:rPr>
              <a:t> 将字符数字化</a:t>
            </a:r>
            <a:endParaRPr lang="en-US" sz="2000" smtClean="0"/>
          </a:p>
          <a:p>
            <a:r>
              <a:rPr lang="en-US" sz="2000" smtClean="0"/>
              <a:t>0</a:t>
            </a:r>
            <a:r>
              <a:rPr lang="zh-CN" altLang="en-US" sz="2000" smtClean="0"/>
              <a:t>、</a:t>
            </a:r>
            <a:r>
              <a:rPr lang="en-US" sz="2000" smtClean="0"/>
              <a:t>1</a:t>
            </a:r>
            <a:r>
              <a:rPr lang="zh-CN" altLang="en-US" sz="2000" smtClean="0"/>
              <a:t>、</a:t>
            </a:r>
            <a:r>
              <a:rPr lang="en-US" sz="2000" smtClean="0"/>
              <a:t>2</a:t>
            </a:r>
            <a:r>
              <a:rPr lang="zh-CN" altLang="en-US" sz="2000" smtClean="0"/>
              <a:t>、</a:t>
            </a:r>
            <a:r>
              <a:rPr lang="en-US" sz="2000" smtClean="0"/>
              <a:t>3</a:t>
            </a:r>
            <a:r>
              <a:rPr lang="zh-CN" altLang="en-US" sz="2000" smtClean="0"/>
              <a:t>、</a:t>
            </a:r>
            <a:r>
              <a:rPr lang="en-US" sz="2000" smtClean="0"/>
              <a:t>4</a:t>
            </a:r>
            <a:r>
              <a:rPr lang="zh-CN" altLang="en-US" sz="2000" smtClean="0"/>
              <a:t>、</a:t>
            </a:r>
            <a:r>
              <a:rPr lang="en-US" sz="2000" smtClean="0"/>
              <a:t>5</a:t>
            </a:r>
            <a:r>
              <a:rPr lang="zh-CN" altLang="en-US" sz="2000" smtClean="0"/>
              <a:t>、</a:t>
            </a:r>
            <a:r>
              <a:rPr lang="en-US" sz="2000" smtClean="0"/>
              <a:t>6</a:t>
            </a:r>
            <a:r>
              <a:rPr lang="zh-CN" altLang="en-US" sz="2000" smtClean="0"/>
              <a:t>、</a:t>
            </a:r>
            <a:r>
              <a:rPr lang="en-US" sz="2000" smtClean="0"/>
              <a:t>7</a:t>
            </a:r>
            <a:r>
              <a:rPr lang="zh-CN" altLang="en-US" sz="2000" smtClean="0"/>
              <a:t>分别代表终结符：</a:t>
            </a:r>
            <a:r>
              <a:rPr lang="en-US" sz="2000" smtClean="0"/>
              <a:t>+</a:t>
            </a:r>
            <a:r>
              <a:rPr lang="zh-CN" altLang="en-US" sz="2000" smtClean="0"/>
              <a:t>、</a:t>
            </a:r>
            <a:r>
              <a:rPr lang="en-US" sz="2000" smtClean="0"/>
              <a:t>-</a:t>
            </a:r>
            <a:r>
              <a:rPr lang="zh-CN" altLang="en-US" sz="2000" smtClean="0"/>
              <a:t>、</a:t>
            </a:r>
            <a:r>
              <a:rPr lang="en-US" sz="2000" smtClean="0"/>
              <a:t>*</a:t>
            </a:r>
            <a:r>
              <a:rPr lang="zh-CN" altLang="en-US" sz="2000" smtClean="0"/>
              <a:t>、</a:t>
            </a:r>
            <a:r>
              <a:rPr lang="en-US" sz="2000" smtClean="0"/>
              <a:t>/</a:t>
            </a:r>
            <a:r>
              <a:rPr lang="zh-CN" altLang="en-US" sz="2000" smtClean="0"/>
              <a:t>、（、）、</a:t>
            </a:r>
            <a:r>
              <a:rPr lang="en-US" sz="2000" smtClean="0"/>
              <a:t>i</a:t>
            </a:r>
            <a:r>
              <a:rPr lang="zh-CN" altLang="en-US" sz="2000" smtClean="0"/>
              <a:t>、</a:t>
            </a:r>
            <a:r>
              <a:rPr lang="en-US" sz="2000" smtClean="0"/>
              <a:t>#</a:t>
            </a:r>
          </a:p>
          <a:p>
            <a:r>
              <a:rPr lang="zh-CN" altLang="en-US" sz="2000" smtClean="0"/>
              <a:t>即：</a:t>
            </a:r>
            <a:r>
              <a:rPr lang="en-US" sz="2000" smtClean="0"/>
              <a:t>0=+  1=-  2=* 3=/  4=</a:t>
            </a:r>
            <a:r>
              <a:rPr lang="zh-CN" altLang="en-US" sz="2000" smtClean="0"/>
              <a:t>（</a:t>
            </a:r>
            <a:r>
              <a:rPr lang="en-US" sz="2000" smtClean="0"/>
              <a:t> 5=</a:t>
            </a:r>
            <a:r>
              <a:rPr lang="zh-CN" altLang="en-US" sz="2000" smtClean="0"/>
              <a:t>）</a:t>
            </a:r>
            <a:r>
              <a:rPr lang="en-US" sz="2000" smtClean="0"/>
              <a:t> 6=i  7=#</a:t>
            </a:r>
          </a:p>
          <a:p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3429000"/>
            <a:ext cx="3500462" cy="3279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txBody>
          <a:bodyPr/>
          <a:lstStyle/>
          <a:p>
            <a:r>
              <a:rPr lang="zh-CN" altLang="en-US" smtClean="0"/>
              <a:t>步骤</a:t>
            </a:r>
            <a:r>
              <a:rPr lang="en-US" altLang="zh-CN" smtClean="0"/>
              <a:t>5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14354"/>
          </a:xfrm>
        </p:spPr>
        <p:txBody>
          <a:bodyPr/>
          <a:lstStyle/>
          <a:p>
            <a:r>
              <a:rPr lang="zh-CN" altLang="en-US" smtClean="0"/>
              <a:t>定义分析表的结构（续）</a:t>
            </a:r>
            <a:endParaRPr lang="en-US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357430"/>
            <a:ext cx="6572296" cy="38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796908"/>
          </a:xfrm>
        </p:spPr>
        <p:txBody>
          <a:bodyPr/>
          <a:lstStyle/>
          <a:p>
            <a:r>
              <a:rPr lang="zh-CN" altLang="en-US" smtClean="0"/>
              <a:t>步骤</a:t>
            </a:r>
            <a:r>
              <a:rPr lang="en-US" altLang="zh-CN" smtClean="0"/>
              <a:t>6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785794"/>
            <a:ext cx="8229600" cy="642942"/>
          </a:xfrm>
        </p:spPr>
        <p:txBody>
          <a:bodyPr/>
          <a:lstStyle/>
          <a:p>
            <a:r>
              <a:rPr lang="zh-CN" altLang="en-US" smtClean="0"/>
              <a:t>完成主分析程序</a:t>
            </a:r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285860"/>
            <a:ext cx="7408385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643042" y="2928934"/>
            <a:ext cx="321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3333FF"/>
                </a:solidFill>
              </a:rPr>
              <a:t>符号栈的初始化</a:t>
            </a:r>
            <a:endParaRPr lang="en-US" dirty="0">
              <a:solidFill>
                <a:srgbClr val="3333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43042" y="3286124"/>
            <a:ext cx="492922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33FF"/>
                </a:solidFill>
              </a:rPr>
              <a:t>for( </a:t>
            </a:r>
            <a:r>
              <a:rPr lang="zh-CN" altLang="en-US" sz="2000" dirty="0" smtClean="0">
                <a:solidFill>
                  <a:srgbClr val="3333FF"/>
                </a:solidFill>
              </a:rPr>
              <a:t>从左到右扫描输入符号串 </a:t>
            </a:r>
            <a:r>
              <a:rPr lang="en-US" sz="2000" dirty="0" smtClean="0">
                <a:solidFill>
                  <a:srgbClr val="3333FF"/>
                </a:solidFill>
              </a:rPr>
              <a:t>)</a:t>
            </a:r>
          </a:p>
          <a:p>
            <a:r>
              <a:rPr lang="en-US" sz="2000" dirty="0" smtClean="0">
                <a:solidFill>
                  <a:srgbClr val="3333FF"/>
                </a:solidFill>
              </a:rPr>
              <a:t>{</a:t>
            </a:r>
          </a:p>
          <a:p>
            <a:r>
              <a:rPr lang="en-US" sz="2000" dirty="0" smtClean="0">
                <a:solidFill>
                  <a:srgbClr val="3333FF"/>
                </a:solidFill>
              </a:rPr>
              <a:t>     </a:t>
            </a:r>
            <a:r>
              <a:rPr lang="en-US" sz="2000" dirty="0" err="1" smtClean="0">
                <a:solidFill>
                  <a:srgbClr val="3333FF"/>
                </a:solidFill>
              </a:rPr>
              <a:t>i</a:t>
            </a:r>
            <a:r>
              <a:rPr lang="en-US" sz="2000" dirty="0" smtClean="0">
                <a:solidFill>
                  <a:srgbClr val="3333FF"/>
                </a:solidFill>
              </a:rPr>
              <a:t> = </a:t>
            </a:r>
            <a:r>
              <a:rPr lang="zh-CN" altLang="en-US" sz="2000" dirty="0" smtClean="0">
                <a:solidFill>
                  <a:srgbClr val="3333FF"/>
                </a:solidFill>
              </a:rPr>
              <a:t>获取当前的输入符号</a:t>
            </a:r>
            <a:endParaRPr lang="en-US" altLang="zh-CN" sz="2000" dirty="0" smtClean="0">
              <a:solidFill>
                <a:srgbClr val="3333FF"/>
              </a:solidFill>
            </a:endParaRPr>
          </a:p>
          <a:p>
            <a:r>
              <a:rPr lang="en-US" altLang="zh-CN" sz="2000" dirty="0" smtClean="0">
                <a:solidFill>
                  <a:srgbClr val="3333FF"/>
                </a:solidFill>
              </a:rPr>
              <a:t>     j = </a:t>
            </a:r>
            <a:r>
              <a:rPr lang="zh-CN" altLang="en-US" sz="2000" dirty="0" smtClean="0">
                <a:solidFill>
                  <a:srgbClr val="3333FF"/>
                </a:solidFill>
              </a:rPr>
              <a:t>获取栈顶的终结符号</a:t>
            </a:r>
            <a:endParaRPr lang="en-US" altLang="zh-CN" sz="2000" dirty="0" smtClean="0">
              <a:solidFill>
                <a:srgbClr val="3333FF"/>
              </a:solidFill>
            </a:endParaRPr>
          </a:p>
          <a:p>
            <a:r>
              <a:rPr lang="en-US" altLang="zh-CN" sz="2000" dirty="0" smtClean="0">
                <a:solidFill>
                  <a:srgbClr val="3333FF"/>
                </a:solidFill>
              </a:rPr>
              <a:t>    switch(table[</a:t>
            </a:r>
            <a:r>
              <a:rPr lang="en-US" altLang="zh-CN" sz="2000" dirty="0" err="1" smtClean="0">
                <a:solidFill>
                  <a:srgbClr val="3333FF"/>
                </a:solidFill>
              </a:rPr>
              <a:t>i</a:t>
            </a:r>
            <a:r>
              <a:rPr lang="en-US" altLang="zh-CN" sz="2000" dirty="0" smtClean="0">
                <a:solidFill>
                  <a:srgbClr val="3333FF"/>
                </a:solidFill>
              </a:rPr>
              <a:t>][j])  //</a:t>
            </a:r>
            <a:r>
              <a:rPr lang="zh-CN" altLang="en-US" sz="2000" dirty="0" smtClean="0">
                <a:solidFill>
                  <a:srgbClr val="3333FF"/>
                </a:solidFill>
              </a:rPr>
              <a:t>比较优先关系</a:t>
            </a:r>
            <a:endParaRPr lang="en-US" altLang="zh-CN" sz="2000" dirty="0" smtClean="0">
              <a:solidFill>
                <a:srgbClr val="3333FF"/>
              </a:solidFill>
            </a:endParaRPr>
          </a:p>
          <a:p>
            <a:r>
              <a:rPr lang="en-US" altLang="zh-CN" sz="2000" dirty="0" smtClean="0">
                <a:solidFill>
                  <a:srgbClr val="3333FF"/>
                </a:solidFill>
              </a:rPr>
              <a:t>   {  case  9:  // </a:t>
            </a:r>
            <a:r>
              <a:rPr lang="zh-CN" altLang="en-US" sz="2000" dirty="0" smtClean="0">
                <a:solidFill>
                  <a:srgbClr val="3333FF"/>
                </a:solidFill>
              </a:rPr>
              <a:t>语法错误</a:t>
            </a:r>
            <a:endParaRPr lang="en-US" altLang="zh-CN" sz="2000" dirty="0" smtClean="0">
              <a:solidFill>
                <a:srgbClr val="3333FF"/>
              </a:solidFill>
            </a:endParaRPr>
          </a:p>
          <a:p>
            <a:r>
              <a:rPr lang="en-US" altLang="zh-CN" sz="2000" dirty="0" smtClean="0">
                <a:solidFill>
                  <a:srgbClr val="3333FF"/>
                </a:solidFill>
              </a:rPr>
              <a:t>       case 0:  // </a:t>
            </a:r>
            <a:r>
              <a:rPr lang="zh-CN" altLang="en-US" sz="2000" dirty="0" smtClean="0">
                <a:solidFill>
                  <a:srgbClr val="3333FF"/>
                </a:solidFill>
              </a:rPr>
              <a:t>移进</a:t>
            </a:r>
            <a:endParaRPr lang="en-US" altLang="zh-CN" sz="2000" dirty="0" smtClean="0">
              <a:solidFill>
                <a:srgbClr val="3333FF"/>
              </a:solidFill>
            </a:endParaRPr>
          </a:p>
          <a:p>
            <a:r>
              <a:rPr lang="en-US" altLang="zh-CN" sz="2000" dirty="0" smtClean="0">
                <a:solidFill>
                  <a:srgbClr val="3333FF"/>
                </a:solidFill>
              </a:rPr>
              <a:t>      case -1:  // </a:t>
            </a:r>
            <a:r>
              <a:rPr lang="zh-CN" altLang="en-US" sz="2000" dirty="0" smtClean="0">
                <a:solidFill>
                  <a:srgbClr val="3333FF"/>
                </a:solidFill>
              </a:rPr>
              <a:t>移进</a:t>
            </a:r>
            <a:endParaRPr lang="en-US" altLang="zh-CN" sz="2000" dirty="0" smtClean="0">
              <a:solidFill>
                <a:srgbClr val="3333FF"/>
              </a:solidFill>
            </a:endParaRPr>
          </a:p>
          <a:p>
            <a:r>
              <a:rPr lang="en-US" altLang="zh-CN" sz="2000" dirty="0" smtClean="0">
                <a:solidFill>
                  <a:srgbClr val="3333FF"/>
                </a:solidFill>
              </a:rPr>
              <a:t>      case 1:  // </a:t>
            </a:r>
            <a:r>
              <a:rPr lang="zh-CN" altLang="en-US" sz="2000" dirty="0" smtClean="0">
                <a:solidFill>
                  <a:srgbClr val="3333FF"/>
                </a:solidFill>
              </a:rPr>
              <a:t>归约</a:t>
            </a:r>
            <a:endParaRPr lang="en-US" altLang="zh-CN" sz="2000" dirty="0" smtClean="0">
              <a:solidFill>
                <a:srgbClr val="3333FF"/>
              </a:solidFill>
            </a:endParaRPr>
          </a:p>
          <a:p>
            <a:r>
              <a:rPr lang="en-US" altLang="zh-CN" sz="2000" dirty="0" smtClean="0">
                <a:solidFill>
                  <a:srgbClr val="3333FF"/>
                </a:solidFill>
              </a:rPr>
              <a:t>   }</a:t>
            </a:r>
          </a:p>
          <a:p>
            <a:r>
              <a:rPr lang="en-US" sz="2000" dirty="0" smtClean="0">
                <a:solidFill>
                  <a:srgbClr val="3333FF"/>
                </a:solidFill>
              </a:rPr>
              <a:t>}</a:t>
            </a:r>
            <a:endParaRPr lang="en-US" sz="2000" dirty="0">
              <a:solidFill>
                <a:srgbClr val="3333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37038"/>
            <a:ext cx="6072230" cy="6566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285720" y="2571744"/>
            <a:ext cx="928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S[j]: </a:t>
            </a:r>
            <a:r>
              <a:rPr lang="zh-CN" altLang="en-US" sz="1400" dirty="0" smtClean="0"/>
              <a:t>栈顶终结符号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Rot="1" noChangeArrowheads="1"/>
          </p:cNvSpPr>
          <p:nvPr/>
        </p:nvSpPr>
        <p:spPr>
          <a:xfrm>
            <a:off x="357158" y="285728"/>
            <a:ext cx="8583613" cy="1319212"/>
          </a:xfrm>
          <a:prstGeom prst="rect">
            <a:avLst/>
          </a:prstGeom>
        </p:spPr>
        <p:txBody>
          <a:bodyPr/>
          <a:lstStyle/>
          <a:p>
            <a:pPr marL="261938" marR="0" lvl="0" indent="-261938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语言描述（示例）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261938" marR="0" lvl="0" indent="-261938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在算法中使用了一个符号栈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，用来存放终结符和非终结符，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代表符号栈 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 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的使用深度。</a:t>
            </a:r>
          </a:p>
        </p:txBody>
      </p:sp>
      <p:sp>
        <p:nvSpPr>
          <p:cNvPr id="5" name="矩形 8"/>
          <p:cNvSpPr>
            <a:spLocks noChangeArrowheads="1"/>
          </p:cNvSpPr>
          <p:nvPr/>
        </p:nvSpPr>
        <p:spPr bwMode="auto">
          <a:xfrm>
            <a:off x="2314575" y="1652575"/>
            <a:ext cx="5286375" cy="46037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i="1">
                <a:solidFill>
                  <a:srgbClr val="C00000"/>
                </a:solidFill>
              </a:rPr>
              <a:t># t</a:t>
            </a:r>
            <a:r>
              <a:rPr lang="en-US" altLang="zh-CN" i="1" baseline="-25000">
                <a:solidFill>
                  <a:srgbClr val="C00000"/>
                </a:solidFill>
              </a:rPr>
              <a:t>1</a:t>
            </a:r>
            <a:r>
              <a:rPr lang="en-US" altLang="zh-CN">
                <a:solidFill>
                  <a:srgbClr val="C00000"/>
                </a:solidFill>
              </a:rPr>
              <a:t> … </a:t>
            </a:r>
            <a:r>
              <a:rPr lang="en-US" altLang="zh-CN" i="1">
                <a:solidFill>
                  <a:srgbClr val="C00000"/>
                </a:solidFill>
              </a:rPr>
              <a:t>N</a:t>
            </a:r>
            <a:r>
              <a:rPr lang="en-US" altLang="zh-CN" i="1" baseline="-25000">
                <a:solidFill>
                  <a:srgbClr val="C00000"/>
                </a:solidFill>
              </a:rPr>
              <a:t>j </a:t>
            </a:r>
            <a:r>
              <a:rPr lang="en-US" altLang="zh-CN">
                <a:solidFill>
                  <a:srgbClr val="C00000"/>
                </a:solidFill>
              </a:rPr>
              <a:t>t</a:t>
            </a:r>
            <a:r>
              <a:rPr lang="en-US" altLang="zh-CN" baseline="-25000">
                <a:solidFill>
                  <a:srgbClr val="C00000"/>
                </a:solidFill>
              </a:rPr>
              <a:t>j </a:t>
            </a:r>
            <a:r>
              <a:rPr lang="en-US" altLang="zh-CN" i="1">
                <a:solidFill>
                  <a:srgbClr val="C00000"/>
                </a:solidFill>
              </a:rPr>
              <a:t>N</a:t>
            </a:r>
            <a:r>
              <a:rPr lang="en-US" altLang="zh-CN" i="1" baseline="-25000">
                <a:solidFill>
                  <a:srgbClr val="C00000"/>
                </a:solidFill>
              </a:rPr>
              <a:t>j+1 </a:t>
            </a:r>
            <a:r>
              <a:rPr lang="en-US" altLang="zh-CN">
                <a:solidFill>
                  <a:srgbClr val="C00000"/>
                </a:solidFill>
              </a:rPr>
              <a:t>t</a:t>
            </a:r>
            <a:r>
              <a:rPr lang="en-US" altLang="zh-CN" baseline="-25000">
                <a:solidFill>
                  <a:srgbClr val="C00000"/>
                </a:solidFill>
              </a:rPr>
              <a:t>j+1 </a:t>
            </a:r>
            <a:r>
              <a:rPr lang="en-US" altLang="zh-CN">
                <a:solidFill>
                  <a:srgbClr val="C00000"/>
                </a:solidFill>
              </a:rPr>
              <a:t>… </a:t>
            </a:r>
            <a:r>
              <a:rPr lang="en-US" altLang="zh-CN" i="1">
                <a:solidFill>
                  <a:srgbClr val="C00000"/>
                </a:solidFill>
              </a:rPr>
              <a:t>N</a:t>
            </a:r>
            <a:r>
              <a:rPr lang="en-US" altLang="zh-CN" i="1" baseline="-25000">
                <a:solidFill>
                  <a:srgbClr val="C00000"/>
                </a:solidFill>
              </a:rPr>
              <a:t>i </a:t>
            </a:r>
            <a:r>
              <a:rPr lang="en-US" altLang="zh-CN">
                <a:solidFill>
                  <a:srgbClr val="C00000"/>
                </a:solidFill>
              </a:rPr>
              <a:t>t</a:t>
            </a:r>
            <a:r>
              <a:rPr lang="en-US" altLang="zh-CN" baseline="-25000">
                <a:solidFill>
                  <a:srgbClr val="C00000"/>
                </a:solidFill>
              </a:rPr>
              <a:t>i </a:t>
            </a:r>
            <a:r>
              <a:rPr lang="en-US" altLang="zh-CN" i="1">
                <a:solidFill>
                  <a:srgbClr val="C00000"/>
                </a:solidFill>
              </a:rPr>
              <a:t>N</a:t>
            </a:r>
            <a:r>
              <a:rPr lang="en-US" altLang="zh-CN" i="1" baseline="-25000">
                <a:solidFill>
                  <a:srgbClr val="C00000"/>
                </a:solidFill>
              </a:rPr>
              <a:t>i+1 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6" name="TextBox 9"/>
          <p:cNvSpPr txBox="1">
            <a:spLocks noChangeArrowheads="1"/>
          </p:cNvSpPr>
          <p:nvPr/>
        </p:nvSpPr>
        <p:spPr bwMode="auto">
          <a:xfrm>
            <a:off x="1463675" y="1643050"/>
            <a:ext cx="10001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C00000"/>
                </a:solidFill>
              </a:rPr>
              <a:t>S[k]</a:t>
            </a:r>
            <a:r>
              <a:rPr lang="zh-CN" altLang="en-US">
                <a:solidFill>
                  <a:srgbClr val="C00000"/>
                </a:solidFill>
              </a:rPr>
              <a:t>：</a:t>
            </a:r>
          </a:p>
        </p:txBody>
      </p:sp>
      <p:sp>
        <p:nvSpPr>
          <p:cNvPr id="7" name="Rectangle 4"/>
          <p:cNvSpPr>
            <a:spLocks noRot="1" noChangeArrowheads="1"/>
          </p:cNvSpPr>
          <p:nvPr/>
        </p:nvSpPr>
        <p:spPr bwMode="auto">
          <a:xfrm>
            <a:off x="714348" y="2285992"/>
            <a:ext cx="8001000" cy="4214813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marL="261938" indent="-261938" algn="just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k = 1;  </a:t>
            </a:r>
          </a:p>
          <a:p>
            <a:pPr marL="261938" indent="-261938" algn="just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S[ k ] = '#' ;   </a:t>
            </a:r>
            <a:r>
              <a:rPr lang="en-US" altLang="zh-CN" sz="2000">
                <a:solidFill>
                  <a:srgbClr val="0000FF"/>
                </a:solidFill>
                <a:ea typeface="宋体" pitchFamily="2" charset="-122"/>
              </a:rPr>
              <a:t>// </a:t>
            </a:r>
            <a:r>
              <a:rPr lang="zh-CN" altLang="en-US" sz="2000">
                <a:solidFill>
                  <a:srgbClr val="0000FF"/>
                </a:solidFill>
                <a:ea typeface="宋体" pitchFamily="2" charset="-122"/>
              </a:rPr>
              <a:t>符号栈的初始状态</a:t>
            </a:r>
            <a:endParaRPr lang="en-US" altLang="zh-CN" sz="2000">
              <a:solidFill>
                <a:srgbClr val="0000FF"/>
              </a:solidFill>
              <a:ea typeface="宋体" pitchFamily="2" charset="-122"/>
            </a:endParaRPr>
          </a:p>
          <a:p>
            <a:pPr marL="261938" indent="-261938" algn="just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endParaRPr lang="en-US" altLang="zh-CN" sz="2000">
              <a:solidFill>
                <a:srgbClr val="0000FF"/>
              </a:solidFill>
              <a:ea typeface="宋体" pitchFamily="2" charset="-122"/>
            </a:endParaRPr>
          </a:p>
          <a:p>
            <a:pPr marL="261938" indent="-261938" algn="just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do {   </a:t>
            </a:r>
            <a:r>
              <a:rPr lang="en-US" altLang="zh-CN" sz="2000">
                <a:solidFill>
                  <a:srgbClr val="0000FF"/>
                </a:solidFill>
                <a:ea typeface="宋体" pitchFamily="2" charset="-122"/>
              </a:rPr>
              <a:t>// </a:t>
            </a:r>
            <a:r>
              <a:rPr lang="zh-CN" altLang="en-US" sz="2000">
                <a:solidFill>
                  <a:srgbClr val="0000FF"/>
                </a:solidFill>
                <a:ea typeface="宋体" pitchFamily="2" charset="-122"/>
              </a:rPr>
              <a:t>循环开始</a:t>
            </a:r>
            <a:endParaRPr lang="en-US" altLang="zh-CN" sz="2000">
              <a:solidFill>
                <a:srgbClr val="0000FF"/>
              </a:solidFill>
              <a:ea typeface="宋体" pitchFamily="2" charset="-122"/>
            </a:endParaRPr>
          </a:p>
          <a:p>
            <a:pPr marL="261938" indent="-261938" algn="just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	</a:t>
            </a:r>
            <a:r>
              <a:rPr lang="zh-CN" altLang="en-US">
                <a:solidFill>
                  <a:srgbClr val="0000FF"/>
                </a:solidFill>
                <a:ea typeface="宋体" pitchFamily="2" charset="-122"/>
              </a:rPr>
              <a:t>把下一个输入符号读进变量 </a:t>
            </a:r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a </a:t>
            </a:r>
            <a:r>
              <a:rPr lang="zh-CN" altLang="en-US">
                <a:solidFill>
                  <a:srgbClr val="0000FF"/>
                </a:solidFill>
                <a:ea typeface="宋体" pitchFamily="2" charset="-122"/>
              </a:rPr>
              <a:t>中；</a:t>
            </a:r>
          </a:p>
          <a:p>
            <a:pPr marL="261938" indent="-261938" algn="just" fontAlgn="ctr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>
                <a:solidFill>
                  <a:srgbClr val="0000FF"/>
                </a:solidFill>
                <a:ea typeface="宋体" pitchFamily="2" charset="-122"/>
              </a:rPr>
              <a:t>	</a:t>
            </a:r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if ( S[k]∈V</a:t>
            </a:r>
            <a:r>
              <a:rPr lang="en-US" altLang="zh-CN" baseline="-30000">
                <a:solidFill>
                  <a:srgbClr val="0000FF"/>
                </a:solidFill>
                <a:ea typeface="宋体" pitchFamily="2" charset="-122"/>
              </a:rPr>
              <a:t>T </a:t>
            </a:r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)      j = k;     		</a:t>
            </a:r>
          </a:p>
          <a:p>
            <a:pPr marL="261938" indent="-261938" algn="just" fontAlgn="ctr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		else    j = k−1;</a:t>
            </a:r>
          </a:p>
          <a:p>
            <a:pPr marL="1001713" lvl="1" indent="-285750" algn="just" fontAlgn="ctr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  <a:defRPr/>
            </a:pPr>
            <a:r>
              <a:rPr lang="en-US" altLang="zh-CN" sz="2000">
                <a:solidFill>
                  <a:srgbClr val="0000FF"/>
                </a:solidFill>
                <a:ea typeface="宋体" pitchFamily="2" charset="-122"/>
              </a:rPr>
              <a:t> /* </a:t>
            </a:r>
            <a:r>
              <a:rPr lang="zh-CN" altLang="en-US" sz="2000">
                <a:solidFill>
                  <a:srgbClr val="0000FF"/>
                </a:solidFill>
                <a:ea typeface="宋体" pitchFamily="2" charset="-122"/>
              </a:rPr>
              <a:t>任何两终结符之间最多只有一非终结符，故若</a:t>
            </a:r>
            <a:r>
              <a:rPr lang="en-US" altLang="zh-CN" sz="2000">
                <a:solidFill>
                  <a:srgbClr val="0000FF"/>
                </a:solidFill>
                <a:ea typeface="宋体" pitchFamily="2" charset="-122"/>
              </a:rPr>
              <a:t>S[k] ∈ V</a:t>
            </a:r>
            <a:r>
              <a:rPr lang="en-US" altLang="zh-CN" sz="2000" baseline="-30000">
                <a:solidFill>
                  <a:srgbClr val="0000FF"/>
                </a:solidFill>
                <a:ea typeface="宋体" pitchFamily="2" charset="-122"/>
              </a:rPr>
              <a:t>T</a:t>
            </a:r>
            <a:br>
              <a:rPr lang="en-US" altLang="zh-CN" sz="2000" baseline="-30000">
                <a:solidFill>
                  <a:srgbClr val="0000FF"/>
                </a:solidFill>
                <a:ea typeface="宋体" pitchFamily="2" charset="-122"/>
              </a:rPr>
            </a:br>
            <a:r>
              <a:rPr lang="zh-CN" altLang="en-US" sz="2000">
                <a:solidFill>
                  <a:srgbClr val="0000FF"/>
                </a:solidFill>
                <a:ea typeface="宋体" pitchFamily="2" charset="-122"/>
              </a:rPr>
              <a:t>则</a:t>
            </a:r>
            <a:r>
              <a:rPr lang="en-US" altLang="zh-CN" sz="2000">
                <a:solidFill>
                  <a:srgbClr val="0000FF"/>
                </a:solidFill>
                <a:ea typeface="宋体" pitchFamily="2" charset="-122"/>
              </a:rPr>
              <a:t>S[ k−1 ]∈V</a:t>
            </a:r>
            <a:r>
              <a:rPr lang="en-US" altLang="zh-CN" sz="2000" baseline="-30000">
                <a:solidFill>
                  <a:srgbClr val="0000FF"/>
                </a:solidFill>
                <a:ea typeface="宋体" pitchFamily="2" charset="-122"/>
              </a:rPr>
              <a:t>T  </a:t>
            </a:r>
            <a:r>
              <a:rPr lang="en-US" altLang="zh-CN" sz="2000">
                <a:solidFill>
                  <a:srgbClr val="0000FF"/>
                </a:solidFill>
                <a:ea typeface="宋体" pitchFamily="2" charset="-122"/>
              </a:rPr>
              <a:t> */</a:t>
            </a:r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	</a:t>
            </a:r>
            <a:endParaRPr lang="en-US" altLang="zh-CN" sz="2000">
              <a:solidFill>
                <a:srgbClr val="C00000"/>
              </a:solidFill>
              <a:ea typeface="宋体" pitchFamily="2" charset="-122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8001024" y="4963312"/>
            <a:ext cx="2873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400" b="0"/>
              <a:t>\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Rot="1" noChangeArrowheads="1"/>
          </p:cNvSpPr>
          <p:nvPr/>
        </p:nvSpPr>
        <p:spPr>
          <a:xfrm>
            <a:off x="461963" y="881063"/>
            <a:ext cx="8110537" cy="5476875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pPr marL="261938" marR="0" lvl="0" indent="-261938" algn="just" defTabSz="914400" rtl="0" eaLnBrk="1" fontAlgn="ctr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while ( S[ j ] ⋗ a )</a:t>
            </a:r>
          </a:p>
          <a:p>
            <a:pPr marL="261938" marR="0" lvl="0" indent="-261938" algn="just" defTabSz="9144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{   </a:t>
            </a: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</a:t>
            </a: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找到最左边的 </a:t>
            </a: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⋗ </a:t>
            </a: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关系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do{           </a:t>
            </a: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/* </a:t>
            </a: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找出最左子串</a:t>
            </a: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S[ j ] ⋖ S[ j+1 ]…S[ k ] ⋗ a */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Q = S[ j ] ;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if ( S[ j−1 ]∈V</a:t>
            </a:r>
            <a:r>
              <a:rPr kumimoji="0" lang="en-US" altLang="zh-CN" sz="2400" b="1" i="0" u="none" strike="noStrike" kern="1200" cap="none" spc="0" normalizeH="0" baseline="-3000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 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    j = j−1 ;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else    j = j−2;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 while ( S[ j ] =· Q ) ;   </a:t>
            </a: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</a:t>
            </a: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一直找到最左边的 </a:t>
            </a: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⋖ </a:t>
            </a: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关系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把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S[ j+1 ]…S[ k ]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归约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为某个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 ;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 k = j+1;      </a:t>
            </a: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</a:t>
            </a: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为下次循环做准备，以判断是否会接着再规约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 S[ k ] = N; </a:t>
            </a: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/* </a:t>
            </a: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将本次归约后的非终结符</a:t>
            </a: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置于原</a:t>
            </a: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S[ j+1 ]</a:t>
            </a: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位置 *</a:t>
            </a: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}  </a:t>
            </a: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end of while ( S[ j ] ⋗ a )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2286000" y="214313"/>
            <a:ext cx="5286375" cy="461962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i="1">
                <a:solidFill>
                  <a:srgbClr val="C00000"/>
                </a:solidFill>
              </a:rPr>
              <a:t># t</a:t>
            </a:r>
            <a:r>
              <a:rPr lang="en-US" altLang="zh-CN" i="1" baseline="-25000">
                <a:solidFill>
                  <a:srgbClr val="C00000"/>
                </a:solidFill>
              </a:rPr>
              <a:t>1</a:t>
            </a:r>
            <a:r>
              <a:rPr lang="en-US" altLang="zh-CN">
                <a:solidFill>
                  <a:srgbClr val="C00000"/>
                </a:solidFill>
              </a:rPr>
              <a:t> … </a:t>
            </a:r>
            <a:r>
              <a:rPr lang="en-US" altLang="zh-CN" i="1">
                <a:solidFill>
                  <a:srgbClr val="C00000"/>
                </a:solidFill>
              </a:rPr>
              <a:t>N</a:t>
            </a:r>
            <a:r>
              <a:rPr lang="en-US" altLang="zh-CN" i="1" baseline="-25000">
                <a:solidFill>
                  <a:srgbClr val="C00000"/>
                </a:solidFill>
              </a:rPr>
              <a:t>j </a:t>
            </a:r>
            <a:r>
              <a:rPr lang="en-US" altLang="zh-CN">
                <a:solidFill>
                  <a:srgbClr val="C00000"/>
                </a:solidFill>
              </a:rPr>
              <a:t>t</a:t>
            </a:r>
            <a:r>
              <a:rPr lang="en-US" altLang="zh-CN" baseline="-25000">
                <a:solidFill>
                  <a:srgbClr val="C00000"/>
                </a:solidFill>
              </a:rPr>
              <a:t>j </a:t>
            </a:r>
            <a:r>
              <a:rPr lang="en-US" altLang="zh-CN" i="1">
                <a:solidFill>
                  <a:srgbClr val="C00000"/>
                </a:solidFill>
              </a:rPr>
              <a:t>N</a:t>
            </a:r>
            <a:r>
              <a:rPr lang="en-US" altLang="zh-CN" i="1" baseline="-25000">
                <a:solidFill>
                  <a:srgbClr val="C00000"/>
                </a:solidFill>
              </a:rPr>
              <a:t>j+1 </a:t>
            </a:r>
            <a:r>
              <a:rPr lang="en-US" altLang="zh-CN">
                <a:solidFill>
                  <a:srgbClr val="C00000"/>
                </a:solidFill>
              </a:rPr>
              <a:t>t</a:t>
            </a:r>
            <a:r>
              <a:rPr lang="en-US" altLang="zh-CN" baseline="-25000">
                <a:solidFill>
                  <a:srgbClr val="C00000"/>
                </a:solidFill>
              </a:rPr>
              <a:t>j+1 </a:t>
            </a:r>
            <a:r>
              <a:rPr lang="en-US" altLang="zh-CN">
                <a:solidFill>
                  <a:srgbClr val="C00000"/>
                </a:solidFill>
              </a:rPr>
              <a:t>… </a:t>
            </a:r>
            <a:r>
              <a:rPr lang="en-US" altLang="zh-CN" i="1">
                <a:solidFill>
                  <a:srgbClr val="C00000"/>
                </a:solidFill>
              </a:rPr>
              <a:t>N</a:t>
            </a:r>
            <a:r>
              <a:rPr lang="en-US" altLang="zh-CN" i="1" baseline="-25000">
                <a:solidFill>
                  <a:srgbClr val="C00000"/>
                </a:solidFill>
              </a:rPr>
              <a:t>i </a:t>
            </a:r>
            <a:r>
              <a:rPr lang="en-US" altLang="zh-CN">
                <a:solidFill>
                  <a:srgbClr val="C00000"/>
                </a:solidFill>
              </a:rPr>
              <a:t>t</a:t>
            </a:r>
            <a:r>
              <a:rPr lang="en-US" altLang="zh-CN" baseline="-25000">
                <a:solidFill>
                  <a:srgbClr val="C00000"/>
                </a:solidFill>
              </a:rPr>
              <a:t>i </a:t>
            </a:r>
            <a:r>
              <a:rPr lang="en-US" altLang="zh-CN" i="1">
                <a:solidFill>
                  <a:srgbClr val="C00000"/>
                </a:solidFill>
              </a:rPr>
              <a:t>N</a:t>
            </a:r>
            <a:r>
              <a:rPr lang="en-US" altLang="zh-CN" i="1" baseline="-25000">
                <a:solidFill>
                  <a:srgbClr val="C00000"/>
                </a:solidFill>
              </a:rPr>
              <a:t>i+1 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1435100" y="204788"/>
            <a:ext cx="10001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C00000"/>
                </a:solidFill>
              </a:rPr>
              <a:t>S[k]</a:t>
            </a:r>
            <a:r>
              <a:rPr lang="zh-CN" altLang="en-US">
                <a:solidFill>
                  <a:srgbClr val="C00000"/>
                </a:solidFill>
              </a:rPr>
              <a:t>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Rot="1" noChangeArrowheads="1"/>
          </p:cNvSpPr>
          <p:nvPr/>
        </p:nvSpPr>
        <p:spPr>
          <a:xfrm>
            <a:off x="533400" y="214313"/>
            <a:ext cx="8110538" cy="4929187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pPr marL="342900" marR="0" lvl="0" indent="-342900" algn="just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( (S[ j ] ⋖ a) ││ (S[ j ] =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· 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a) )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/* </a:t>
            </a: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栈顶符号</a:t>
            </a: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S[ j ] ⋖ a </a:t>
            </a: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或 </a:t>
            </a: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S[ j ] =</a:t>
            </a: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· </a:t>
            </a: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</a:t>
            </a: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均将当前输入符 </a:t>
            </a: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</a:t>
            </a: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移进</a:t>
            </a: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栈 *</a:t>
            </a: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	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{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      k = k+1 ;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      S[ k ] = a ;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}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else  error( );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 while ( a  !=  ‘#’ ) ;    </a:t>
            </a: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end of  do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</a:t>
            </a: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判断符号栈是否出现成功标志 </a:t>
            </a: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 </a:t>
            </a: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出错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endParaRPr kumimoji="0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altLang="zh-CN" sz="2400" b="1" i="0" u="none" strike="noStrike" kern="1200" cap="none" spc="0" normalizeH="0" baseline="0" noProof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5786" y="5572140"/>
            <a:ext cx="80010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smtClean="0"/>
              <a:t>在正确的情况下，算法工作完毕时符号栈将呈现 </a:t>
            </a:r>
            <a:r>
              <a:rPr lang="en-US" altLang="zh-CN" sz="2400" smtClean="0">
                <a:solidFill>
                  <a:srgbClr val="C00000"/>
                </a:solidFill>
              </a:rPr>
              <a:t>#N</a:t>
            </a:r>
            <a:r>
              <a:rPr lang="zh-CN" altLang="en-US" sz="2400" smtClean="0"/>
              <a:t>，输入符号为</a:t>
            </a:r>
            <a:r>
              <a:rPr lang="en-US" altLang="zh-CN" sz="2400" smtClean="0">
                <a:solidFill>
                  <a:srgbClr val="C00000"/>
                </a:solidFill>
              </a:rPr>
              <a:t># </a:t>
            </a:r>
            <a:r>
              <a:rPr lang="zh-CN" altLang="en-US" sz="2400" smtClean="0"/>
              <a:t>。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zh-CN" altLang="en-US" smtClean="0"/>
              <a:t>步骤</a:t>
            </a:r>
            <a:r>
              <a:rPr lang="en-US" altLang="zh-CN" smtClean="0"/>
              <a:t>7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785795"/>
            <a:ext cx="8229600" cy="571504"/>
          </a:xfrm>
        </p:spPr>
        <p:txBody>
          <a:bodyPr>
            <a:normAutofit lnSpcReduction="10000"/>
          </a:bodyPr>
          <a:lstStyle/>
          <a:p>
            <a:r>
              <a:rPr lang="zh-CN" altLang="en-US" smtClean="0"/>
              <a:t>测试语法分析的结果</a:t>
            </a:r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1302526"/>
            <a:ext cx="5353050" cy="551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r>
              <a:rPr lang="zh-CN" altLang="en-US" smtClean="0">
                <a:solidFill>
                  <a:schemeClr val="tx2"/>
                </a:solidFill>
                <a:ea typeface="宋体" pitchFamily="2" charset="-122"/>
              </a:rPr>
              <a:t>算符优先分析器结构示意图</a:t>
            </a:r>
            <a:endParaRPr lang="zh-CN" altLang="en-US">
              <a:solidFill>
                <a:schemeClr val="tx2"/>
              </a:solidFill>
              <a:ea typeface="宋体" pitchFamily="2" charset="-122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8" y="1424005"/>
            <a:ext cx="8008937" cy="450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latin typeface="楷体_GB2312" pitchFamily="49" charset="-122"/>
              </a:rPr>
              <a:t>分析过程</a:t>
            </a:r>
            <a:endParaRPr lang="en-US" dirty="0"/>
          </a:p>
        </p:txBody>
      </p:sp>
      <p:sp>
        <p:nvSpPr>
          <p:cNvPr id="4" name="Rectangle 29"/>
          <p:cNvSpPr>
            <a:spLocks noChangeArrowheads="1"/>
          </p:cNvSpPr>
          <p:nvPr/>
        </p:nvSpPr>
        <p:spPr bwMode="auto">
          <a:xfrm>
            <a:off x="582585" y="2609870"/>
            <a:ext cx="4418044" cy="6873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000" tIns="0" rIns="90000" bIns="1080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800" i="1" dirty="0"/>
              <a:t>#…a</a:t>
            </a:r>
            <a:r>
              <a:rPr lang="en-US" altLang="zh-CN" sz="3800" i="1" baseline="-25000" dirty="0"/>
              <a:t>j-1 </a:t>
            </a:r>
            <a:r>
              <a:rPr lang="en-US" altLang="zh-CN" sz="3800" i="1" dirty="0" err="1">
                <a:solidFill>
                  <a:schemeClr val="hlink"/>
                </a:solidFill>
              </a:rPr>
              <a:t>a</a:t>
            </a:r>
            <a:r>
              <a:rPr lang="en-US" altLang="zh-CN" sz="3800" i="1" baseline="-25000" dirty="0" err="1">
                <a:solidFill>
                  <a:schemeClr val="hlink"/>
                </a:solidFill>
              </a:rPr>
              <a:t>j</a:t>
            </a:r>
            <a:r>
              <a:rPr lang="en-US" altLang="zh-CN" sz="3800" i="1" baseline="-25000" dirty="0">
                <a:solidFill>
                  <a:schemeClr val="hlink"/>
                </a:solidFill>
              </a:rPr>
              <a:t> </a:t>
            </a:r>
            <a:r>
              <a:rPr lang="en-US" altLang="zh-CN" sz="3800" i="1" dirty="0"/>
              <a:t>a</a:t>
            </a:r>
            <a:r>
              <a:rPr lang="en-US" altLang="zh-CN" sz="3800" i="1" baseline="-25000" dirty="0"/>
              <a:t>j+1</a:t>
            </a:r>
            <a:r>
              <a:rPr lang="en-US" altLang="zh-CN" sz="3800" i="1" dirty="0"/>
              <a:t> …  a</a:t>
            </a:r>
            <a:r>
              <a:rPr lang="en-US" altLang="zh-CN" sz="3800" i="1" baseline="-25000" dirty="0"/>
              <a:t>i-1 </a:t>
            </a:r>
            <a:r>
              <a:rPr lang="en-US" altLang="zh-CN" sz="3800" i="1" dirty="0" err="1" smtClean="0">
                <a:solidFill>
                  <a:schemeClr val="hlink"/>
                </a:solidFill>
              </a:rPr>
              <a:t>a</a:t>
            </a:r>
            <a:r>
              <a:rPr lang="en-US" altLang="zh-CN" sz="3800" i="1" baseline="-25000" dirty="0" err="1" smtClean="0">
                <a:solidFill>
                  <a:schemeClr val="hlink"/>
                </a:solidFill>
              </a:rPr>
              <a:t>i</a:t>
            </a:r>
            <a:endParaRPr lang="zh-CN" altLang="en-US" sz="3800" i="1" dirty="0"/>
          </a:p>
        </p:txBody>
      </p:sp>
      <p:sp>
        <p:nvSpPr>
          <p:cNvPr id="5" name="Line 30"/>
          <p:cNvSpPr>
            <a:spLocks noChangeShapeType="1"/>
          </p:cNvSpPr>
          <p:nvPr/>
        </p:nvSpPr>
        <p:spPr bwMode="auto">
          <a:xfrm>
            <a:off x="71406" y="3295670"/>
            <a:ext cx="693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6" name="Line 31"/>
          <p:cNvSpPr>
            <a:spLocks noChangeShapeType="1"/>
          </p:cNvSpPr>
          <p:nvPr/>
        </p:nvSpPr>
        <p:spPr bwMode="auto">
          <a:xfrm>
            <a:off x="71406" y="2609870"/>
            <a:ext cx="693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7" name="Line 34"/>
          <p:cNvSpPr>
            <a:spLocks noChangeShapeType="1"/>
          </p:cNvSpPr>
          <p:nvPr/>
        </p:nvSpPr>
        <p:spPr bwMode="auto">
          <a:xfrm>
            <a:off x="4462466" y="3357568"/>
            <a:ext cx="1181103" cy="64293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8" name="Line 35"/>
          <p:cNvSpPr>
            <a:spLocks noChangeShapeType="1"/>
          </p:cNvSpPr>
          <p:nvPr/>
        </p:nvSpPr>
        <p:spPr bwMode="auto">
          <a:xfrm flipH="1">
            <a:off x="5643570" y="3357562"/>
            <a:ext cx="1214447" cy="64294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13" name="Text Box 40"/>
          <p:cNvSpPr txBox="1">
            <a:spLocks noChangeArrowheads="1"/>
          </p:cNvSpPr>
          <p:nvPr/>
        </p:nvSpPr>
        <p:spPr bwMode="auto">
          <a:xfrm>
            <a:off x="4854594" y="4067195"/>
            <a:ext cx="479425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en-US" altLang="zh-CN" sz="3200">
                <a:solidFill>
                  <a:srgbClr val="0000FF"/>
                </a:solidFill>
              </a:rPr>
              <a:t>⋖</a:t>
            </a:r>
            <a:endParaRPr lang="zh-CN" altLang="en-US" sz="3200">
              <a:solidFill>
                <a:schemeClr val="tx2"/>
              </a:solidFill>
            </a:endParaRPr>
          </a:p>
        </p:txBody>
      </p:sp>
      <p:sp>
        <p:nvSpPr>
          <p:cNvPr id="14" name="Text Box 41"/>
          <p:cNvSpPr txBox="1">
            <a:spLocks noChangeArrowheads="1"/>
          </p:cNvSpPr>
          <p:nvPr/>
        </p:nvSpPr>
        <p:spPr bwMode="auto">
          <a:xfrm>
            <a:off x="6072198" y="4071942"/>
            <a:ext cx="558800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dirty="0">
                <a:solidFill>
                  <a:srgbClr val="0000FF"/>
                </a:solidFill>
                <a:sym typeface="Symbol" pitchFamily="18" charset="2"/>
              </a:rPr>
              <a:t>=</a:t>
            </a:r>
            <a:r>
              <a:rPr lang="en-US" altLang="zh-CN" sz="3200" dirty="0">
                <a:solidFill>
                  <a:srgbClr val="0000FF"/>
                </a:solidFill>
                <a:cs typeface="Times New Roman" pitchFamily="18" charset="0"/>
                <a:sym typeface="Symbol" pitchFamily="18" charset="2"/>
              </a:rPr>
              <a:t>·</a:t>
            </a:r>
            <a:endParaRPr lang="zh-CN" altLang="en-US" sz="3200" dirty="0">
              <a:solidFill>
                <a:schemeClr val="tx2"/>
              </a:solidFill>
            </a:endParaRPr>
          </a:p>
        </p:txBody>
      </p:sp>
      <p:sp>
        <p:nvSpPr>
          <p:cNvPr id="15" name="Text Box 42"/>
          <p:cNvSpPr txBox="1">
            <a:spLocks noChangeArrowheads="1"/>
          </p:cNvSpPr>
          <p:nvPr/>
        </p:nvSpPr>
        <p:spPr bwMode="auto">
          <a:xfrm>
            <a:off x="4929190" y="4786322"/>
            <a:ext cx="482600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dirty="0">
                <a:solidFill>
                  <a:srgbClr val="0000FF"/>
                </a:solidFill>
              </a:rPr>
              <a:t>⋗</a:t>
            </a:r>
            <a:endParaRPr lang="zh-CN" altLang="en-US" sz="3200" dirty="0">
              <a:solidFill>
                <a:schemeClr val="tx2"/>
              </a:solidFill>
            </a:endParaRPr>
          </a:p>
        </p:txBody>
      </p:sp>
      <p:sp>
        <p:nvSpPr>
          <p:cNvPr id="24" name="Rectangle 51"/>
          <p:cNvSpPr>
            <a:spLocks noChangeArrowheads="1"/>
          </p:cNvSpPr>
          <p:nvPr/>
        </p:nvSpPr>
        <p:spPr bwMode="auto">
          <a:xfrm>
            <a:off x="4098216" y="2079263"/>
            <a:ext cx="646629" cy="3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b="1" dirty="0">
                <a:solidFill>
                  <a:schemeClr val="tx2"/>
                </a:solidFill>
              </a:rPr>
              <a:t>栈顶</a:t>
            </a:r>
          </a:p>
        </p:txBody>
      </p:sp>
      <p:sp>
        <p:nvSpPr>
          <p:cNvPr id="25" name="Freeform 32"/>
          <p:cNvSpPr>
            <a:spLocks/>
          </p:cNvSpPr>
          <p:nvPr/>
        </p:nvSpPr>
        <p:spPr bwMode="auto">
          <a:xfrm>
            <a:off x="5929322" y="2071678"/>
            <a:ext cx="1587500" cy="1092200"/>
          </a:xfrm>
          <a:custGeom>
            <a:avLst/>
            <a:gdLst>
              <a:gd name="T0" fmla="*/ 2147483647 w 1000"/>
              <a:gd name="T1" fmla="*/ 0 h 688"/>
              <a:gd name="T2" fmla="*/ 2147483647 w 1000"/>
              <a:gd name="T3" fmla="*/ 2147483647 h 688"/>
              <a:gd name="T4" fmla="*/ 0 w 1000"/>
              <a:gd name="T5" fmla="*/ 2147483647 h 688"/>
              <a:gd name="T6" fmla="*/ 0 60000 65536"/>
              <a:gd name="T7" fmla="*/ 0 60000 65536"/>
              <a:gd name="T8" fmla="*/ 0 60000 65536"/>
              <a:gd name="T9" fmla="*/ 0 w 1000"/>
              <a:gd name="T10" fmla="*/ 0 h 688"/>
              <a:gd name="T11" fmla="*/ 1000 w 1000"/>
              <a:gd name="T12" fmla="*/ 688 h 6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688">
                <a:moveTo>
                  <a:pt x="816" y="0"/>
                </a:moveTo>
                <a:cubicBezTo>
                  <a:pt x="908" y="232"/>
                  <a:pt x="1000" y="464"/>
                  <a:pt x="864" y="576"/>
                </a:cubicBezTo>
                <a:cubicBezTo>
                  <a:pt x="728" y="688"/>
                  <a:pt x="364" y="680"/>
                  <a:pt x="0" y="672"/>
                </a:cubicBezTo>
              </a:path>
            </a:pathLst>
          </a:custGeom>
          <a:noFill/>
          <a:ln w="60325">
            <a:solidFill>
              <a:srgbClr val="00B0F0"/>
            </a:solidFill>
            <a:round/>
            <a:headEnd/>
            <a:tailEnd type="triangle" w="med" len="med"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3108344" y="4192608"/>
            <a:ext cx="1428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dirty="0"/>
              <a:t>优先关系：</a:t>
            </a:r>
          </a:p>
        </p:txBody>
      </p:sp>
      <p:sp>
        <p:nvSpPr>
          <p:cNvPr id="27" name="Rectangle 51"/>
          <p:cNvSpPr>
            <a:spLocks noChangeArrowheads="1"/>
          </p:cNvSpPr>
          <p:nvPr/>
        </p:nvSpPr>
        <p:spPr bwMode="auto">
          <a:xfrm>
            <a:off x="500034" y="2071678"/>
            <a:ext cx="714380" cy="3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b="1" dirty="0" smtClean="0">
                <a:solidFill>
                  <a:schemeClr val="tx2"/>
                </a:solidFill>
              </a:rPr>
              <a:t>栈底</a:t>
            </a:r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858016" y="1500174"/>
            <a:ext cx="19288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i="1" dirty="0" smtClean="0"/>
              <a:t>a</a:t>
            </a:r>
            <a:r>
              <a:rPr lang="en-US" altLang="zh-CN" sz="2800" i="1" baseline="-25000" dirty="0" smtClean="0"/>
              <a:t>i+1</a:t>
            </a:r>
            <a:r>
              <a:rPr lang="en-US" altLang="zh-CN" sz="2800" i="1" dirty="0" smtClean="0"/>
              <a:t> a</a:t>
            </a:r>
            <a:r>
              <a:rPr lang="en-US" altLang="zh-CN" sz="2800" i="1" baseline="-25000" dirty="0" smtClean="0"/>
              <a:t>i+2 </a:t>
            </a:r>
            <a:r>
              <a:rPr lang="en-US" altLang="zh-CN" sz="2800" i="1" dirty="0" smtClean="0"/>
              <a:t>…</a:t>
            </a:r>
            <a:r>
              <a:rPr lang="zh-CN" altLang="en-US" sz="2800" i="1" dirty="0" smtClean="0"/>
              <a:t>　</a:t>
            </a:r>
            <a:endParaRPr lang="zh-CN" altLang="en-US" sz="2800" i="1" dirty="0"/>
          </a:p>
        </p:txBody>
      </p:sp>
      <p:sp>
        <p:nvSpPr>
          <p:cNvPr id="29" name="TextBox 28"/>
          <p:cNvSpPr txBox="1"/>
          <p:nvPr/>
        </p:nvSpPr>
        <p:spPr>
          <a:xfrm>
            <a:off x="6786578" y="1142984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tx2"/>
                </a:solidFill>
              </a:rPr>
              <a:t>剩余输入字符串</a:t>
            </a:r>
            <a:r>
              <a:rPr lang="en-US" altLang="zh-CN" b="1" dirty="0" smtClean="0">
                <a:solidFill>
                  <a:schemeClr val="tx2"/>
                </a:solidFill>
              </a:rPr>
              <a:t>:</a:t>
            </a:r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500694" y="4214818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or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429520" y="4143380"/>
            <a:ext cx="928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C00000"/>
                </a:solidFill>
              </a:rPr>
              <a:t>移进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452098" y="4857760"/>
            <a:ext cx="928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C00000"/>
                </a:solidFill>
              </a:rPr>
              <a:t>归约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000232" y="3357562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/>
              <a:t>分析栈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zh-CN" altLang="en-US" dirty="0" smtClean="0">
                <a:latin typeface="楷体_GB2312" pitchFamily="49" charset="-122"/>
              </a:rPr>
              <a:t>归约时找最左素短语 </a:t>
            </a:r>
            <a:endParaRPr lang="en-US" dirty="0"/>
          </a:p>
        </p:txBody>
      </p:sp>
      <p:sp>
        <p:nvSpPr>
          <p:cNvPr id="4" name="Rectangle 29"/>
          <p:cNvSpPr>
            <a:spLocks noChangeArrowheads="1"/>
          </p:cNvSpPr>
          <p:nvPr/>
        </p:nvSpPr>
        <p:spPr bwMode="auto">
          <a:xfrm>
            <a:off x="582584" y="2609870"/>
            <a:ext cx="6954837" cy="6873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000" tIns="0" rIns="90000" bIns="108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800" i="1" dirty="0"/>
              <a:t>#…a</a:t>
            </a:r>
            <a:r>
              <a:rPr lang="en-US" altLang="zh-CN" sz="3800" i="1" baseline="-25000" dirty="0"/>
              <a:t>j-1 </a:t>
            </a:r>
            <a:r>
              <a:rPr lang="en-US" altLang="zh-CN" sz="3800" i="1" dirty="0" err="1">
                <a:solidFill>
                  <a:schemeClr val="hlink"/>
                </a:solidFill>
              </a:rPr>
              <a:t>a</a:t>
            </a:r>
            <a:r>
              <a:rPr lang="en-US" altLang="zh-CN" sz="3800" i="1" baseline="-25000" dirty="0" err="1">
                <a:solidFill>
                  <a:schemeClr val="hlink"/>
                </a:solidFill>
              </a:rPr>
              <a:t>j</a:t>
            </a:r>
            <a:r>
              <a:rPr lang="en-US" altLang="zh-CN" sz="3800" i="1" baseline="-25000" dirty="0">
                <a:solidFill>
                  <a:schemeClr val="hlink"/>
                </a:solidFill>
              </a:rPr>
              <a:t> </a:t>
            </a:r>
            <a:r>
              <a:rPr lang="en-US" altLang="zh-CN" sz="3800" i="1" dirty="0"/>
              <a:t>a</a:t>
            </a:r>
            <a:r>
              <a:rPr lang="en-US" altLang="zh-CN" sz="3800" i="1" baseline="-25000" dirty="0"/>
              <a:t>j+1</a:t>
            </a:r>
            <a:r>
              <a:rPr lang="en-US" altLang="zh-CN" sz="3800" i="1" dirty="0"/>
              <a:t> …  a</a:t>
            </a:r>
            <a:r>
              <a:rPr lang="en-US" altLang="zh-CN" sz="3800" i="1" baseline="-25000" dirty="0"/>
              <a:t>i-1 </a:t>
            </a:r>
            <a:r>
              <a:rPr lang="en-US" altLang="zh-CN" sz="3800" i="1" dirty="0" err="1">
                <a:solidFill>
                  <a:schemeClr val="hlink"/>
                </a:solidFill>
              </a:rPr>
              <a:t>a</a:t>
            </a:r>
            <a:r>
              <a:rPr lang="en-US" altLang="zh-CN" sz="3800" i="1" baseline="-25000" dirty="0" err="1">
                <a:solidFill>
                  <a:schemeClr val="hlink"/>
                </a:solidFill>
              </a:rPr>
              <a:t>i</a:t>
            </a:r>
            <a:r>
              <a:rPr lang="en-US" altLang="zh-CN" sz="3800" i="1" baseline="-25000" dirty="0">
                <a:solidFill>
                  <a:schemeClr val="hlink"/>
                </a:solidFill>
              </a:rPr>
              <a:t> </a:t>
            </a:r>
            <a:r>
              <a:rPr lang="en-US" altLang="zh-CN" sz="3800" i="1" dirty="0" smtClean="0"/>
              <a:t>a</a:t>
            </a:r>
            <a:r>
              <a:rPr lang="en-US" altLang="zh-CN" sz="3800" i="1" baseline="-25000" dirty="0" smtClean="0"/>
              <a:t>i+1</a:t>
            </a:r>
            <a:r>
              <a:rPr lang="en-US" altLang="zh-CN" sz="3800" i="1" dirty="0" smtClean="0"/>
              <a:t>…</a:t>
            </a:r>
            <a:r>
              <a:rPr lang="zh-CN" altLang="en-US" sz="3800" i="1" dirty="0"/>
              <a:t>　</a:t>
            </a:r>
          </a:p>
        </p:txBody>
      </p:sp>
      <p:sp>
        <p:nvSpPr>
          <p:cNvPr id="5" name="Line 30"/>
          <p:cNvSpPr>
            <a:spLocks noChangeShapeType="1"/>
          </p:cNvSpPr>
          <p:nvPr/>
        </p:nvSpPr>
        <p:spPr bwMode="auto">
          <a:xfrm>
            <a:off x="876271" y="3295670"/>
            <a:ext cx="693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6" name="Line 31"/>
          <p:cNvSpPr>
            <a:spLocks noChangeShapeType="1"/>
          </p:cNvSpPr>
          <p:nvPr/>
        </p:nvSpPr>
        <p:spPr bwMode="auto">
          <a:xfrm>
            <a:off x="876271" y="2609870"/>
            <a:ext cx="693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7" name="Line 34"/>
          <p:cNvSpPr>
            <a:spLocks noChangeShapeType="1"/>
          </p:cNvSpPr>
          <p:nvPr/>
        </p:nvSpPr>
        <p:spPr bwMode="auto">
          <a:xfrm>
            <a:off x="2247889" y="3259158"/>
            <a:ext cx="381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8" name="Line 35"/>
          <p:cNvSpPr>
            <a:spLocks noChangeShapeType="1"/>
          </p:cNvSpPr>
          <p:nvPr/>
        </p:nvSpPr>
        <p:spPr bwMode="auto">
          <a:xfrm flipH="1">
            <a:off x="2628889" y="3259158"/>
            <a:ext cx="371475" cy="857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9" name="Line 36"/>
          <p:cNvSpPr>
            <a:spLocks noChangeShapeType="1"/>
          </p:cNvSpPr>
          <p:nvPr/>
        </p:nvSpPr>
        <p:spPr bwMode="auto">
          <a:xfrm>
            <a:off x="3000363" y="3214687"/>
            <a:ext cx="1082657" cy="90172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10" name="Line 37"/>
          <p:cNvSpPr>
            <a:spLocks noChangeShapeType="1"/>
          </p:cNvSpPr>
          <p:nvPr/>
        </p:nvSpPr>
        <p:spPr bwMode="auto">
          <a:xfrm flipH="1">
            <a:off x="4511646" y="3214686"/>
            <a:ext cx="846172" cy="88743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11" name="Line 38"/>
          <p:cNvSpPr>
            <a:spLocks noChangeShapeType="1"/>
          </p:cNvSpPr>
          <p:nvPr/>
        </p:nvSpPr>
        <p:spPr bwMode="auto">
          <a:xfrm>
            <a:off x="5429256" y="3259158"/>
            <a:ext cx="285752" cy="81278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12" name="Line 39"/>
          <p:cNvSpPr>
            <a:spLocks noChangeShapeType="1"/>
          </p:cNvSpPr>
          <p:nvPr/>
        </p:nvSpPr>
        <p:spPr bwMode="auto">
          <a:xfrm flipH="1">
            <a:off x="5715007" y="3259158"/>
            <a:ext cx="233361" cy="81278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13" name="Text Box 40"/>
          <p:cNvSpPr txBox="1">
            <a:spLocks noChangeArrowheads="1"/>
          </p:cNvSpPr>
          <p:nvPr/>
        </p:nvSpPr>
        <p:spPr bwMode="auto">
          <a:xfrm>
            <a:off x="2174846" y="4067195"/>
            <a:ext cx="479425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en-US" altLang="zh-CN" sz="3200">
                <a:solidFill>
                  <a:srgbClr val="0000FF"/>
                </a:solidFill>
              </a:rPr>
              <a:t>⋖</a:t>
            </a:r>
            <a:endParaRPr lang="zh-CN" altLang="en-US" sz="3200">
              <a:solidFill>
                <a:schemeClr val="tx2"/>
              </a:solidFill>
            </a:endParaRPr>
          </a:p>
        </p:txBody>
      </p:sp>
      <p:sp>
        <p:nvSpPr>
          <p:cNvPr id="14" name="Text Box 41"/>
          <p:cNvSpPr txBox="1">
            <a:spLocks noChangeArrowheads="1"/>
          </p:cNvSpPr>
          <p:nvPr/>
        </p:nvSpPr>
        <p:spPr bwMode="auto">
          <a:xfrm>
            <a:off x="4048096" y="4116408"/>
            <a:ext cx="558800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>
                <a:solidFill>
                  <a:srgbClr val="0000FF"/>
                </a:solidFill>
                <a:sym typeface="Symbol" pitchFamily="18" charset="2"/>
              </a:rPr>
              <a:t>=</a:t>
            </a:r>
            <a:r>
              <a:rPr lang="en-US" altLang="zh-CN" sz="3200">
                <a:solidFill>
                  <a:srgbClr val="0000FF"/>
                </a:solidFill>
                <a:cs typeface="Times New Roman" pitchFamily="18" charset="0"/>
                <a:sym typeface="Symbol" pitchFamily="18" charset="2"/>
              </a:rPr>
              <a:t>·</a:t>
            </a:r>
            <a:endParaRPr lang="zh-CN" altLang="en-US" sz="3200">
              <a:solidFill>
                <a:schemeClr val="tx2"/>
              </a:solidFill>
            </a:endParaRPr>
          </a:p>
        </p:txBody>
      </p:sp>
      <p:sp>
        <p:nvSpPr>
          <p:cNvPr id="15" name="Text Box 42"/>
          <p:cNvSpPr txBox="1">
            <a:spLocks noChangeArrowheads="1"/>
          </p:cNvSpPr>
          <p:nvPr/>
        </p:nvSpPr>
        <p:spPr bwMode="auto">
          <a:xfrm>
            <a:off x="5500694" y="4044970"/>
            <a:ext cx="482600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>
                <a:solidFill>
                  <a:srgbClr val="0000FF"/>
                </a:solidFill>
              </a:rPr>
              <a:t>⋗</a:t>
            </a:r>
            <a:endParaRPr lang="zh-CN" altLang="en-US" sz="3200">
              <a:solidFill>
                <a:schemeClr val="tx2"/>
              </a:solidFill>
            </a:endParaRPr>
          </a:p>
        </p:txBody>
      </p:sp>
      <p:grpSp>
        <p:nvGrpSpPr>
          <p:cNvPr id="3" name="Group 49"/>
          <p:cNvGrpSpPr>
            <a:grpSpLocks/>
          </p:cNvGrpSpPr>
          <p:nvPr/>
        </p:nvGrpSpPr>
        <p:grpSpPr bwMode="auto">
          <a:xfrm>
            <a:off x="2189133" y="1771670"/>
            <a:ext cx="3675063" cy="844550"/>
            <a:chOff x="984" y="998"/>
            <a:chExt cx="2315" cy="528"/>
          </a:xfrm>
        </p:grpSpPr>
        <p:sp>
          <p:nvSpPr>
            <p:cNvPr id="17" name="Line 43"/>
            <p:cNvSpPr>
              <a:spLocks noChangeShapeType="1"/>
            </p:cNvSpPr>
            <p:nvPr/>
          </p:nvSpPr>
          <p:spPr bwMode="auto">
            <a:xfrm>
              <a:off x="1315" y="132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18" name="Line 44"/>
            <p:cNvSpPr>
              <a:spLocks noChangeShapeType="1"/>
            </p:cNvSpPr>
            <p:nvPr/>
          </p:nvSpPr>
          <p:spPr bwMode="auto">
            <a:xfrm>
              <a:off x="3070" y="1382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19" name="Text Box 45"/>
            <p:cNvSpPr txBox="1">
              <a:spLocks noChangeArrowheads="1"/>
            </p:cNvSpPr>
            <p:nvPr/>
          </p:nvSpPr>
          <p:spPr bwMode="auto">
            <a:xfrm>
              <a:off x="984" y="998"/>
              <a:ext cx="511" cy="2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 lIns="90000" tIns="46800" rIns="90000" bIns="46800">
              <a:spAutoFit/>
            </a:bodyPr>
            <a:lstStyle/>
            <a:p>
              <a:r>
                <a:rPr lang="zh-CN" altLang="en-US" dirty="0"/>
                <a:t>串头</a:t>
              </a:r>
            </a:p>
          </p:txBody>
        </p:sp>
        <p:sp>
          <p:nvSpPr>
            <p:cNvPr id="20" name="Text Box 46"/>
            <p:cNvSpPr txBox="1">
              <a:spLocks noChangeArrowheads="1"/>
            </p:cNvSpPr>
            <p:nvPr/>
          </p:nvSpPr>
          <p:spPr bwMode="auto">
            <a:xfrm>
              <a:off x="2845" y="1008"/>
              <a:ext cx="454" cy="2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 lIns="90000" tIns="46800" rIns="90000" bIns="46800">
              <a:spAutoFit/>
            </a:bodyPr>
            <a:lstStyle/>
            <a:p>
              <a:r>
                <a:rPr lang="zh-CN" altLang="en-US" dirty="0"/>
                <a:t>串尾</a:t>
              </a:r>
            </a:p>
          </p:txBody>
        </p:sp>
      </p:grpSp>
      <p:sp>
        <p:nvSpPr>
          <p:cNvPr id="21" name="Text Box 47"/>
          <p:cNvSpPr txBox="1">
            <a:spLocks noChangeArrowheads="1"/>
          </p:cNvSpPr>
          <p:nvPr/>
        </p:nvSpPr>
        <p:spPr bwMode="auto">
          <a:xfrm>
            <a:off x="3378171" y="1711345"/>
            <a:ext cx="1633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</a:rPr>
              <a:t>可归约串</a:t>
            </a:r>
          </a:p>
        </p:txBody>
      </p:sp>
      <p:sp>
        <p:nvSpPr>
          <p:cNvPr id="22" name="AutoShape 48"/>
          <p:cNvSpPr>
            <a:spLocks/>
          </p:cNvSpPr>
          <p:nvPr/>
        </p:nvSpPr>
        <p:spPr bwMode="auto">
          <a:xfrm rot="5382879">
            <a:off x="3959196" y="1139845"/>
            <a:ext cx="304800" cy="2514600"/>
          </a:xfrm>
          <a:prstGeom prst="leftBrace">
            <a:avLst>
              <a:gd name="adj1" fmla="val 68750"/>
              <a:gd name="adj2" fmla="val 48421"/>
            </a:avLst>
          </a:prstGeom>
          <a:noFill/>
          <a:ln w="19050">
            <a:solidFill>
              <a:srgbClr val="C00000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3" name="Text Box 50"/>
          <p:cNvSpPr txBox="1">
            <a:spLocks noChangeArrowheads="1"/>
          </p:cNvSpPr>
          <p:nvPr/>
        </p:nvSpPr>
        <p:spPr bwMode="auto">
          <a:xfrm>
            <a:off x="1511273" y="5330845"/>
            <a:ext cx="5775371" cy="833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l"/>
            <a:r>
              <a:rPr lang="zh-CN" altLang="en-US" sz="2400" dirty="0"/>
              <a:t>串头与串尾之间为</a:t>
            </a:r>
            <a:r>
              <a:rPr lang="zh-CN" altLang="en-US" sz="2400" b="1" dirty="0">
                <a:solidFill>
                  <a:srgbClr val="3333FF"/>
                </a:solidFill>
              </a:rPr>
              <a:t>可归约串</a:t>
            </a:r>
            <a:r>
              <a:rPr lang="zh-CN" altLang="en-US" sz="2400" dirty="0"/>
              <a:t>（</a:t>
            </a:r>
            <a:r>
              <a:rPr lang="zh-CN" altLang="en-US" sz="2400" b="1" dirty="0">
                <a:solidFill>
                  <a:srgbClr val="C00000"/>
                </a:solidFill>
              </a:rPr>
              <a:t>素短语</a:t>
            </a:r>
            <a:r>
              <a:rPr lang="zh-CN" altLang="en-US" sz="2400" dirty="0"/>
              <a:t>），包括其间的及左右两边的非终结符。</a:t>
            </a:r>
          </a:p>
        </p:txBody>
      </p:sp>
      <p:sp>
        <p:nvSpPr>
          <p:cNvPr id="25" name="Freeform 32"/>
          <p:cNvSpPr>
            <a:spLocks/>
          </p:cNvSpPr>
          <p:nvPr/>
        </p:nvSpPr>
        <p:spPr bwMode="auto">
          <a:xfrm>
            <a:off x="7353271" y="1973283"/>
            <a:ext cx="1587500" cy="1092200"/>
          </a:xfrm>
          <a:custGeom>
            <a:avLst/>
            <a:gdLst>
              <a:gd name="T0" fmla="*/ 2147483647 w 1000"/>
              <a:gd name="T1" fmla="*/ 0 h 688"/>
              <a:gd name="T2" fmla="*/ 2147483647 w 1000"/>
              <a:gd name="T3" fmla="*/ 2147483647 h 688"/>
              <a:gd name="T4" fmla="*/ 0 w 1000"/>
              <a:gd name="T5" fmla="*/ 2147483647 h 688"/>
              <a:gd name="T6" fmla="*/ 0 60000 65536"/>
              <a:gd name="T7" fmla="*/ 0 60000 65536"/>
              <a:gd name="T8" fmla="*/ 0 60000 65536"/>
              <a:gd name="T9" fmla="*/ 0 w 1000"/>
              <a:gd name="T10" fmla="*/ 0 h 688"/>
              <a:gd name="T11" fmla="*/ 1000 w 1000"/>
              <a:gd name="T12" fmla="*/ 688 h 6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688">
                <a:moveTo>
                  <a:pt x="816" y="0"/>
                </a:moveTo>
                <a:cubicBezTo>
                  <a:pt x="908" y="232"/>
                  <a:pt x="1000" y="464"/>
                  <a:pt x="864" y="576"/>
                </a:cubicBezTo>
                <a:cubicBezTo>
                  <a:pt x="728" y="688"/>
                  <a:pt x="364" y="680"/>
                  <a:pt x="0" y="672"/>
                </a:cubicBezTo>
              </a:path>
            </a:pathLst>
          </a:custGeom>
          <a:noFill/>
          <a:ln w="60325">
            <a:solidFill>
              <a:srgbClr val="00B0F0"/>
            </a:solidFill>
            <a:round/>
            <a:headEnd/>
            <a:tailEnd type="triangle" w="med" len="med"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428596" y="4192608"/>
            <a:ext cx="1428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/>
              <a:t>优先关系：</a:t>
            </a:r>
          </a:p>
        </p:txBody>
      </p:sp>
      <p:sp>
        <p:nvSpPr>
          <p:cNvPr id="27" name="Rectangle 51"/>
          <p:cNvSpPr>
            <a:spLocks noChangeArrowheads="1"/>
          </p:cNvSpPr>
          <p:nvPr/>
        </p:nvSpPr>
        <p:spPr bwMode="auto">
          <a:xfrm>
            <a:off x="1071538" y="2071678"/>
            <a:ext cx="714380" cy="3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dirty="0" smtClean="0">
                <a:solidFill>
                  <a:schemeClr val="tx2"/>
                </a:solidFill>
              </a:rPr>
              <a:t>栈底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9996" name="Group 140"/>
          <p:cNvGraphicFramePr>
            <a:graphicFrameLocks noGrp="1"/>
          </p:cNvGraphicFramePr>
          <p:nvPr/>
        </p:nvGraphicFramePr>
        <p:xfrm>
          <a:off x="52388" y="1752600"/>
          <a:ext cx="9067800" cy="5029200"/>
        </p:xfrm>
        <a:graphic>
          <a:graphicData uri="http://schemas.openxmlformats.org/drawingml/2006/table">
            <a:tbl>
              <a:tblPr/>
              <a:tblGrid>
                <a:gridCol w="1643063"/>
                <a:gridCol w="895350"/>
                <a:gridCol w="1266157"/>
                <a:gridCol w="1721518"/>
                <a:gridCol w="1417637"/>
                <a:gridCol w="2124075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栈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关系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当前符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输入串</a:t>
                      </a: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动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作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最左素短语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#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&lt;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endParaRPr kumimoji="1" lang="en-US" altLang="zh-CN" sz="24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i*( i+i</a:t>
                      </a:r>
                      <a:r>
                        <a:rPr kumimoji="1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)#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移进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# i</a:t>
                      </a:r>
                      <a:endParaRPr kumimoji="1" lang="en-US" altLang="zh-CN" sz="24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*( i +i )#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归约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endParaRPr kumimoji="1" lang="en-US" altLang="zh-CN" sz="24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#N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&lt;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*( i +i )#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移进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#N*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&lt;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 i +i )#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移进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#N*(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&lt;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i</a:t>
                      </a:r>
                      <a:endParaRPr kumimoji="1" lang="en-US" altLang="zh-CN" sz="2400" b="1" i="0" u="none" strike="noStrike" cap="none" normalizeH="0" baseline="-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i +i )#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移进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#N*(i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+i )#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归约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 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#N*(N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&lt;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+i )#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移进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#N*(N+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&lt;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 </a:t>
                      </a:r>
                      <a:endParaRPr kumimoji="1" lang="en-US" altLang="zh-CN" sz="2400" b="1" i="0" u="none" strike="noStrike" cap="none" normalizeH="0" baseline="-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 )#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移进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#N*(N+ i </a:t>
                      </a:r>
                      <a:endParaRPr kumimoji="1" lang="en-US" altLang="zh-CN" sz="2400" b="1" i="0" u="none" strike="noStrike" cap="none" normalizeH="0" baseline="-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归约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 </a:t>
                      </a:r>
                      <a:endParaRPr kumimoji="1" lang="en-US" altLang="zh-CN" sz="2400" b="1" i="0" u="none" strike="noStrike" cap="none" normalizeH="0" baseline="-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#N*(N+N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归约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N+N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sp>
        <p:nvSpPr>
          <p:cNvPr id="6234" name="Text Box 47"/>
          <p:cNvSpPr txBox="1">
            <a:spLocks noChangeArrowheads="1"/>
          </p:cNvSpPr>
          <p:nvPr/>
        </p:nvSpPr>
        <p:spPr bwMode="auto">
          <a:xfrm>
            <a:off x="214282" y="571480"/>
            <a:ext cx="4071937" cy="833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/>
            <a:r>
              <a:rPr lang="zh-CN" altLang="en-US" sz="2400" dirty="0" smtClean="0"/>
              <a:t>示例：</a:t>
            </a:r>
            <a:r>
              <a:rPr lang="zh-CN" altLang="en-US" sz="2400" dirty="0">
                <a:latin typeface="宋体" pitchFamily="2" charset="-122"/>
              </a:rPr>
              <a:t>描述句子</a:t>
            </a:r>
            <a:r>
              <a:rPr lang="en-US" altLang="zh-CN" sz="2400" dirty="0" err="1">
                <a:solidFill>
                  <a:srgbClr val="0000FF"/>
                </a:solidFill>
                <a:latin typeface="宋体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latin typeface="宋体" pitchFamily="2" charset="-122"/>
              </a:rPr>
              <a:t>*( </a:t>
            </a:r>
            <a:r>
              <a:rPr lang="en-US" altLang="zh-CN" sz="2400" dirty="0" err="1">
                <a:solidFill>
                  <a:srgbClr val="0000FF"/>
                </a:solidFill>
                <a:latin typeface="宋体" pitchFamily="2" charset="-122"/>
              </a:rPr>
              <a:t>i+i</a:t>
            </a:r>
            <a:r>
              <a:rPr lang="en-US" altLang="zh-CN" sz="2400" baseline="-30000" dirty="0">
                <a:solidFill>
                  <a:srgbClr val="0000FF"/>
                </a:solidFill>
                <a:latin typeface="宋体" pitchFamily="2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宋体" pitchFamily="2" charset="-122"/>
              </a:rPr>
              <a:t>)</a:t>
            </a:r>
            <a:r>
              <a:rPr lang="zh-CN" altLang="en-US" sz="2400" dirty="0">
                <a:latin typeface="宋体" pitchFamily="2" charset="-122"/>
              </a:rPr>
              <a:t>的分析过程</a:t>
            </a:r>
            <a:r>
              <a:rPr lang="zh-CN" altLang="en-US" sz="2400" dirty="0"/>
              <a:t>。</a:t>
            </a:r>
          </a:p>
        </p:txBody>
      </p:sp>
      <p:grpSp>
        <p:nvGrpSpPr>
          <p:cNvPr id="2" name="Group 115"/>
          <p:cNvGrpSpPr>
            <a:grpSpLocks/>
          </p:cNvGrpSpPr>
          <p:nvPr/>
        </p:nvGrpSpPr>
        <p:grpSpPr bwMode="auto">
          <a:xfrm>
            <a:off x="4500563" y="71438"/>
            <a:ext cx="4584700" cy="1628775"/>
            <a:chOff x="1104" y="1389"/>
            <a:chExt cx="3696" cy="2304"/>
          </a:xfrm>
          <a:solidFill>
            <a:srgbClr val="FFFF00">
              <a:alpha val="16000"/>
            </a:srgbClr>
          </a:solidFill>
        </p:grpSpPr>
        <p:grpSp>
          <p:nvGrpSpPr>
            <p:cNvPr id="3" name="Group 116"/>
            <p:cNvGrpSpPr>
              <a:grpSpLocks/>
            </p:cNvGrpSpPr>
            <p:nvPr/>
          </p:nvGrpSpPr>
          <p:grpSpPr bwMode="auto">
            <a:xfrm>
              <a:off x="1111" y="1389"/>
              <a:ext cx="3689" cy="2296"/>
              <a:chOff x="0" y="0"/>
              <a:chExt cx="2843" cy="2688"/>
            </a:xfrm>
            <a:grpFill/>
          </p:grpSpPr>
          <p:grpSp>
            <p:nvGrpSpPr>
              <p:cNvPr id="4" name="Group 117"/>
              <p:cNvGrpSpPr>
                <a:grpSpLocks/>
              </p:cNvGrpSpPr>
              <p:nvPr/>
            </p:nvGrpSpPr>
            <p:grpSpPr bwMode="auto">
              <a:xfrm>
                <a:off x="0" y="0"/>
                <a:ext cx="383" cy="384"/>
                <a:chOff x="0" y="0"/>
                <a:chExt cx="383" cy="384"/>
              </a:xfrm>
              <a:grpFill/>
            </p:grpSpPr>
            <p:sp>
              <p:nvSpPr>
                <p:cNvPr id="155" name="Rectangle 118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97" cy="384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kumimoji="1" lang="en-US" altLang="zh-CN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itchFamily="18" charset="0"/>
                      <a:ea typeface="宋体" pitchFamily="2" charset="-122"/>
                    </a:rPr>
                    <a:t> </a:t>
                  </a:r>
                </a:p>
                <a:p>
                  <a:pPr eaLnBrk="0" hangingPunct="0">
                    <a:defRPr/>
                  </a:pPr>
                  <a:endParaRPr kumimoji="1" lang="en-US" altLang="zh-CN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156" name="Rectangle 11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83" cy="384"/>
                </a:xfrm>
                <a:prstGeom prst="rect">
                  <a:avLst/>
                </a:prstGeom>
                <a:grp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5" name="Group 120"/>
              <p:cNvGrpSpPr>
                <a:grpSpLocks/>
              </p:cNvGrpSpPr>
              <p:nvPr/>
            </p:nvGrpSpPr>
            <p:grpSpPr bwMode="auto">
              <a:xfrm>
                <a:off x="383" y="0"/>
                <a:ext cx="446" cy="384"/>
                <a:chOff x="383" y="0"/>
                <a:chExt cx="446" cy="384"/>
              </a:xfrm>
              <a:grpFill/>
            </p:grpSpPr>
            <p:sp>
              <p:nvSpPr>
                <p:cNvPr id="153" name="Rectangle 121"/>
                <p:cNvSpPr>
                  <a:spLocks noChangeArrowheads="1"/>
                </p:cNvSpPr>
                <p:nvPr/>
              </p:nvSpPr>
              <p:spPr bwMode="auto">
                <a:xfrm>
                  <a:off x="426" y="0"/>
                  <a:ext cx="360" cy="384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kumimoji="1" lang="en-US" altLang="zh-CN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Times New Roman" pitchFamily="18" charset="0"/>
                      <a:ea typeface="宋体" pitchFamily="2" charset="-122"/>
                    </a:rPr>
                    <a:t>+</a:t>
                  </a:r>
                </a:p>
              </p:txBody>
            </p:sp>
            <p:sp>
              <p:nvSpPr>
                <p:cNvPr id="154" name="Rectangle 122"/>
                <p:cNvSpPr>
                  <a:spLocks noChangeArrowheads="1"/>
                </p:cNvSpPr>
                <p:nvPr/>
              </p:nvSpPr>
              <p:spPr bwMode="auto">
                <a:xfrm>
                  <a:off x="383" y="0"/>
                  <a:ext cx="446" cy="384"/>
                </a:xfrm>
                <a:prstGeom prst="rect">
                  <a:avLst/>
                </a:prstGeom>
                <a:grp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6" name="Group 123"/>
              <p:cNvGrpSpPr>
                <a:grpSpLocks/>
              </p:cNvGrpSpPr>
              <p:nvPr/>
            </p:nvGrpSpPr>
            <p:grpSpPr bwMode="auto">
              <a:xfrm>
                <a:off x="829" y="0"/>
                <a:ext cx="374" cy="384"/>
                <a:chOff x="829" y="0"/>
                <a:chExt cx="374" cy="384"/>
              </a:xfrm>
              <a:grpFill/>
            </p:grpSpPr>
            <p:sp>
              <p:nvSpPr>
                <p:cNvPr id="151" name="Rectangle 124"/>
                <p:cNvSpPr>
                  <a:spLocks noChangeArrowheads="1"/>
                </p:cNvSpPr>
                <p:nvPr/>
              </p:nvSpPr>
              <p:spPr bwMode="auto">
                <a:xfrm>
                  <a:off x="872" y="0"/>
                  <a:ext cx="288" cy="384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kumimoji="1" lang="en-US" altLang="zh-CN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Times New Roman" pitchFamily="18" charset="0"/>
                      <a:ea typeface="宋体" pitchFamily="2" charset="-122"/>
                    </a:rPr>
                    <a:t>*</a:t>
                  </a:r>
                </a:p>
              </p:txBody>
            </p:sp>
            <p:sp>
              <p:nvSpPr>
                <p:cNvPr id="152" name="Rectangle 125"/>
                <p:cNvSpPr>
                  <a:spLocks noChangeArrowheads="1"/>
                </p:cNvSpPr>
                <p:nvPr/>
              </p:nvSpPr>
              <p:spPr bwMode="auto">
                <a:xfrm>
                  <a:off x="829" y="0"/>
                  <a:ext cx="374" cy="384"/>
                </a:xfrm>
                <a:prstGeom prst="rect">
                  <a:avLst/>
                </a:prstGeom>
                <a:grp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8" name="Group 126"/>
              <p:cNvGrpSpPr>
                <a:grpSpLocks/>
              </p:cNvGrpSpPr>
              <p:nvPr/>
            </p:nvGrpSpPr>
            <p:grpSpPr bwMode="auto">
              <a:xfrm>
                <a:off x="1203" y="0"/>
                <a:ext cx="374" cy="384"/>
                <a:chOff x="1203" y="0"/>
                <a:chExt cx="374" cy="384"/>
              </a:xfrm>
              <a:grpFill/>
            </p:grpSpPr>
            <p:sp>
              <p:nvSpPr>
                <p:cNvPr id="149" name="Rectangle 127"/>
                <p:cNvSpPr>
                  <a:spLocks noChangeArrowheads="1"/>
                </p:cNvSpPr>
                <p:nvPr/>
              </p:nvSpPr>
              <p:spPr bwMode="auto">
                <a:xfrm>
                  <a:off x="1246" y="0"/>
                  <a:ext cx="288" cy="384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kumimoji="1" lang="en-US" altLang="zh-CN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Times New Roman" pitchFamily="18" charset="0"/>
                      <a:ea typeface="宋体" pitchFamily="2" charset="-122"/>
                    </a:rPr>
                    <a:t>i</a:t>
                  </a:r>
                </a:p>
              </p:txBody>
            </p:sp>
            <p:sp>
              <p:nvSpPr>
                <p:cNvPr id="150" name="Rectangle 128"/>
                <p:cNvSpPr>
                  <a:spLocks noChangeArrowheads="1"/>
                </p:cNvSpPr>
                <p:nvPr/>
              </p:nvSpPr>
              <p:spPr bwMode="auto">
                <a:xfrm>
                  <a:off x="1203" y="0"/>
                  <a:ext cx="374" cy="384"/>
                </a:xfrm>
                <a:prstGeom prst="rect">
                  <a:avLst/>
                </a:prstGeom>
                <a:grp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9" name="Group 129"/>
              <p:cNvGrpSpPr>
                <a:grpSpLocks/>
              </p:cNvGrpSpPr>
              <p:nvPr/>
            </p:nvGrpSpPr>
            <p:grpSpPr bwMode="auto">
              <a:xfrm>
                <a:off x="1577" y="0"/>
                <a:ext cx="374" cy="384"/>
                <a:chOff x="1577" y="0"/>
                <a:chExt cx="374" cy="384"/>
              </a:xfrm>
              <a:grpFill/>
            </p:grpSpPr>
            <p:sp>
              <p:nvSpPr>
                <p:cNvPr id="147" name="Rectangle 130"/>
                <p:cNvSpPr>
                  <a:spLocks noChangeArrowheads="1"/>
                </p:cNvSpPr>
                <p:nvPr/>
              </p:nvSpPr>
              <p:spPr bwMode="auto">
                <a:xfrm>
                  <a:off x="1620" y="0"/>
                  <a:ext cx="288" cy="384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kumimoji="1" lang="en-US" altLang="zh-CN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Times New Roman" pitchFamily="18" charset="0"/>
                      <a:ea typeface="宋体" pitchFamily="2" charset="-122"/>
                    </a:rPr>
                    <a:t>(</a:t>
                  </a:r>
                </a:p>
              </p:txBody>
            </p:sp>
            <p:sp>
              <p:nvSpPr>
                <p:cNvPr id="148" name="Rectangle 131"/>
                <p:cNvSpPr>
                  <a:spLocks noChangeArrowheads="1"/>
                </p:cNvSpPr>
                <p:nvPr/>
              </p:nvSpPr>
              <p:spPr bwMode="auto">
                <a:xfrm>
                  <a:off x="1577" y="0"/>
                  <a:ext cx="374" cy="384"/>
                </a:xfrm>
                <a:prstGeom prst="rect">
                  <a:avLst/>
                </a:prstGeom>
                <a:grp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10" name="Group 132"/>
              <p:cNvGrpSpPr>
                <a:grpSpLocks/>
              </p:cNvGrpSpPr>
              <p:nvPr/>
            </p:nvGrpSpPr>
            <p:grpSpPr bwMode="auto">
              <a:xfrm>
                <a:off x="1951" y="0"/>
                <a:ext cx="446" cy="384"/>
                <a:chOff x="1951" y="0"/>
                <a:chExt cx="446" cy="384"/>
              </a:xfrm>
              <a:grpFill/>
            </p:grpSpPr>
            <p:sp>
              <p:nvSpPr>
                <p:cNvPr id="145" name="Rectangle 133"/>
                <p:cNvSpPr>
                  <a:spLocks noChangeArrowheads="1"/>
                </p:cNvSpPr>
                <p:nvPr/>
              </p:nvSpPr>
              <p:spPr bwMode="auto">
                <a:xfrm>
                  <a:off x="1994" y="0"/>
                  <a:ext cx="360" cy="384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kumimoji="1" lang="en-US" altLang="zh-CN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Times New Roman" pitchFamily="18" charset="0"/>
                      <a:ea typeface="宋体" pitchFamily="2" charset="-122"/>
                    </a:rPr>
                    <a:t>)</a:t>
                  </a:r>
                </a:p>
              </p:txBody>
            </p:sp>
            <p:sp>
              <p:nvSpPr>
                <p:cNvPr id="146" name="Rectangle 134"/>
                <p:cNvSpPr>
                  <a:spLocks noChangeArrowheads="1"/>
                </p:cNvSpPr>
                <p:nvPr/>
              </p:nvSpPr>
              <p:spPr bwMode="auto">
                <a:xfrm>
                  <a:off x="1951" y="0"/>
                  <a:ext cx="446" cy="384"/>
                </a:xfrm>
                <a:prstGeom prst="rect">
                  <a:avLst/>
                </a:prstGeom>
                <a:grp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11" name="Group 135"/>
              <p:cNvGrpSpPr>
                <a:grpSpLocks/>
              </p:cNvGrpSpPr>
              <p:nvPr/>
            </p:nvGrpSpPr>
            <p:grpSpPr bwMode="auto">
              <a:xfrm>
                <a:off x="2397" y="0"/>
                <a:ext cx="446" cy="384"/>
                <a:chOff x="2397" y="0"/>
                <a:chExt cx="446" cy="384"/>
              </a:xfrm>
              <a:grpFill/>
            </p:grpSpPr>
            <p:sp>
              <p:nvSpPr>
                <p:cNvPr id="143" name="Rectangle 136"/>
                <p:cNvSpPr>
                  <a:spLocks noChangeArrowheads="1"/>
                </p:cNvSpPr>
                <p:nvPr/>
              </p:nvSpPr>
              <p:spPr bwMode="auto">
                <a:xfrm>
                  <a:off x="2440" y="0"/>
                  <a:ext cx="360" cy="384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kumimoji="1" lang="en-US" altLang="zh-CN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Times New Roman" pitchFamily="18" charset="0"/>
                      <a:ea typeface="宋体" pitchFamily="2" charset="-122"/>
                    </a:rPr>
                    <a:t>#</a:t>
                  </a:r>
                </a:p>
              </p:txBody>
            </p:sp>
            <p:sp>
              <p:nvSpPr>
                <p:cNvPr id="144" name="Rectangle 137"/>
                <p:cNvSpPr>
                  <a:spLocks noChangeArrowheads="1"/>
                </p:cNvSpPr>
                <p:nvPr/>
              </p:nvSpPr>
              <p:spPr bwMode="auto">
                <a:xfrm>
                  <a:off x="2397" y="0"/>
                  <a:ext cx="446" cy="384"/>
                </a:xfrm>
                <a:prstGeom prst="rect">
                  <a:avLst/>
                </a:prstGeom>
                <a:grp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12" name="Group 138"/>
              <p:cNvGrpSpPr>
                <a:grpSpLocks/>
              </p:cNvGrpSpPr>
              <p:nvPr/>
            </p:nvGrpSpPr>
            <p:grpSpPr bwMode="auto">
              <a:xfrm>
                <a:off x="0" y="384"/>
                <a:ext cx="383" cy="384"/>
                <a:chOff x="0" y="384"/>
                <a:chExt cx="383" cy="384"/>
              </a:xfrm>
              <a:grpFill/>
            </p:grpSpPr>
            <p:sp>
              <p:nvSpPr>
                <p:cNvPr id="141" name="Rectangle 139"/>
                <p:cNvSpPr>
                  <a:spLocks noChangeArrowheads="1"/>
                </p:cNvSpPr>
                <p:nvPr/>
              </p:nvSpPr>
              <p:spPr bwMode="auto">
                <a:xfrm>
                  <a:off x="43" y="384"/>
                  <a:ext cx="297" cy="384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kumimoji="1" lang="en-US" altLang="zh-CN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Times New Roman" pitchFamily="18" charset="0"/>
                      <a:ea typeface="宋体" pitchFamily="2" charset="-122"/>
                    </a:rPr>
                    <a:t>+</a:t>
                  </a:r>
                </a:p>
              </p:txBody>
            </p:sp>
            <p:sp>
              <p:nvSpPr>
                <p:cNvPr id="142" name="Rectangle 140"/>
                <p:cNvSpPr>
                  <a:spLocks noChangeArrowheads="1"/>
                </p:cNvSpPr>
                <p:nvPr/>
              </p:nvSpPr>
              <p:spPr bwMode="auto">
                <a:xfrm>
                  <a:off x="0" y="384"/>
                  <a:ext cx="383" cy="384"/>
                </a:xfrm>
                <a:prstGeom prst="rect">
                  <a:avLst/>
                </a:prstGeom>
                <a:grp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13" name="Group 141"/>
              <p:cNvGrpSpPr>
                <a:grpSpLocks/>
              </p:cNvGrpSpPr>
              <p:nvPr/>
            </p:nvGrpSpPr>
            <p:grpSpPr bwMode="auto">
              <a:xfrm>
                <a:off x="383" y="384"/>
                <a:ext cx="446" cy="384"/>
                <a:chOff x="383" y="384"/>
                <a:chExt cx="446" cy="384"/>
              </a:xfrm>
              <a:grpFill/>
            </p:grpSpPr>
            <p:sp>
              <p:nvSpPr>
                <p:cNvPr id="139" name="Rectangle 142"/>
                <p:cNvSpPr>
                  <a:spLocks noChangeArrowheads="1"/>
                </p:cNvSpPr>
                <p:nvPr/>
              </p:nvSpPr>
              <p:spPr bwMode="auto">
                <a:xfrm>
                  <a:off x="426" y="384"/>
                  <a:ext cx="360" cy="384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kumimoji="1" lang="en-US" altLang="zh-CN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itchFamily="18" charset="0"/>
                      <a:ea typeface="宋体" pitchFamily="2" charset="-122"/>
                    </a:rPr>
                    <a:t>⋗</a:t>
                  </a:r>
                </a:p>
              </p:txBody>
            </p:sp>
            <p:sp>
              <p:nvSpPr>
                <p:cNvPr id="140" name="Rectangle 143"/>
                <p:cNvSpPr>
                  <a:spLocks noChangeArrowheads="1"/>
                </p:cNvSpPr>
                <p:nvPr/>
              </p:nvSpPr>
              <p:spPr bwMode="auto">
                <a:xfrm>
                  <a:off x="383" y="384"/>
                  <a:ext cx="446" cy="384"/>
                </a:xfrm>
                <a:prstGeom prst="rect">
                  <a:avLst/>
                </a:prstGeom>
                <a:grp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14" name="Group 144"/>
              <p:cNvGrpSpPr>
                <a:grpSpLocks/>
              </p:cNvGrpSpPr>
              <p:nvPr/>
            </p:nvGrpSpPr>
            <p:grpSpPr bwMode="auto">
              <a:xfrm>
                <a:off x="829" y="384"/>
                <a:ext cx="374" cy="384"/>
                <a:chOff x="829" y="384"/>
                <a:chExt cx="374" cy="384"/>
              </a:xfrm>
              <a:grpFill/>
            </p:grpSpPr>
            <p:sp>
              <p:nvSpPr>
                <p:cNvPr id="137" name="Rectangle 145"/>
                <p:cNvSpPr>
                  <a:spLocks noChangeArrowheads="1"/>
                </p:cNvSpPr>
                <p:nvPr/>
              </p:nvSpPr>
              <p:spPr bwMode="auto">
                <a:xfrm>
                  <a:off x="872" y="384"/>
                  <a:ext cx="288" cy="384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kumimoji="1" lang="en-US" altLang="zh-CN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itchFamily="18" charset="0"/>
                      <a:ea typeface="宋体" pitchFamily="2" charset="-122"/>
                    </a:rPr>
                    <a:t>⋖</a:t>
                  </a:r>
                </a:p>
              </p:txBody>
            </p:sp>
            <p:sp>
              <p:nvSpPr>
                <p:cNvPr id="138" name="Rectangle 146"/>
                <p:cNvSpPr>
                  <a:spLocks noChangeArrowheads="1"/>
                </p:cNvSpPr>
                <p:nvPr/>
              </p:nvSpPr>
              <p:spPr bwMode="auto">
                <a:xfrm>
                  <a:off x="829" y="384"/>
                  <a:ext cx="374" cy="384"/>
                </a:xfrm>
                <a:prstGeom prst="rect">
                  <a:avLst/>
                </a:prstGeom>
                <a:grp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15" name="Group 147"/>
              <p:cNvGrpSpPr>
                <a:grpSpLocks/>
              </p:cNvGrpSpPr>
              <p:nvPr/>
            </p:nvGrpSpPr>
            <p:grpSpPr bwMode="auto">
              <a:xfrm>
                <a:off x="1203" y="384"/>
                <a:ext cx="374" cy="384"/>
                <a:chOff x="1203" y="384"/>
                <a:chExt cx="374" cy="384"/>
              </a:xfrm>
              <a:grpFill/>
            </p:grpSpPr>
            <p:sp>
              <p:nvSpPr>
                <p:cNvPr id="135" name="Rectangle 148"/>
                <p:cNvSpPr>
                  <a:spLocks noChangeArrowheads="1"/>
                </p:cNvSpPr>
                <p:nvPr/>
              </p:nvSpPr>
              <p:spPr bwMode="auto">
                <a:xfrm>
                  <a:off x="1246" y="384"/>
                  <a:ext cx="288" cy="384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kumimoji="1" lang="en-US" altLang="zh-CN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itchFamily="18" charset="0"/>
                      <a:ea typeface="宋体" pitchFamily="2" charset="-122"/>
                    </a:rPr>
                    <a:t>⋖</a:t>
                  </a:r>
                </a:p>
              </p:txBody>
            </p:sp>
            <p:sp>
              <p:nvSpPr>
                <p:cNvPr id="136" name="Rectangle 149"/>
                <p:cNvSpPr>
                  <a:spLocks noChangeArrowheads="1"/>
                </p:cNvSpPr>
                <p:nvPr/>
              </p:nvSpPr>
              <p:spPr bwMode="auto">
                <a:xfrm>
                  <a:off x="1203" y="384"/>
                  <a:ext cx="374" cy="384"/>
                </a:xfrm>
                <a:prstGeom prst="rect">
                  <a:avLst/>
                </a:prstGeom>
                <a:grp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16" name="Group 150"/>
              <p:cNvGrpSpPr>
                <a:grpSpLocks/>
              </p:cNvGrpSpPr>
              <p:nvPr/>
            </p:nvGrpSpPr>
            <p:grpSpPr bwMode="auto">
              <a:xfrm>
                <a:off x="1577" y="384"/>
                <a:ext cx="374" cy="384"/>
                <a:chOff x="1577" y="384"/>
                <a:chExt cx="374" cy="384"/>
              </a:xfrm>
              <a:grpFill/>
            </p:grpSpPr>
            <p:sp>
              <p:nvSpPr>
                <p:cNvPr id="133" name="Rectangle 151"/>
                <p:cNvSpPr>
                  <a:spLocks noChangeArrowheads="1"/>
                </p:cNvSpPr>
                <p:nvPr/>
              </p:nvSpPr>
              <p:spPr bwMode="auto">
                <a:xfrm>
                  <a:off x="1620" y="384"/>
                  <a:ext cx="288" cy="384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kumimoji="1" lang="en-US" altLang="zh-CN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itchFamily="18" charset="0"/>
                      <a:ea typeface="宋体" pitchFamily="2" charset="-122"/>
                    </a:rPr>
                    <a:t>⋖</a:t>
                  </a:r>
                </a:p>
              </p:txBody>
            </p:sp>
            <p:sp>
              <p:nvSpPr>
                <p:cNvPr id="134" name="Rectangle 152"/>
                <p:cNvSpPr>
                  <a:spLocks noChangeArrowheads="1"/>
                </p:cNvSpPr>
                <p:nvPr/>
              </p:nvSpPr>
              <p:spPr bwMode="auto">
                <a:xfrm>
                  <a:off x="1577" y="384"/>
                  <a:ext cx="374" cy="384"/>
                </a:xfrm>
                <a:prstGeom prst="rect">
                  <a:avLst/>
                </a:prstGeom>
                <a:grp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17" name="Group 153"/>
              <p:cNvGrpSpPr>
                <a:grpSpLocks/>
              </p:cNvGrpSpPr>
              <p:nvPr/>
            </p:nvGrpSpPr>
            <p:grpSpPr bwMode="auto">
              <a:xfrm>
                <a:off x="1951" y="384"/>
                <a:ext cx="446" cy="384"/>
                <a:chOff x="1951" y="384"/>
                <a:chExt cx="446" cy="384"/>
              </a:xfrm>
              <a:grpFill/>
            </p:grpSpPr>
            <p:sp>
              <p:nvSpPr>
                <p:cNvPr id="131" name="Rectangle 154"/>
                <p:cNvSpPr>
                  <a:spLocks noChangeArrowheads="1"/>
                </p:cNvSpPr>
                <p:nvPr/>
              </p:nvSpPr>
              <p:spPr bwMode="auto">
                <a:xfrm>
                  <a:off x="1994" y="384"/>
                  <a:ext cx="360" cy="384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kumimoji="1" lang="en-US" altLang="zh-CN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itchFamily="18" charset="0"/>
                      <a:ea typeface="宋体" pitchFamily="2" charset="-122"/>
                    </a:rPr>
                    <a:t>⋗</a:t>
                  </a:r>
                </a:p>
              </p:txBody>
            </p:sp>
            <p:sp>
              <p:nvSpPr>
                <p:cNvPr id="132" name="Rectangle 155"/>
                <p:cNvSpPr>
                  <a:spLocks noChangeArrowheads="1"/>
                </p:cNvSpPr>
                <p:nvPr/>
              </p:nvSpPr>
              <p:spPr bwMode="auto">
                <a:xfrm>
                  <a:off x="1951" y="384"/>
                  <a:ext cx="446" cy="384"/>
                </a:xfrm>
                <a:prstGeom prst="rect">
                  <a:avLst/>
                </a:prstGeom>
                <a:grp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18" name="Group 156"/>
              <p:cNvGrpSpPr>
                <a:grpSpLocks/>
              </p:cNvGrpSpPr>
              <p:nvPr/>
            </p:nvGrpSpPr>
            <p:grpSpPr bwMode="auto">
              <a:xfrm>
                <a:off x="2397" y="384"/>
                <a:ext cx="446" cy="384"/>
                <a:chOff x="2397" y="384"/>
                <a:chExt cx="446" cy="384"/>
              </a:xfrm>
              <a:grpFill/>
            </p:grpSpPr>
            <p:sp>
              <p:nvSpPr>
                <p:cNvPr id="129" name="Rectangle 157"/>
                <p:cNvSpPr>
                  <a:spLocks noChangeArrowheads="1"/>
                </p:cNvSpPr>
                <p:nvPr/>
              </p:nvSpPr>
              <p:spPr bwMode="auto">
                <a:xfrm>
                  <a:off x="2440" y="384"/>
                  <a:ext cx="360" cy="384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kumimoji="1" lang="en-US" altLang="zh-CN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itchFamily="18" charset="0"/>
                      <a:ea typeface="宋体" pitchFamily="2" charset="-122"/>
                    </a:rPr>
                    <a:t>⋗</a:t>
                  </a:r>
                </a:p>
              </p:txBody>
            </p:sp>
            <p:sp>
              <p:nvSpPr>
                <p:cNvPr id="130" name="Rectangle 158"/>
                <p:cNvSpPr>
                  <a:spLocks noChangeArrowheads="1"/>
                </p:cNvSpPr>
                <p:nvPr/>
              </p:nvSpPr>
              <p:spPr bwMode="auto">
                <a:xfrm>
                  <a:off x="2397" y="384"/>
                  <a:ext cx="446" cy="384"/>
                </a:xfrm>
                <a:prstGeom prst="rect">
                  <a:avLst/>
                </a:prstGeom>
                <a:grp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19" name="Group 159"/>
              <p:cNvGrpSpPr>
                <a:grpSpLocks/>
              </p:cNvGrpSpPr>
              <p:nvPr/>
            </p:nvGrpSpPr>
            <p:grpSpPr bwMode="auto">
              <a:xfrm>
                <a:off x="0" y="768"/>
                <a:ext cx="383" cy="384"/>
                <a:chOff x="0" y="768"/>
                <a:chExt cx="383" cy="384"/>
              </a:xfrm>
              <a:grpFill/>
            </p:grpSpPr>
            <p:sp>
              <p:nvSpPr>
                <p:cNvPr id="127" name="Rectangle 160"/>
                <p:cNvSpPr>
                  <a:spLocks noChangeArrowheads="1"/>
                </p:cNvSpPr>
                <p:nvPr/>
              </p:nvSpPr>
              <p:spPr bwMode="auto">
                <a:xfrm>
                  <a:off x="43" y="768"/>
                  <a:ext cx="297" cy="384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kumimoji="1" lang="en-US" altLang="zh-CN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Times New Roman" pitchFamily="18" charset="0"/>
                      <a:ea typeface="宋体" pitchFamily="2" charset="-122"/>
                    </a:rPr>
                    <a:t>*</a:t>
                  </a:r>
                </a:p>
              </p:txBody>
            </p:sp>
            <p:sp>
              <p:nvSpPr>
                <p:cNvPr id="128" name="Rectangle 161"/>
                <p:cNvSpPr>
                  <a:spLocks noChangeArrowheads="1"/>
                </p:cNvSpPr>
                <p:nvPr/>
              </p:nvSpPr>
              <p:spPr bwMode="auto">
                <a:xfrm>
                  <a:off x="0" y="768"/>
                  <a:ext cx="383" cy="384"/>
                </a:xfrm>
                <a:prstGeom prst="rect">
                  <a:avLst/>
                </a:prstGeom>
                <a:grp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20" name="Group 162"/>
              <p:cNvGrpSpPr>
                <a:grpSpLocks/>
              </p:cNvGrpSpPr>
              <p:nvPr/>
            </p:nvGrpSpPr>
            <p:grpSpPr bwMode="auto">
              <a:xfrm>
                <a:off x="383" y="768"/>
                <a:ext cx="446" cy="384"/>
                <a:chOff x="383" y="768"/>
                <a:chExt cx="446" cy="384"/>
              </a:xfrm>
              <a:grpFill/>
            </p:grpSpPr>
            <p:sp>
              <p:nvSpPr>
                <p:cNvPr id="125" name="Rectangle 163"/>
                <p:cNvSpPr>
                  <a:spLocks noChangeArrowheads="1"/>
                </p:cNvSpPr>
                <p:nvPr/>
              </p:nvSpPr>
              <p:spPr bwMode="auto">
                <a:xfrm>
                  <a:off x="426" y="768"/>
                  <a:ext cx="360" cy="384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kumimoji="1" lang="en-US" altLang="zh-CN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itchFamily="18" charset="0"/>
                      <a:ea typeface="宋体" pitchFamily="2" charset="-122"/>
                    </a:rPr>
                    <a:t>⋗</a:t>
                  </a:r>
                </a:p>
              </p:txBody>
            </p:sp>
            <p:sp>
              <p:nvSpPr>
                <p:cNvPr id="126" name="Rectangle 164"/>
                <p:cNvSpPr>
                  <a:spLocks noChangeArrowheads="1"/>
                </p:cNvSpPr>
                <p:nvPr/>
              </p:nvSpPr>
              <p:spPr bwMode="auto">
                <a:xfrm>
                  <a:off x="383" y="768"/>
                  <a:ext cx="446" cy="384"/>
                </a:xfrm>
                <a:prstGeom prst="rect">
                  <a:avLst/>
                </a:prstGeom>
                <a:grp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21" name="Group 165"/>
              <p:cNvGrpSpPr>
                <a:grpSpLocks/>
              </p:cNvGrpSpPr>
              <p:nvPr/>
            </p:nvGrpSpPr>
            <p:grpSpPr bwMode="auto">
              <a:xfrm>
                <a:off x="829" y="768"/>
                <a:ext cx="374" cy="384"/>
                <a:chOff x="829" y="768"/>
                <a:chExt cx="374" cy="384"/>
              </a:xfrm>
              <a:grpFill/>
            </p:grpSpPr>
            <p:sp>
              <p:nvSpPr>
                <p:cNvPr id="123" name="Rectangle 166"/>
                <p:cNvSpPr>
                  <a:spLocks noChangeArrowheads="1"/>
                </p:cNvSpPr>
                <p:nvPr/>
              </p:nvSpPr>
              <p:spPr bwMode="auto">
                <a:xfrm>
                  <a:off x="872" y="768"/>
                  <a:ext cx="288" cy="384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kumimoji="1" lang="en-US" altLang="zh-CN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itchFamily="18" charset="0"/>
                      <a:ea typeface="宋体" pitchFamily="2" charset="-122"/>
                    </a:rPr>
                    <a:t>⋗</a:t>
                  </a:r>
                </a:p>
              </p:txBody>
            </p:sp>
            <p:sp>
              <p:nvSpPr>
                <p:cNvPr id="124" name="Rectangle 167"/>
                <p:cNvSpPr>
                  <a:spLocks noChangeArrowheads="1"/>
                </p:cNvSpPr>
                <p:nvPr/>
              </p:nvSpPr>
              <p:spPr bwMode="auto">
                <a:xfrm>
                  <a:off x="829" y="768"/>
                  <a:ext cx="374" cy="384"/>
                </a:xfrm>
                <a:prstGeom prst="rect">
                  <a:avLst/>
                </a:prstGeom>
                <a:grp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22" name="Group 168"/>
              <p:cNvGrpSpPr>
                <a:grpSpLocks/>
              </p:cNvGrpSpPr>
              <p:nvPr/>
            </p:nvGrpSpPr>
            <p:grpSpPr bwMode="auto">
              <a:xfrm>
                <a:off x="1203" y="768"/>
                <a:ext cx="374" cy="384"/>
                <a:chOff x="1203" y="768"/>
                <a:chExt cx="374" cy="384"/>
              </a:xfrm>
              <a:grpFill/>
            </p:grpSpPr>
            <p:sp>
              <p:nvSpPr>
                <p:cNvPr id="121" name="Rectangle 169"/>
                <p:cNvSpPr>
                  <a:spLocks noChangeArrowheads="1"/>
                </p:cNvSpPr>
                <p:nvPr/>
              </p:nvSpPr>
              <p:spPr bwMode="auto">
                <a:xfrm>
                  <a:off x="1246" y="768"/>
                  <a:ext cx="288" cy="384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kumimoji="1" lang="en-US" altLang="zh-CN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itchFamily="18" charset="0"/>
                      <a:ea typeface="宋体" pitchFamily="2" charset="-122"/>
                    </a:rPr>
                    <a:t>⋖</a:t>
                  </a:r>
                </a:p>
              </p:txBody>
            </p:sp>
            <p:sp>
              <p:nvSpPr>
                <p:cNvPr id="122" name="Rectangle 170"/>
                <p:cNvSpPr>
                  <a:spLocks noChangeArrowheads="1"/>
                </p:cNvSpPr>
                <p:nvPr/>
              </p:nvSpPr>
              <p:spPr bwMode="auto">
                <a:xfrm>
                  <a:off x="1203" y="768"/>
                  <a:ext cx="374" cy="384"/>
                </a:xfrm>
                <a:prstGeom prst="rect">
                  <a:avLst/>
                </a:prstGeom>
                <a:grp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23" name="Group 171"/>
              <p:cNvGrpSpPr>
                <a:grpSpLocks/>
              </p:cNvGrpSpPr>
              <p:nvPr/>
            </p:nvGrpSpPr>
            <p:grpSpPr bwMode="auto">
              <a:xfrm>
                <a:off x="1577" y="768"/>
                <a:ext cx="374" cy="384"/>
                <a:chOff x="1577" y="768"/>
                <a:chExt cx="374" cy="384"/>
              </a:xfrm>
              <a:grpFill/>
            </p:grpSpPr>
            <p:sp>
              <p:nvSpPr>
                <p:cNvPr id="119" name="Rectangle 172"/>
                <p:cNvSpPr>
                  <a:spLocks noChangeArrowheads="1"/>
                </p:cNvSpPr>
                <p:nvPr/>
              </p:nvSpPr>
              <p:spPr bwMode="auto">
                <a:xfrm>
                  <a:off x="1620" y="768"/>
                  <a:ext cx="288" cy="384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kumimoji="1" lang="en-US" altLang="zh-CN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itchFamily="18" charset="0"/>
                      <a:ea typeface="宋体" pitchFamily="2" charset="-122"/>
                    </a:rPr>
                    <a:t>⋖</a:t>
                  </a:r>
                </a:p>
              </p:txBody>
            </p:sp>
            <p:sp>
              <p:nvSpPr>
                <p:cNvPr id="120" name="Rectangle 173"/>
                <p:cNvSpPr>
                  <a:spLocks noChangeArrowheads="1"/>
                </p:cNvSpPr>
                <p:nvPr/>
              </p:nvSpPr>
              <p:spPr bwMode="auto">
                <a:xfrm>
                  <a:off x="1577" y="768"/>
                  <a:ext cx="374" cy="384"/>
                </a:xfrm>
                <a:prstGeom prst="rect">
                  <a:avLst/>
                </a:prstGeom>
                <a:grp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24" name="Group 174"/>
              <p:cNvGrpSpPr>
                <a:grpSpLocks/>
              </p:cNvGrpSpPr>
              <p:nvPr/>
            </p:nvGrpSpPr>
            <p:grpSpPr bwMode="auto">
              <a:xfrm>
                <a:off x="1951" y="768"/>
                <a:ext cx="446" cy="384"/>
                <a:chOff x="1951" y="768"/>
                <a:chExt cx="446" cy="384"/>
              </a:xfrm>
              <a:grpFill/>
            </p:grpSpPr>
            <p:sp>
              <p:nvSpPr>
                <p:cNvPr id="117" name="Rectangle 175"/>
                <p:cNvSpPr>
                  <a:spLocks noChangeArrowheads="1"/>
                </p:cNvSpPr>
                <p:nvPr/>
              </p:nvSpPr>
              <p:spPr bwMode="auto">
                <a:xfrm>
                  <a:off x="1994" y="768"/>
                  <a:ext cx="360" cy="384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kumimoji="1" lang="en-US" altLang="zh-CN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itchFamily="18" charset="0"/>
                      <a:ea typeface="宋体" pitchFamily="2" charset="-122"/>
                    </a:rPr>
                    <a:t>⋗</a:t>
                  </a:r>
                </a:p>
              </p:txBody>
            </p:sp>
            <p:sp>
              <p:nvSpPr>
                <p:cNvPr id="118" name="Rectangle 176"/>
                <p:cNvSpPr>
                  <a:spLocks noChangeArrowheads="1"/>
                </p:cNvSpPr>
                <p:nvPr/>
              </p:nvSpPr>
              <p:spPr bwMode="auto">
                <a:xfrm>
                  <a:off x="1951" y="768"/>
                  <a:ext cx="446" cy="384"/>
                </a:xfrm>
                <a:prstGeom prst="rect">
                  <a:avLst/>
                </a:prstGeom>
                <a:grp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25" name="Group 177"/>
              <p:cNvGrpSpPr>
                <a:grpSpLocks/>
              </p:cNvGrpSpPr>
              <p:nvPr/>
            </p:nvGrpSpPr>
            <p:grpSpPr bwMode="auto">
              <a:xfrm>
                <a:off x="2397" y="768"/>
                <a:ext cx="446" cy="384"/>
                <a:chOff x="2397" y="768"/>
                <a:chExt cx="446" cy="384"/>
              </a:xfrm>
              <a:grpFill/>
            </p:grpSpPr>
            <p:sp>
              <p:nvSpPr>
                <p:cNvPr id="115" name="Rectangle 178"/>
                <p:cNvSpPr>
                  <a:spLocks noChangeArrowheads="1"/>
                </p:cNvSpPr>
                <p:nvPr/>
              </p:nvSpPr>
              <p:spPr bwMode="auto">
                <a:xfrm>
                  <a:off x="2440" y="768"/>
                  <a:ext cx="360" cy="384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kumimoji="1" lang="en-US" altLang="zh-CN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itchFamily="18" charset="0"/>
                      <a:ea typeface="宋体" pitchFamily="2" charset="-122"/>
                    </a:rPr>
                    <a:t>⋗</a:t>
                  </a:r>
                </a:p>
              </p:txBody>
            </p:sp>
            <p:sp>
              <p:nvSpPr>
                <p:cNvPr id="116" name="Rectangle 179"/>
                <p:cNvSpPr>
                  <a:spLocks noChangeArrowheads="1"/>
                </p:cNvSpPr>
                <p:nvPr/>
              </p:nvSpPr>
              <p:spPr bwMode="auto">
                <a:xfrm>
                  <a:off x="2397" y="768"/>
                  <a:ext cx="446" cy="384"/>
                </a:xfrm>
                <a:prstGeom prst="rect">
                  <a:avLst/>
                </a:prstGeom>
                <a:grp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26" name="Group 180"/>
              <p:cNvGrpSpPr>
                <a:grpSpLocks/>
              </p:cNvGrpSpPr>
              <p:nvPr/>
            </p:nvGrpSpPr>
            <p:grpSpPr bwMode="auto">
              <a:xfrm>
                <a:off x="0" y="1152"/>
                <a:ext cx="383" cy="384"/>
                <a:chOff x="0" y="1152"/>
                <a:chExt cx="383" cy="384"/>
              </a:xfrm>
              <a:grpFill/>
            </p:grpSpPr>
            <p:sp>
              <p:nvSpPr>
                <p:cNvPr id="113" name="Rectangle 181"/>
                <p:cNvSpPr>
                  <a:spLocks noChangeArrowheads="1"/>
                </p:cNvSpPr>
                <p:nvPr/>
              </p:nvSpPr>
              <p:spPr bwMode="auto">
                <a:xfrm>
                  <a:off x="43" y="1152"/>
                  <a:ext cx="297" cy="384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kumimoji="1" lang="en-US" altLang="zh-CN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Times New Roman" pitchFamily="18" charset="0"/>
                      <a:ea typeface="宋体" pitchFamily="2" charset="-122"/>
                    </a:rPr>
                    <a:t>i</a:t>
                  </a:r>
                </a:p>
              </p:txBody>
            </p:sp>
            <p:sp>
              <p:nvSpPr>
                <p:cNvPr id="114" name="Rectangle 182"/>
                <p:cNvSpPr>
                  <a:spLocks noChangeArrowheads="1"/>
                </p:cNvSpPr>
                <p:nvPr/>
              </p:nvSpPr>
              <p:spPr bwMode="auto">
                <a:xfrm>
                  <a:off x="0" y="1152"/>
                  <a:ext cx="383" cy="384"/>
                </a:xfrm>
                <a:prstGeom prst="rect">
                  <a:avLst/>
                </a:prstGeom>
                <a:grp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27" name="Group 183"/>
              <p:cNvGrpSpPr>
                <a:grpSpLocks/>
              </p:cNvGrpSpPr>
              <p:nvPr/>
            </p:nvGrpSpPr>
            <p:grpSpPr bwMode="auto">
              <a:xfrm>
                <a:off x="383" y="1152"/>
                <a:ext cx="446" cy="384"/>
                <a:chOff x="383" y="1152"/>
                <a:chExt cx="446" cy="384"/>
              </a:xfrm>
              <a:grpFill/>
            </p:grpSpPr>
            <p:sp>
              <p:nvSpPr>
                <p:cNvPr id="111" name="Rectangle 184"/>
                <p:cNvSpPr>
                  <a:spLocks noChangeArrowheads="1"/>
                </p:cNvSpPr>
                <p:nvPr/>
              </p:nvSpPr>
              <p:spPr bwMode="auto">
                <a:xfrm>
                  <a:off x="426" y="1152"/>
                  <a:ext cx="360" cy="384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kumimoji="1" lang="en-US" altLang="zh-CN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itchFamily="18" charset="0"/>
                      <a:ea typeface="宋体" pitchFamily="2" charset="-122"/>
                    </a:rPr>
                    <a:t>⋗</a:t>
                  </a:r>
                </a:p>
              </p:txBody>
            </p:sp>
            <p:sp>
              <p:nvSpPr>
                <p:cNvPr id="112" name="Rectangle 185"/>
                <p:cNvSpPr>
                  <a:spLocks noChangeArrowheads="1"/>
                </p:cNvSpPr>
                <p:nvPr/>
              </p:nvSpPr>
              <p:spPr bwMode="auto">
                <a:xfrm>
                  <a:off x="383" y="1152"/>
                  <a:ext cx="446" cy="384"/>
                </a:xfrm>
                <a:prstGeom prst="rect">
                  <a:avLst/>
                </a:prstGeom>
                <a:grp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28" name="Group 186"/>
              <p:cNvGrpSpPr>
                <a:grpSpLocks/>
              </p:cNvGrpSpPr>
              <p:nvPr/>
            </p:nvGrpSpPr>
            <p:grpSpPr bwMode="auto">
              <a:xfrm>
                <a:off x="829" y="1152"/>
                <a:ext cx="374" cy="384"/>
                <a:chOff x="829" y="1152"/>
                <a:chExt cx="374" cy="384"/>
              </a:xfrm>
              <a:grpFill/>
            </p:grpSpPr>
            <p:sp>
              <p:nvSpPr>
                <p:cNvPr id="109" name="Rectangle 187"/>
                <p:cNvSpPr>
                  <a:spLocks noChangeArrowheads="1"/>
                </p:cNvSpPr>
                <p:nvPr/>
              </p:nvSpPr>
              <p:spPr bwMode="auto">
                <a:xfrm>
                  <a:off x="872" y="1152"/>
                  <a:ext cx="288" cy="384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kumimoji="1" lang="en-US" altLang="zh-CN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itchFamily="18" charset="0"/>
                      <a:ea typeface="宋体" pitchFamily="2" charset="-122"/>
                    </a:rPr>
                    <a:t>⋗</a:t>
                  </a:r>
                </a:p>
              </p:txBody>
            </p:sp>
            <p:sp>
              <p:nvSpPr>
                <p:cNvPr id="110" name="Rectangle 188"/>
                <p:cNvSpPr>
                  <a:spLocks noChangeArrowheads="1"/>
                </p:cNvSpPr>
                <p:nvPr/>
              </p:nvSpPr>
              <p:spPr bwMode="auto">
                <a:xfrm>
                  <a:off x="829" y="1152"/>
                  <a:ext cx="374" cy="384"/>
                </a:xfrm>
                <a:prstGeom prst="rect">
                  <a:avLst/>
                </a:prstGeom>
                <a:grp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29" name="Group 189"/>
              <p:cNvGrpSpPr>
                <a:grpSpLocks/>
              </p:cNvGrpSpPr>
              <p:nvPr/>
            </p:nvGrpSpPr>
            <p:grpSpPr bwMode="auto">
              <a:xfrm>
                <a:off x="1203" y="1152"/>
                <a:ext cx="374" cy="384"/>
                <a:chOff x="1203" y="1152"/>
                <a:chExt cx="374" cy="384"/>
              </a:xfrm>
              <a:grpFill/>
            </p:grpSpPr>
            <p:sp>
              <p:nvSpPr>
                <p:cNvPr id="107" name="Rectangle 190"/>
                <p:cNvSpPr>
                  <a:spLocks noChangeArrowheads="1"/>
                </p:cNvSpPr>
                <p:nvPr/>
              </p:nvSpPr>
              <p:spPr bwMode="auto">
                <a:xfrm>
                  <a:off x="1246" y="1152"/>
                  <a:ext cx="288" cy="384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kumimoji="1" lang="en-US" altLang="zh-CN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itchFamily="18" charset="0"/>
                      <a:ea typeface="宋体" pitchFamily="2" charset="-122"/>
                    </a:rPr>
                    <a:t> </a:t>
                  </a:r>
                </a:p>
                <a:p>
                  <a:pPr eaLnBrk="0" hangingPunct="0">
                    <a:defRPr/>
                  </a:pPr>
                  <a:endParaRPr kumimoji="1" lang="en-US" altLang="zh-CN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108" name="Rectangle 191"/>
                <p:cNvSpPr>
                  <a:spLocks noChangeArrowheads="1"/>
                </p:cNvSpPr>
                <p:nvPr/>
              </p:nvSpPr>
              <p:spPr bwMode="auto">
                <a:xfrm>
                  <a:off x="1203" y="1152"/>
                  <a:ext cx="374" cy="384"/>
                </a:xfrm>
                <a:prstGeom prst="rect">
                  <a:avLst/>
                </a:prstGeom>
                <a:grp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30" name="Group 192"/>
              <p:cNvGrpSpPr>
                <a:grpSpLocks/>
              </p:cNvGrpSpPr>
              <p:nvPr/>
            </p:nvGrpSpPr>
            <p:grpSpPr bwMode="auto">
              <a:xfrm>
                <a:off x="1577" y="1152"/>
                <a:ext cx="374" cy="384"/>
                <a:chOff x="1577" y="1152"/>
                <a:chExt cx="374" cy="384"/>
              </a:xfrm>
              <a:grpFill/>
            </p:grpSpPr>
            <p:sp>
              <p:nvSpPr>
                <p:cNvPr id="105" name="Rectangle 193"/>
                <p:cNvSpPr>
                  <a:spLocks noChangeArrowheads="1"/>
                </p:cNvSpPr>
                <p:nvPr/>
              </p:nvSpPr>
              <p:spPr bwMode="auto">
                <a:xfrm>
                  <a:off x="1620" y="1152"/>
                  <a:ext cx="288" cy="384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kumimoji="1" lang="en-US" altLang="zh-CN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itchFamily="18" charset="0"/>
                      <a:ea typeface="宋体" pitchFamily="2" charset="-122"/>
                    </a:rPr>
                    <a:t> </a:t>
                  </a:r>
                </a:p>
                <a:p>
                  <a:pPr eaLnBrk="0" hangingPunct="0">
                    <a:defRPr/>
                  </a:pPr>
                  <a:endParaRPr kumimoji="1" lang="en-US" altLang="zh-CN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106" name="Rectangle 194"/>
                <p:cNvSpPr>
                  <a:spLocks noChangeArrowheads="1"/>
                </p:cNvSpPr>
                <p:nvPr/>
              </p:nvSpPr>
              <p:spPr bwMode="auto">
                <a:xfrm>
                  <a:off x="1577" y="1152"/>
                  <a:ext cx="374" cy="384"/>
                </a:xfrm>
                <a:prstGeom prst="rect">
                  <a:avLst/>
                </a:prstGeom>
                <a:grp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31" name="Group 195"/>
              <p:cNvGrpSpPr>
                <a:grpSpLocks/>
              </p:cNvGrpSpPr>
              <p:nvPr/>
            </p:nvGrpSpPr>
            <p:grpSpPr bwMode="auto">
              <a:xfrm>
                <a:off x="1951" y="1152"/>
                <a:ext cx="446" cy="384"/>
                <a:chOff x="1951" y="1152"/>
                <a:chExt cx="446" cy="384"/>
              </a:xfrm>
              <a:grpFill/>
            </p:grpSpPr>
            <p:sp>
              <p:nvSpPr>
                <p:cNvPr id="103" name="Rectangle 196"/>
                <p:cNvSpPr>
                  <a:spLocks noChangeArrowheads="1"/>
                </p:cNvSpPr>
                <p:nvPr/>
              </p:nvSpPr>
              <p:spPr bwMode="auto">
                <a:xfrm>
                  <a:off x="1994" y="1152"/>
                  <a:ext cx="360" cy="384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kumimoji="1" lang="en-US" altLang="zh-CN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itchFamily="18" charset="0"/>
                      <a:ea typeface="宋体" pitchFamily="2" charset="-122"/>
                    </a:rPr>
                    <a:t>⋗</a:t>
                  </a:r>
                </a:p>
              </p:txBody>
            </p:sp>
            <p:sp>
              <p:nvSpPr>
                <p:cNvPr id="104" name="Rectangle 197"/>
                <p:cNvSpPr>
                  <a:spLocks noChangeArrowheads="1"/>
                </p:cNvSpPr>
                <p:nvPr/>
              </p:nvSpPr>
              <p:spPr bwMode="auto">
                <a:xfrm>
                  <a:off x="1951" y="1152"/>
                  <a:ext cx="446" cy="384"/>
                </a:xfrm>
                <a:prstGeom prst="rect">
                  <a:avLst/>
                </a:prstGeom>
                <a:grp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249984" name="Group 198"/>
              <p:cNvGrpSpPr>
                <a:grpSpLocks/>
              </p:cNvGrpSpPr>
              <p:nvPr/>
            </p:nvGrpSpPr>
            <p:grpSpPr bwMode="auto">
              <a:xfrm>
                <a:off x="2397" y="1152"/>
                <a:ext cx="446" cy="384"/>
                <a:chOff x="2397" y="1152"/>
                <a:chExt cx="446" cy="384"/>
              </a:xfrm>
              <a:grpFill/>
            </p:grpSpPr>
            <p:sp>
              <p:nvSpPr>
                <p:cNvPr id="101" name="Rectangle 199"/>
                <p:cNvSpPr>
                  <a:spLocks noChangeArrowheads="1"/>
                </p:cNvSpPr>
                <p:nvPr/>
              </p:nvSpPr>
              <p:spPr bwMode="auto">
                <a:xfrm>
                  <a:off x="2440" y="1152"/>
                  <a:ext cx="360" cy="384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kumimoji="1" lang="en-US" altLang="zh-CN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itchFamily="18" charset="0"/>
                      <a:ea typeface="宋体" pitchFamily="2" charset="-122"/>
                    </a:rPr>
                    <a:t>⋗</a:t>
                  </a:r>
                </a:p>
              </p:txBody>
            </p:sp>
            <p:sp>
              <p:nvSpPr>
                <p:cNvPr id="102" name="Rectangle 200"/>
                <p:cNvSpPr>
                  <a:spLocks noChangeArrowheads="1"/>
                </p:cNvSpPr>
                <p:nvPr/>
              </p:nvSpPr>
              <p:spPr bwMode="auto">
                <a:xfrm>
                  <a:off x="2397" y="1152"/>
                  <a:ext cx="446" cy="384"/>
                </a:xfrm>
                <a:prstGeom prst="rect">
                  <a:avLst/>
                </a:prstGeom>
                <a:grp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249985" name="Group 201"/>
              <p:cNvGrpSpPr>
                <a:grpSpLocks/>
              </p:cNvGrpSpPr>
              <p:nvPr/>
            </p:nvGrpSpPr>
            <p:grpSpPr bwMode="auto">
              <a:xfrm>
                <a:off x="0" y="1536"/>
                <a:ext cx="383" cy="384"/>
                <a:chOff x="0" y="1536"/>
                <a:chExt cx="383" cy="384"/>
              </a:xfrm>
              <a:grpFill/>
            </p:grpSpPr>
            <p:sp>
              <p:nvSpPr>
                <p:cNvPr id="99" name="Rectangle 202"/>
                <p:cNvSpPr>
                  <a:spLocks noChangeArrowheads="1"/>
                </p:cNvSpPr>
                <p:nvPr/>
              </p:nvSpPr>
              <p:spPr bwMode="auto">
                <a:xfrm>
                  <a:off x="43" y="1536"/>
                  <a:ext cx="297" cy="384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kumimoji="1" lang="en-US" altLang="zh-CN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Times New Roman" pitchFamily="18" charset="0"/>
                      <a:ea typeface="宋体" pitchFamily="2" charset="-122"/>
                    </a:rPr>
                    <a:t>(</a:t>
                  </a:r>
                </a:p>
              </p:txBody>
            </p:sp>
            <p:sp>
              <p:nvSpPr>
                <p:cNvPr id="100" name="Rectangle 203"/>
                <p:cNvSpPr>
                  <a:spLocks noChangeArrowheads="1"/>
                </p:cNvSpPr>
                <p:nvPr/>
              </p:nvSpPr>
              <p:spPr bwMode="auto">
                <a:xfrm>
                  <a:off x="0" y="1536"/>
                  <a:ext cx="383" cy="384"/>
                </a:xfrm>
                <a:prstGeom prst="rect">
                  <a:avLst/>
                </a:prstGeom>
                <a:grp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249986" name="Group 204"/>
              <p:cNvGrpSpPr>
                <a:grpSpLocks/>
              </p:cNvGrpSpPr>
              <p:nvPr/>
            </p:nvGrpSpPr>
            <p:grpSpPr bwMode="auto">
              <a:xfrm>
                <a:off x="383" y="1536"/>
                <a:ext cx="446" cy="384"/>
                <a:chOff x="383" y="1536"/>
                <a:chExt cx="446" cy="384"/>
              </a:xfrm>
              <a:grpFill/>
            </p:grpSpPr>
            <p:sp>
              <p:nvSpPr>
                <p:cNvPr id="97" name="Rectangle 205"/>
                <p:cNvSpPr>
                  <a:spLocks noChangeArrowheads="1"/>
                </p:cNvSpPr>
                <p:nvPr/>
              </p:nvSpPr>
              <p:spPr bwMode="auto">
                <a:xfrm>
                  <a:off x="426" y="1536"/>
                  <a:ext cx="360" cy="384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kumimoji="1" lang="en-US" altLang="zh-CN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itchFamily="18" charset="0"/>
                      <a:ea typeface="宋体" pitchFamily="2" charset="-122"/>
                    </a:rPr>
                    <a:t>⋖</a:t>
                  </a:r>
                </a:p>
              </p:txBody>
            </p:sp>
            <p:sp>
              <p:nvSpPr>
                <p:cNvPr id="98" name="Rectangle 206"/>
                <p:cNvSpPr>
                  <a:spLocks noChangeArrowheads="1"/>
                </p:cNvSpPr>
                <p:nvPr/>
              </p:nvSpPr>
              <p:spPr bwMode="auto">
                <a:xfrm>
                  <a:off x="383" y="1536"/>
                  <a:ext cx="446" cy="384"/>
                </a:xfrm>
                <a:prstGeom prst="rect">
                  <a:avLst/>
                </a:prstGeom>
                <a:grp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249987" name="Group 207"/>
              <p:cNvGrpSpPr>
                <a:grpSpLocks/>
              </p:cNvGrpSpPr>
              <p:nvPr/>
            </p:nvGrpSpPr>
            <p:grpSpPr bwMode="auto">
              <a:xfrm>
                <a:off x="829" y="1536"/>
                <a:ext cx="374" cy="384"/>
                <a:chOff x="829" y="1536"/>
                <a:chExt cx="374" cy="384"/>
              </a:xfrm>
              <a:grpFill/>
            </p:grpSpPr>
            <p:sp>
              <p:nvSpPr>
                <p:cNvPr id="95" name="Rectangle 208"/>
                <p:cNvSpPr>
                  <a:spLocks noChangeArrowheads="1"/>
                </p:cNvSpPr>
                <p:nvPr/>
              </p:nvSpPr>
              <p:spPr bwMode="auto">
                <a:xfrm>
                  <a:off x="872" y="1536"/>
                  <a:ext cx="288" cy="384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kumimoji="1" lang="en-US" altLang="zh-CN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itchFamily="18" charset="0"/>
                      <a:ea typeface="宋体" pitchFamily="2" charset="-122"/>
                    </a:rPr>
                    <a:t>⋖</a:t>
                  </a:r>
                </a:p>
              </p:txBody>
            </p:sp>
            <p:sp>
              <p:nvSpPr>
                <p:cNvPr id="96" name="Rectangle 209"/>
                <p:cNvSpPr>
                  <a:spLocks noChangeArrowheads="1"/>
                </p:cNvSpPr>
                <p:nvPr/>
              </p:nvSpPr>
              <p:spPr bwMode="auto">
                <a:xfrm>
                  <a:off x="829" y="1536"/>
                  <a:ext cx="374" cy="384"/>
                </a:xfrm>
                <a:prstGeom prst="rect">
                  <a:avLst/>
                </a:prstGeom>
                <a:grp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249988" name="Group 210"/>
              <p:cNvGrpSpPr>
                <a:grpSpLocks/>
              </p:cNvGrpSpPr>
              <p:nvPr/>
            </p:nvGrpSpPr>
            <p:grpSpPr bwMode="auto">
              <a:xfrm>
                <a:off x="1203" y="1536"/>
                <a:ext cx="374" cy="384"/>
                <a:chOff x="1203" y="1536"/>
                <a:chExt cx="374" cy="384"/>
              </a:xfrm>
              <a:grpFill/>
            </p:grpSpPr>
            <p:sp>
              <p:nvSpPr>
                <p:cNvPr id="93" name="Rectangle 211"/>
                <p:cNvSpPr>
                  <a:spLocks noChangeArrowheads="1"/>
                </p:cNvSpPr>
                <p:nvPr/>
              </p:nvSpPr>
              <p:spPr bwMode="auto">
                <a:xfrm>
                  <a:off x="1246" y="1536"/>
                  <a:ext cx="288" cy="384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kumimoji="1" lang="en-US" altLang="zh-CN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itchFamily="18" charset="0"/>
                      <a:ea typeface="宋体" pitchFamily="2" charset="-122"/>
                    </a:rPr>
                    <a:t>⋖</a:t>
                  </a:r>
                </a:p>
              </p:txBody>
            </p:sp>
            <p:sp>
              <p:nvSpPr>
                <p:cNvPr id="94" name="Rectangle 212"/>
                <p:cNvSpPr>
                  <a:spLocks noChangeArrowheads="1"/>
                </p:cNvSpPr>
                <p:nvPr/>
              </p:nvSpPr>
              <p:spPr bwMode="auto">
                <a:xfrm>
                  <a:off x="1203" y="1536"/>
                  <a:ext cx="374" cy="384"/>
                </a:xfrm>
                <a:prstGeom prst="rect">
                  <a:avLst/>
                </a:prstGeom>
                <a:grp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249989" name="Group 213"/>
              <p:cNvGrpSpPr>
                <a:grpSpLocks/>
              </p:cNvGrpSpPr>
              <p:nvPr/>
            </p:nvGrpSpPr>
            <p:grpSpPr bwMode="auto">
              <a:xfrm>
                <a:off x="1577" y="1536"/>
                <a:ext cx="374" cy="384"/>
                <a:chOff x="1577" y="1536"/>
                <a:chExt cx="374" cy="384"/>
              </a:xfrm>
              <a:grpFill/>
            </p:grpSpPr>
            <p:sp>
              <p:nvSpPr>
                <p:cNvPr id="91" name="Rectangle 214"/>
                <p:cNvSpPr>
                  <a:spLocks noChangeArrowheads="1"/>
                </p:cNvSpPr>
                <p:nvPr/>
              </p:nvSpPr>
              <p:spPr bwMode="auto">
                <a:xfrm>
                  <a:off x="1620" y="1536"/>
                  <a:ext cx="288" cy="384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kumimoji="1" lang="en-US" altLang="zh-CN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itchFamily="18" charset="0"/>
                      <a:ea typeface="宋体" pitchFamily="2" charset="-122"/>
                    </a:rPr>
                    <a:t>⋖</a:t>
                  </a:r>
                </a:p>
              </p:txBody>
            </p:sp>
            <p:sp>
              <p:nvSpPr>
                <p:cNvPr id="92" name="Rectangle 215"/>
                <p:cNvSpPr>
                  <a:spLocks noChangeArrowheads="1"/>
                </p:cNvSpPr>
                <p:nvPr/>
              </p:nvSpPr>
              <p:spPr bwMode="auto">
                <a:xfrm>
                  <a:off x="1577" y="1536"/>
                  <a:ext cx="374" cy="384"/>
                </a:xfrm>
                <a:prstGeom prst="rect">
                  <a:avLst/>
                </a:prstGeom>
                <a:grp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249990" name="Group 216"/>
              <p:cNvGrpSpPr>
                <a:grpSpLocks/>
              </p:cNvGrpSpPr>
              <p:nvPr/>
            </p:nvGrpSpPr>
            <p:grpSpPr bwMode="auto">
              <a:xfrm>
                <a:off x="1951" y="1536"/>
                <a:ext cx="446" cy="384"/>
                <a:chOff x="1951" y="1536"/>
                <a:chExt cx="446" cy="384"/>
              </a:xfrm>
              <a:grpFill/>
            </p:grpSpPr>
            <p:sp>
              <p:nvSpPr>
                <p:cNvPr id="89" name="Rectangle 217"/>
                <p:cNvSpPr>
                  <a:spLocks noChangeArrowheads="1"/>
                </p:cNvSpPr>
                <p:nvPr/>
              </p:nvSpPr>
              <p:spPr bwMode="auto">
                <a:xfrm>
                  <a:off x="1994" y="1536"/>
                  <a:ext cx="360" cy="384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90" name="Rectangle 218"/>
                <p:cNvSpPr>
                  <a:spLocks noChangeArrowheads="1"/>
                </p:cNvSpPr>
                <p:nvPr/>
              </p:nvSpPr>
              <p:spPr bwMode="auto">
                <a:xfrm>
                  <a:off x="1951" y="1536"/>
                  <a:ext cx="446" cy="384"/>
                </a:xfrm>
                <a:prstGeom prst="rect">
                  <a:avLst/>
                </a:prstGeom>
                <a:grp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249991" name="Group 219"/>
              <p:cNvGrpSpPr>
                <a:grpSpLocks/>
              </p:cNvGrpSpPr>
              <p:nvPr/>
            </p:nvGrpSpPr>
            <p:grpSpPr bwMode="auto">
              <a:xfrm>
                <a:off x="2397" y="1536"/>
                <a:ext cx="446" cy="384"/>
                <a:chOff x="2397" y="1536"/>
                <a:chExt cx="446" cy="384"/>
              </a:xfrm>
              <a:grpFill/>
            </p:grpSpPr>
            <p:sp>
              <p:nvSpPr>
                <p:cNvPr id="87" name="Rectangle 220"/>
                <p:cNvSpPr>
                  <a:spLocks noChangeArrowheads="1"/>
                </p:cNvSpPr>
                <p:nvPr/>
              </p:nvSpPr>
              <p:spPr bwMode="auto">
                <a:xfrm>
                  <a:off x="2440" y="1536"/>
                  <a:ext cx="360" cy="384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kumimoji="1" lang="en-US" altLang="zh-CN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itchFamily="18" charset="0"/>
                      <a:ea typeface="宋体" pitchFamily="2" charset="-122"/>
                    </a:rPr>
                    <a:t> </a:t>
                  </a:r>
                </a:p>
                <a:p>
                  <a:pPr eaLnBrk="0" hangingPunct="0">
                    <a:defRPr/>
                  </a:pPr>
                  <a:endParaRPr kumimoji="1" lang="en-US" altLang="zh-CN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88" name="Rectangle 221"/>
                <p:cNvSpPr>
                  <a:spLocks noChangeArrowheads="1"/>
                </p:cNvSpPr>
                <p:nvPr/>
              </p:nvSpPr>
              <p:spPr bwMode="auto">
                <a:xfrm>
                  <a:off x="2397" y="1536"/>
                  <a:ext cx="446" cy="384"/>
                </a:xfrm>
                <a:prstGeom prst="rect">
                  <a:avLst/>
                </a:prstGeom>
                <a:grp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249992" name="Group 222"/>
              <p:cNvGrpSpPr>
                <a:grpSpLocks/>
              </p:cNvGrpSpPr>
              <p:nvPr/>
            </p:nvGrpSpPr>
            <p:grpSpPr bwMode="auto">
              <a:xfrm>
                <a:off x="0" y="1920"/>
                <a:ext cx="383" cy="384"/>
                <a:chOff x="0" y="1920"/>
                <a:chExt cx="383" cy="384"/>
              </a:xfrm>
              <a:grpFill/>
            </p:grpSpPr>
            <p:sp>
              <p:nvSpPr>
                <p:cNvPr id="85" name="Rectangle 223"/>
                <p:cNvSpPr>
                  <a:spLocks noChangeArrowheads="1"/>
                </p:cNvSpPr>
                <p:nvPr/>
              </p:nvSpPr>
              <p:spPr bwMode="auto">
                <a:xfrm>
                  <a:off x="43" y="1920"/>
                  <a:ext cx="297" cy="384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kumimoji="1" lang="en-US" altLang="zh-CN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Times New Roman" pitchFamily="18" charset="0"/>
                      <a:ea typeface="宋体" pitchFamily="2" charset="-122"/>
                    </a:rPr>
                    <a:t>)</a:t>
                  </a:r>
                </a:p>
              </p:txBody>
            </p:sp>
            <p:sp>
              <p:nvSpPr>
                <p:cNvPr id="86" name="Rectangle 224"/>
                <p:cNvSpPr>
                  <a:spLocks noChangeArrowheads="1"/>
                </p:cNvSpPr>
                <p:nvPr/>
              </p:nvSpPr>
              <p:spPr bwMode="auto">
                <a:xfrm>
                  <a:off x="0" y="1920"/>
                  <a:ext cx="383" cy="384"/>
                </a:xfrm>
                <a:prstGeom prst="rect">
                  <a:avLst/>
                </a:prstGeom>
                <a:grp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249993" name="Group 225"/>
              <p:cNvGrpSpPr>
                <a:grpSpLocks/>
              </p:cNvGrpSpPr>
              <p:nvPr/>
            </p:nvGrpSpPr>
            <p:grpSpPr bwMode="auto">
              <a:xfrm>
                <a:off x="383" y="1920"/>
                <a:ext cx="446" cy="384"/>
                <a:chOff x="383" y="1920"/>
                <a:chExt cx="446" cy="384"/>
              </a:xfrm>
              <a:grpFill/>
            </p:grpSpPr>
            <p:sp>
              <p:nvSpPr>
                <p:cNvPr id="83" name="Rectangle 226"/>
                <p:cNvSpPr>
                  <a:spLocks noChangeArrowheads="1"/>
                </p:cNvSpPr>
                <p:nvPr/>
              </p:nvSpPr>
              <p:spPr bwMode="auto">
                <a:xfrm>
                  <a:off x="426" y="1920"/>
                  <a:ext cx="360" cy="384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kumimoji="1" lang="en-US" altLang="zh-CN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itchFamily="18" charset="0"/>
                      <a:ea typeface="宋体" pitchFamily="2" charset="-122"/>
                    </a:rPr>
                    <a:t>⋗</a:t>
                  </a:r>
                </a:p>
              </p:txBody>
            </p:sp>
            <p:sp>
              <p:nvSpPr>
                <p:cNvPr id="84" name="Rectangle 227"/>
                <p:cNvSpPr>
                  <a:spLocks noChangeArrowheads="1"/>
                </p:cNvSpPr>
                <p:nvPr/>
              </p:nvSpPr>
              <p:spPr bwMode="auto">
                <a:xfrm>
                  <a:off x="383" y="1920"/>
                  <a:ext cx="446" cy="384"/>
                </a:xfrm>
                <a:prstGeom prst="rect">
                  <a:avLst/>
                </a:prstGeom>
                <a:grp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249994" name="Group 228"/>
              <p:cNvGrpSpPr>
                <a:grpSpLocks/>
              </p:cNvGrpSpPr>
              <p:nvPr/>
            </p:nvGrpSpPr>
            <p:grpSpPr bwMode="auto">
              <a:xfrm>
                <a:off x="829" y="1920"/>
                <a:ext cx="374" cy="384"/>
                <a:chOff x="829" y="1920"/>
                <a:chExt cx="374" cy="384"/>
              </a:xfrm>
              <a:grpFill/>
            </p:grpSpPr>
            <p:sp>
              <p:nvSpPr>
                <p:cNvPr id="81" name="Rectangle 229"/>
                <p:cNvSpPr>
                  <a:spLocks noChangeArrowheads="1"/>
                </p:cNvSpPr>
                <p:nvPr/>
              </p:nvSpPr>
              <p:spPr bwMode="auto">
                <a:xfrm>
                  <a:off x="872" y="1920"/>
                  <a:ext cx="288" cy="384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kumimoji="1" lang="en-US" altLang="zh-CN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itchFamily="18" charset="0"/>
                      <a:ea typeface="宋体" pitchFamily="2" charset="-122"/>
                    </a:rPr>
                    <a:t>⋗</a:t>
                  </a:r>
                </a:p>
              </p:txBody>
            </p:sp>
            <p:sp>
              <p:nvSpPr>
                <p:cNvPr id="82" name="Rectangle 230"/>
                <p:cNvSpPr>
                  <a:spLocks noChangeArrowheads="1"/>
                </p:cNvSpPr>
                <p:nvPr/>
              </p:nvSpPr>
              <p:spPr bwMode="auto">
                <a:xfrm>
                  <a:off x="829" y="1920"/>
                  <a:ext cx="374" cy="384"/>
                </a:xfrm>
                <a:prstGeom prst="rect">
                  <a:avLst/>
                </a:prstGeom>
                <a:grp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249995" name="Group 231"/>
              <p:cNvGrpSpPr>
                <a:grpSpLocks/>
              </p:cNvGrpSpPr>
              <p:nvPr/>
            </p:nvGrpSpPr>
            <p:grpSpPr bwMode="auto">
              <a:xfrm>
                <a:off x="1203" y="1920"/>
                <a:ext cx="374" cy="384"/>
                <a:chOff x="1203" y="1920"/>
                <a:chExt cx="374" cy="384"/>
              </a:xfrm>
              <a:grpFill/>
            </p:grpSpPr>
            <p:sp>
              <p:nvSpPr>
                <p:cNvPr id="79" name="Rectangle 232"/>
                <p:cNvSpPr>
                  <a:spLocks noChangeArrowheads="1"/>
                </p:cNvSpPr>
                <p:nvPr/>
              </p:nvSpPr>
              <p:spPr bwMode="auto">
                <a:xfrm>
                  <a:off x="1246" y="1920"/>
                  <a:ext cx="288" cy="384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kumimoji="1" lang="en-US" altLang="zh-CN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itchFamily="18" charset="0"/>
                      <a:ea typeface="宋体" pitchFamily="2" charset="-122"/>
                    </a:rPr>
                    <a:t> </a:t>
                  </a:r>
                </a:p>
                <a:p>
                  <a:pPr eaLnBrk="0" hangingPunct="0">
                    <a:defRPr/>
                  </a:pPr>
                  <a:endParaRPr kumimoji="1" lang="en-US" altLang="zh-CN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80" name="Rectangle 233"/>
                <p:cNvSpPr>
                  <a:spLocks noChangeArrowheads="1"/>
                </p:cNvSpPr>
                <p:nvPr/>
              </p:nvSpPr>
              <p:spPr bwMode="auto">
                <a:xfrm>
                  <a:off x="1203" y="1920"/>
                  <a:ext cx="374" cy="384"/>
                </a:xfrm>
                <a:prstGeom prst="rect">
                  <a:avLst/>
                </a:prstGeom>
                <a:grp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249997" name="Group 234"/>
              <p:cNvGrpSpPr>
                <a:grpSpLocks/>
              </p:cNvGrpSpPr>
              <p:nvPr/>
            </p:nvGrpSpPr>
            <p:grpSpPr bwMode="auto">
              <a:xfrm>
                <a:off x="1577" y="1920"/>
                <a:ext cx="374" cy="384"/>
                <a:chOff x="1577" y="1920"/>
                <a:chExt cx="374" cy="384"/>
              </a:xfrm>
              <a:grpFill/>
            </p:grpSpPr>
            <p:sp>
              <p:nvSpPr>
                <p:cNvPr id="77" name="Rectangle 235"/>
                <p:cNvSpPr>
                  <a:spLocks noChangeArrowheads="1"/>
                </p:cNvSpPr>
                <p:nvPr/>
              </p:nvSpPr>
              <p:spPr bwMode="auto">
                <a:xfrm>
                  <a:off x="1620" y="1920"/>
                  <a:ext cx="288" cy="384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kumimoji="1" lang="en-US" altLang="zh-CN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itchFamily="18" charset="0"/>
                      <a:ea typeface="宋体" pitchFamily="2" charset="-122"/>
                    </a:rPr>
                    <a:t> </a:t>
                  </a:r>
                </a:p>
                <a:p>
                  <a:pPr eaLnBrk="0" hangingPunct="0">
                    <a:defRPr/>
                  </a:pPr>
                  <a:endParaRPr kumimoji="1" lang="en-US" altLang="zh-CN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78" name="Rectangle 236"/>
                <p:cNvSpPr>
                  <a:spLocks noChangeArrowheads="1"/>
                </p:cNvSpPr>
                <p:nvPr/>
              </p:nvSpPr>
              <p:spPr bwMode="auto">
                <a:xfrm>
                  <a:off x="1577" y="1920"/>
                  <a:ext cx="374" cy="384"/>
                </a:xfrm>
                <a:prstGeom prst="rect">
                  <a:avLst/>
                </a:prstGeom>
                <a:grp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249998" name="Group 237"/>
              <p:cNvGrpSpPr>
                <a:grpSpLocks/>
              </p:cNvGrpSpPr>
              <p:nvPr/>
            </p:nvGrpSpPr>
            <p:grpSpPr bwMode="auto">
              <a:xfrm>
                <a:off x="1951" y="1920"/>
                <a:ext cx="446" cy="384"/>
                <a:chOff x="1951" y="1920"/>
                <a:chExt cx="446" cy="384"/>
              </a:xfrm>
              <a:grpFill/>
            </p:grpSpPr>
            <p:sp>
              <p:nvSpPr>
                <p:cNvPr id="75" name="Rectangle 238"/>
                <p:cNvSpPr>
                  <a:spLocks noChangeArrowheads="1"/>
                </p:cNvSpPr>
                <p:nvPr/>
              </p:nvSpPr>
              <p:spPr bwMode="auto">
                <a:xfrm>
                  <a:off x="1994" y="1920"/>
                  <a:ext cx="360" cy="384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kumimoji="1" lang="en-US" altLang="zh-CN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itchFamily="18" charset="0"/>
                      <a:ea typeface="宋体" pitchFamily="2" charset="-122"/>
                    </a:rPr>
                    <a:t>⋗</a:t>
                  </a:r>
                </a:p>
              </p:txBody>
            </p:sp>
            <p:sp>
              <p:nvSpPr>
                <p:cNvPr id="76" name="Rectangle 239"/>
                <p:cNvSpPr>
                  <a:spLocks noChangeArrowheads="1"/>
                </p:cNvSpPr>
                <p:nvPr/>
              </p:nvSpPr>
              <p:spPr bwMode="auto">
                <a:xfrm>
                  <a:off x="1951" y="1920"/>
                  <a:ext cx="446" cy="384"/>
                </a:xfrm>
                <a:prstGeom prst="rect">
                  <a:avLst/>
                </a:prstGeom>
                <a:grp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249999" name="Group 240"/>
              <p:cNvGrpSpPr>
                <a:grpSpLocks/>
              </p:cNvGrpSpPr>
              <p:nvPr/>
            </p:nvGrpSpPr>
            <p:grpSpPr bwMode="auto">
              <a:xfrm>
                <a:off x="2397" y="1920"/>
                <a:ext cx="446" cy="384"/>
                <a:chOff x="2397" y="1920"/>
                <a:chExt cx="446" cy="384"/>
              </a:xfrm>
              <a:grpFill/>
            </p:grpSpPr>
            <p:sp>
              <p:nvSpPr>
                <p:cNvPr id="73" name="Rectangle 241"/>
                <p:cNvSpPr>
                  <a:spLocks noChangeArrowheads="1"/>
                </p:cNvSpPr>
                <p:nvPr/>
              </p:nvSpPr>
              <p:spPr bwMode="auto">
                <a:xfrm>
                  <a:off x="2440" y="1920"/>
                  <a:ext cx="360" cy="384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kumimoji="1" lang="en-US" altLang="zh-CN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itchFamily="18" charset="0"/>
                      <a:ea typeface="宋体" pitchFamily="2" charset="-122"/>
                    </a:rPr>
                    <a:t>⋗</a:t>
                  </a:r>
                </a:p>
              </p:txBody>
            </p:sp>
            <p:sp>
              <p:nvSpPr>
                <p:cNvPr id="74" name="Rectangle 242"/>
                <p:cNvSpPr>
                  <a:spLocks noChangeArrowheads="1"/>
                </p:cNvSpPr>
                <p:nvPr/>
              </p:nvSpPr>
              <p:spPr bwMode="auto">
                <a:xfrm>
                  <a:off x="2397" y="1920"/>
                  <a:ext cx="446" cy="384"/>
                </a:xfrm>
                <a:prstGeom prst="rect">
                  <a:avLst/>
                </a:prstGeom>
                <a:grp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250000" name="Group 243"/>
              <p:cNvGrpSpPr>
                <a:grpSpLocks/>
              </p:cNvGrpSpPr>
              <p:nvPr/>
            </p:nvGrpSpPr>
            <p:grpSpPr bwMode="auto">
              <a:xfrm>
                <a:off x="0" y="2304"/>
                <a:ext cx="383" cy="384"/>
                <a:chOff x="0" y="2304"/>
                <a:chExt cx="383" cy="384"/>
              </a:xfrm>
              <a:grpFill/>
            </p:grpSpPr>
            <p:sp>
              <p:nvSpPr>
                <p:cNvPr id="71" name="Rectangle 244"/>
                <p:cNvSpPr>
                  <a:spLocks noChangeArrowheads="1"/>
                </p:cNvSpPr>
                <p:nvPr/>
              </p:nvSpPr>
              <p:spPr bwMode="auto">
                <a:xfrm>
                  <a:off x="43" y="2304"/>
                  <a:ext cx="297" cy="384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kumimoji="1" lang="en-US" altLang="zh-CN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Times New Roman" pitchFamily="18" charset="0"/>
                      <a:ea typeface="宋体" pitchFamily="2" charset="-122"/>
                    </a:rPr>
                    <a:t>#</a:t>
                  </a:r>
                </a:p>
              </p:txBody>
            </p:sp>
            <p:sp>
              <p:nvSpPr>
                <p:cNvPr id="72" name="Rectangle 245"/>
                <p:cNvSpPr>
                  <a:spLocks noChangeArrowheads="1"/>
                </p:cNvSpPr>
                <p:nvPr/>
              </p:nvSpPr>
              <p:spPr bwMode="auto">
                <a:xfrm>
                  <a:off x="0" y="2304"/>
                  <a:ext cx="383" cy="384"/>
                </a:xfrm>
                <a:prstGeom prst="rect">
                  <a:avLst/>
                </a:prstGeom>
                <a:grp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250001" name="Group 246"/>
              <p:cNvGrpSpPr>
                <a:grpSpLocks/>
              </p:cNvGrpSpPr>
              <p:nvPr/>
            </p:nvGrpSpPr>
            <p:grpSpPr bwMode="auto">
              <a:xfrm>
                <a:off x="383" y="2304"/>
                <a:ext cx="446" cy="384"/>
                <a:chOff x="383" y="2304"/>
                <a:chExt cx="446" cy="384"/>
              </a:xfrm>
              <a:grpFill/>
            </p:grpSpPr>
            <p:sp>
              <p:nvSpPr>
                <p:cNvPr id="69" name="Rectangle 247"/>
                <p:cNvSpPr>
                  <a:spLocks noChangeArrowheads="1"/>
                </p:cNvSpPr>
                <p:nvPr/>
              </p:nvSpPr>
              <p:spPr bwMode="auto">
                <a:xfrm>
                  <a:off x="426" y="2304"/>
                  <a:ext cx="360" cy="384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kumimoji="1" lang="en-US" altLang="zh-CN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itchFamily="18" charset="0"/>
                      <a:ea typeface="宋体" pitchFamily="2" charset="-122"/>
                    </a:rPr>
                    <a:t>⋖</a:t>
                  </a:r>
                </a:p>
              </p:txBody>
            </p:sp>
            <p:sp>
              <p:nvSpPr>
                <p:cNvPr id="70" name="Rectangle 248"/>
                <p:cNvSpPr>
                  <a:spLocks noChangeArrowheads="1"/>
                </p:cNvSpPr>
                <p:nvPr/>
              </p:nvSpPr>
              <p:spPr bwMode="auto">
                <a:xfrm>
                  <a:off x="383" y="2304"/>
                  <a:ext cx="446" cy="384"/>
                </a:xfrm>
                <a:prstGeom prst="rect">
                  <a:avLst/>
                </a:prstGeom>
                <a:grp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250002" name="Group 249"/>
              <p:cNvGrpSpPr>
                <a:grpSpLocks/>
              </p:cNvGrpSpPr>
              <p:nvPr/>
            </p:nvGrpSpPr>
            <p:grpSpPr bwMode="auto">
              <a:xfrm>
                <a:off x="829" y="2304"/>
                <a:ext cx="374" cy="384"/>
                <a:chOff x="829" y="2304"/>
                <a:chExt cx="374" cy="384"/>
              </a:xfrm>
              <a:grpFill/>
            </p:grpSpPr>
            <p:sp>
              <p:nvSpPr>
                <p:cNvPr id="67" name="Rectangle 250"/>
                <p:cNvSpPr>
                  <a:spLocks noChangeArrowheads="1"/>
                </p:cNvSpPr>
                <p:nvPr/>
              </p:nvSpPr>
              <p:spPr bwMode="auto">
                <a:xfrm>
                  <a:off x="872" y="2304"/>
                  <a:ext cx="288" cy="384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kumimoji="1" lang="en-US" altLang="zh-CN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itchFamily="18" charset="0"/>
                      <a:ea typeface="宋体" pitchFamily="2" charset="-122"/>
                    </a:rPr>
                    <a:t>⋖</a:t>
                  </a:r>
                </a:p>
              </p:txBody>
            </p:sp>
            <p:sp>
              <p:nvSpPr>
                <p:cNvPr id="68" name="Rectangle 251"/>
                <p:cNvSpPr>
                  <a:spLocks noChangeArrowheads="1"/>
                </p:cNvSpPr>
                <p:nvPr/>
              </p:nvSpPr>
              <p:spPr bwMode="auto">
                <a:xfrm>
                  <a:off x="829" y="2304"/>
                  <a:ext cx="374" cy="384"/>
                </a:xfrm>
                <a:prstGeom prst="rect">
                  <a:avLst/>
                </a:prstGeom>
                <a:grp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250003" name="Group 252"/>
              <p:cNvGrpSpPr>
                <a:grpSpLocks/>
              </p:cNvGrpSpPr>
              <p:nvPr/>
            </p:nvGrpSpPr>
            <p:grpSpPr bwMode="auto">
              <a:xfrm>
                <a:off x="1203" y="2304"/>
                <a:ext cx="374" cy="384"/>
                <a:chOff x="1203" y="2304"/>
                <a:chExt cx="374" cy="384"/>
              </a:xfrm>
              <a:grpFill/>
            </p:grpSpPr>
            <p:sp>
              <p:nvSpPr>
                <p:cNvPr id="65" name="Rectangle 253"/>
                <p:cNvSpPr>
                  <a:spLocks noChangeArrowheads="1"/>
                </p:cNvSpPr>
                <p:nvPr/>
              </p:nvSpPr>
              <p:spPr bwMode="auto">
                <a:xfrm>
                  <a:off x="1246" y="2304"/>
                  <a:ext cx="288" cy="384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kumimoji="1" lang="en-US" altLang="zh-CN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itchFamily="18" charset="0"/>
                      <a:ea typeface="宋体" pitchFamily="2" charset="-122"/>
                    </a:rPr>
                    <a:t>⋖</a:t>
                  </a:r>
                </a:p>
              </p:txBody>
            </p:sp>
            <p:sp>
              <p:nvSpPr>
                <p:cNvPr id="66" name="Rectangle 254"/>
                <p:cNvSpPr>
                  <a:spLocks noChangeArrowheads="1"/>
                </p:cNvSpPr>
                <p:nvPr/>
              </p:nvSpPr>
              <p:spPr bwMode="auto">
                <a:xfrm>
                  <a:off x="1203" y="2304"/>
                  <a:ext cx="374" cy="384"/>
                </a:xfrm>
                <a:prstGeom prst="rect">
                  <a:avLst/>
                </a:prstGeom>
                <a:grp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250004" name="Group 255"/>
              <p:cNvGrpSpPr>
                <a:grpSpLocks/>
              </p:cNvGrpSpPr>
              <p:nvPr/>
            </p:nvGrpSpPr>
            <p:grpSpPr bwMode="auto">
              <a:xfrm>
                <a:off x="1577" y="2304"/>
                <a:ext cx="374" cy="384"/>
                <a:chOff x="1577" y="2304"/>
                <a:chExt cx="374" cy="384"/>
              </a:xfrm>
              <a:grpFill/>
            </p:grpSpPr>
            <p:sp>
              <p:nvSpPr>
                <p:cNvPr id="63" name="Rectangle 256"/>
                <p:cNvSpPr>
                  <a:spLocks noChangeArrowheads="1"/>
                </p:cNvSpPr>
                <p:nvPr/>
              </p:nvSpPr>
              <p:spPr bwMode="auto">
                <a:xfrm>
                  <a:off x="1620" y="2304"/>
                  <a:ext cx="288" cy="384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kumimoji="1" lang="en-US" altLang="zh-CN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itchFamily="18" charset="0"/>
                      <a:ea typeface="宋体" pitchFamily="2" charset="-122"/>
                    </a:rPr>
                    <a:t>⋖</a:t>
                  </a:r>
                </a:p>
              </p:txBody>
            </p:sp>
            <p:sp>
              <p:nvSpPr>
                <p:cNvPr id="64" name="Rectangle 257"/>
                <p:cNvSpPr>
                  <a:spLocks noChangeArrowheads="1"/>
                </p:cNvSpPr>
                <p:nvPr/>
              </p:nvSpPr>
              <p:spPr bwMode="auto">
                <a:xfrm>
                  <a:off x="1577" y="2304"/>
                  <a:ext cx="374" cy="384"/>
                </a:xfrm>
                <a:prstGeom prst="rect">
                  <a:avLst/>
                </a:prstGeom>
                <a:grp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250005" name="Group 258"/>
              <p:cNvGrpSpPr>
                <a:grpSpLocks/>
              </p:cNvGrpSpPr>
              <p:nvPr/>
            </p:nvGrpSpPr>
            <p:grpSpPr bwMode="auto">
              <a:xfrm>
                <a:off x="1951" y="2304"/>
                <a:ext cx="446" cy="384"/>
                <a:chOff x="1951" y="2304"/>
                <a:chExt cx="446" cy="384"/>
              </a:xfrm>
              <a:grpFill/>
            </p:grpSpPr>
            <p:sp>
              <p:nvSpPr>
                <p:cNvPr id="61" name="Rectangle 259"/>
                <p:cNvSpPr>
                  <a:spLocks noChangeArrowheads="1"/>
                </p:cNvSpPr>
                <p:nvPr/>
              </p:nvSpPr>
              <p:spPr bwMode="auto">
                <a:xfrm>
                  <a:off x="1994" y="2304"/>
                  <a:ext cx="360" cy="384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kumimoji="1" lang="en-US" altLang="zh-CN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itchFamily="18" charset="0"/>
                      <a:ea typeface="宋体" pitchFamily="2" charset="-122"/>
                    </a:rPr>
                    <a:t> </a:t>
                  </a:r>
                </a:p>
                <a:p>
                  <a:pPr eaLnBrk="0" hangingPunct="0">
                    <a:defRPr/>
                  </a:pPr>
                  <a:endParaRPr kumimoji="1" lang="en-US" altLang="zh-CN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62" name="Rectangle 260"/>
                <p:cNvSpPr>
                  <a:spLocks noChangeArrowheads="1"/>
                </p:cNvSpPr>
                <p:nvPr/>
              </p:nvSpPr>
              <p:spPr bwMode="auto">
                <a:xfrm>
                  <a:off x="1951" y="2304"/>
                  <a:ext cx="446" cy="384"/>
                </a:xfrm>
                <a:prstGeom prst="rect">
                  <a:avLst/>
                </a:prstGeom>
                <a:grp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250006" name="Group 261"/>
              <p:cNvGrpSpPr>
                <a:grpSpLocks/>
              </p:cNvGrpSpPr>
              <p:nvPr/>
            </p:nvGrpSpPr>
            <p:grpSpPr bwMode="auto">
              <a:xfrm>
                <a:off x="2397" y="2304"/>
                <a:ext cx="446" cy="384"/>
                <a:chOff x="2397" y="2304"/>
                <a:chExt cx="446" cy="384"/>
              </a:xfrm>
              <a:grpFill/>
            </p:grpSpPr>
            <p:sp>
              <p:nvSpPr>
                <p:cNvPr id="59" name="Rectangle 262"/>
                <p:cNvSpPr>
                  <a:spLocks noChangeArrowheads="1"/>
                </p:cNvSpPr>
                <p:nvPr/>
              </p:nvSpPr>
              <p:spPr bwMode="auto">
                <a:xfrm>
                  <a:off x="2440" y="2304"/>
                  <a:ext cx="360" cy="384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0" name="Rectangle 263"/>
                <p:cNvSpPr>
                  <a:spLocks noChangeArrowheads="1"/>
                </p:cNvSpPr>
                <p:nvPr/>
              </p:nvSpPr>
              <p:spPr bwMode="auto">
                <a:xfrm>
                  <a:off x="2397" y="2304"/>
                  <a:ext cx="446" cy="384"/>
                </a:xfrm>
                <a:prstGeom prst="rect">
                  <a:avLst/>
                </a:prstGeom>
                <a:grp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</p:grpSp>
        <p:sp>
          <p:nvSpPr>
            <p:cNvPr id="7" name="Rectangle 264"/>
            <p:cNvSpPr>
              <a:spLocks noChangeArrowheads="1"/>
            </p:cNvSpPr>
            <p:nvPr/>
          </p:nvSpPr>
          <p:spPr bwMode="auto">
            <a:xfrm>
              <a:off x="1104" y="1389"/>
              <a:ext cx="3696" cy="230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2000"/>
            </a:p>
          </p:txBody>
        </p:sp>
        <p:graphicFrame>
          <p:nvGraphicFramePr>
            <p:cNvPr id="6146" name="Object 265"/>
            <p:cNvGraphicFramePr>
              <a:graphicFrameLocks noChangeAspect="1"/>
            </p:cNvGraphicFramePr>
            <p:nvPr/>
          </p:nvGraphicFramePr>
          <p:xfrm>
            <a:off x="4468" y="3407"/>
            <a:ext cx="187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04" r:id="rId3" imgW="114110" imgH="104981" progId="Word.Picture.8">
                    <p:embed/>
                  </p:oleObj>
                </mc:Choice>
                <mc:Fallback>
                  <p:oleObj r:id="rId3" imgW="114110" imgH="104981" progId="Word.Picture.8">
                    <p:embed/>
                    <p:pic>
                      <p:nvPicPr>
                        <p:cNvPr id="0" name="Object 2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8" y="3407"/>
                          <a:ext cx="187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7" name="Object 266"/>
            <p:cNvGraphicFramePr>
              <a:graphicFrameLocks noChangeAspect="1"/>
            </p:cNvGraphicFramePr>
            <p:nvPr/>
          </p:nvGraphicFramePr>
          <p:xfrm>
            <a:off x="3878" y="2752"/>
            <a:ext cx="202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05" r:id="rId5" imgW="114110" imgH="104981" progId="Word.Picture.8">
                    <p:embed/>
                  </p:oleObj>
                </mc:Choice>
                <mc:Fallback>
                  <p:oleObj r:id="rId5" imgW="114110" imgH="104981" progId="Word.Picture.8">
                    <p:embed/>
                    <p:pic>
                      <p:nvPicPr>
                        <p:cNvPr id="0" name="Object 2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2752"/>
                          <a:ext cx="202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7" name="矩形 156"/>
          <p:cNvSpPr/>
          <p:nvPr/>
        </p:nvSpPr>
        <p:spPr>
          <a:xfrm>
            <a:off x="571472" y="48260"/>
            <a:ext cx="31432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3333FF"/>
                </a:solidFill>
                <a:latin typeface="+mn-ea"/>
              </a:rPr>
              <a:t>分析过程</a:t>
            </a:r>
            <a:endParaRPr lang="zh-CN" altLang="en-US" sz="2800" b="1" dirty="0">
              <a:solidFill>
                <a:srgbClr val="3333FF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0984" name="Group 104"/>
          <p:cNvGraphicFramePr>
            <a:graphicFrameLocks noGrp="1"/>
          </p:cNvGraphicFramePr>
          <p:nvPr/>
        </p:nvGraphicFramePr>
        <p:xfrm>
          <a:off x="76200" y="1752600"/>
          <a:ext cx="9067800" cy="5029200"/>
        </p:xfrm>
        <a:graphic>
          <a:graphicData uri="http://schemas.openxmlformats.org/drawingml/2006/table">
            <a:tbl>
              <a:tblPr/>
              <a:tblGrid>
                <a:gridCol w="1643063"/>
                <a:gridCol w="895350"/>
                <a:gridCol w="1385887"/>
                <a:gridCol w="1601788"/>
                <a:gridCol w="1562100"/>
                <a:gridCol w="1979612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栈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关系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当前符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输入串</a:t>
                      </a: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动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作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最左素短语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#N*(N+N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归约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N+N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#N*(N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移进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#N*(N)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归约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#N*N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归约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N*N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#N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-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接受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-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-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115"/>
          <p:cNvGrpSpPr>
            <a:grpSpLocks/>
          </p:cNvGrpSpPr>
          <p:nvPr/>
        </p:nvGrpSpPr>
        <p:grpSpPr bwMode="auto">
          <a:xfrm>
            <a:off x="4500563" y="71438"/>
            <a:ext cx="4584700" cy="1628775"/>
            <a:chOff x="1104" y="1389"/>
            <a:chExt cx="3696" cy="2304"/>
          </a:xfrm>
          <a:solidFill>
            <a:srgbClr val="FFFF00">
              <a:alpha val="16000"/>
            </a:srgbClr>
          </a:solidFill>
        </p:grpSpPr>
        <p:grpSp>
          <p:nvGrpSpPr>
            <p:cNvPr id="3" name="Group 116"/>
            <p:cNvGrpSpPr>
              <a:grpSpLocks/>
            </p:cNvGrpSpPr>
            <p:nvPr/>
          </p:nvGrpSpPr>
          <p:grpSpPr bwMode="auto">
            <a:xfrm>
              <a:off x="1111" y="1389"/>
              <a:ext cx="3689" cy="2296"/>
              <a:chOff x="0" y="0"/>
              <a:chExt cx="2843" cy="2688"/>
            </a:xfrm>
            <a:grpFill/>
          </p:grpSpPr>
          <p:grpSp>
            <p:nvGrpSpPr>
              <p:cNvPr id="4" name="Group 117"/>
              <p:cNvGrpSpPr>
                <a:grpSpLocks/>
              </p:cNvGrpSpPr>
              <p:nvPr/>
            </p:nvGrpSpPr>
            <p:grpSpPr bwMode="auto">
              <a:xfrm>
                <a:off x="0" y="0"/>
                <a:ext cx="383" cy="384"/>
                <a:chOff x="0" y="0"/>
                <a:chExt cx="383" cy="384"/>
              </a:xfrm>
              <a:grpFill/>
            </p:grpSpPr>
            <p:sp>
              <p:nvSpPr>
                <p:cNvPr id="156" name="Rectangle 118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97" cy="384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kumimoji="1" lang="en-US" altLang="zh-CN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itchFamily="18" charset="0"/>
                      <a:ea typeface="宋体" pitchFamily="2" charset="-122"/>
                    </a:rPr>
                    <a:t> </a:t>
                  </a:r>
                </a:p>
                <a:p>
                  <a:pPr eaLnBrk="0" hangingPunct="0">
                    <a:defRPr/>
                  </a:pPr>
                  <a:endParaRPr kumimoji="1" lang="en-US" altLang="zh-CN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157" name="Rectangle 11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83" cy="384"/>
                </a:xfrm>
                <a:prstGeom prst="rect">
                  <a:avLst/>
                </a:prstGeom>
                <a:grp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5" name="Group 120"/>
              <p:cNvGrpSpPr>
                <a:grpSpLocks/>
              </p:cNvGrpSpPr>
              <p:nvPr/>
            </p:nvGrpSpPr>
            <p:grpSpPr bwMode="auto">
              <a:xfrm>
                <a:off x="383" y="0"/>
                <a:ext cx="446" cy="384"/>
                <a:chOff x="383" y="0"/>
                <a:chExt cx="446" cy="384"/>
              </a:xfrm>
              <a:grpFill/>
            </p:grpSpPr>
            <p:sp>
              <p:nvSpPr>
                <p:cNvPr id="154" name="Rectangle 121"/>
                <p:cNvSpPr>
                  <a:spLocks noChangeArrowheads="1"/>
                </p:cNvSpPr>
                <p:nvPr/>
              </p:nvSpPr>
              <p:spPr bwMode="auto">
                <a:xfrm>
                  <a:off x="426" y="0"/>
                  <a:ext cx="360" cy="384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kumimoji="1" lang="en-US" altLang="zh-CN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Times New Roman" pitchFamily="18" charset="0"/>
                      <a:ea typeface="宋体" pitchFamily="2" charset="-122"/>
                    </a:rPr>
                    <a:t>+</a:t>
                  </a:r>
                </a:p>
              </p:txBody>
            </p:sp>
            <p:sp>
              <p:nvSpPr>
                <p:cNvPr id="155" name="Rectangle 122"/>
                <p:cNvSpPr>
                  <a:spLocks noChangeArrowheads="1"/>
                </p:cNvSpPr>
                <p:nvPr/>
              </p:nvSpPr>
              <p:spPr bwMode="auto">
                <a:xfrm>
                  <a:off x="383" y="0"/>
                  <a:ext cx="446" cy="384"/>
                </a:xfrm>
                <a:prstGeom prst="rect">
                  <a:avLst/>
                </a:prstGeom>
                <a:grp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6" name="Group 123"/>
              <p:cNvGrpSpPr>
                <a:grpSpLocks/>
              </p:cNvGrpSpPr>
              <p:nvPr/>
            </p:nvGrpSpPr>
            <p:grpSpPr bwMode="auto">
              <a:xfrm>
                <a:off x="829" y="0"/>
                <a:ext cx="374" cy="384"/>
                <a:chOff x="829" y="0"/>
                <a:chExt cx="374" cy="384"/>
              </a:xfrm>
              <a:grpFill/>
            </p:grpSpPr>
            <p:sp>
              <p:nvSpPr>
                <p:cNvPr id="152" name="Rectangle 124"/>
                <p:cNvSpPr>
                  <a:spLocks noChangeArrowheads="1"/>
                </p:cNvSpPr>
                <p:nvPr/>
              </p:nvSpPr>
              <p:spPr bwMode="auto">
                <a:xfrm>
                  <a:off x="872" y="0"/>
                  <a:ext cx="288" cy="384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kumimoji="1" lang="en-US" altLang="zh-CN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Times New Roman" pitchFamily="18" charset="0"/>
                      <a:ea typeface="宋体" pitchFamily="2" charset="-122"/>
                    </a:rPr>
                    <a:t>*</a:t>
                  </a:r>
                </a:p>
              </p:txBody>
            </p:sp>
            <p:sp>
              <p:nvSpPr>
                <p:cNvPr id="153" name="Rectangle 125"/>
                <p:cNvSpPr>
                  <a:spLocks noChangeArrowheads="1"/>
                </p:cNvSpPr>
                <p:nvPr/>
              </p:nvSpPr>
              <p:spPr bwMode="auto">
                <a:xfrm>
                  <a:off x="829" y="0"/>
                  <a:ext cx="374" cy="384"/>
                </a:xfrm>
                <a:prstGeom prst="rect">
                  <a:avLst/>
                </a:prstGeom>
                <a:grp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7" name="Group 126"/>
              <p:cNvGrpSpPr>
                <a:grpSpLocks/>
              </p:cNvGrpSpPr>
              <p:nvPr/>
            </p:nvGrpSpPr>
            <p:grpSpPr bwMode="auto">
              <a:xfrm>
                <a:off x="1203" y="0"/>
                <a:ext cx="374" cy="384"/>
                <a:chOff x="1203" y="0"/>
                <a:chExt cx="374" cy="384"/>
              </a:xfrm>
              <a:grpFill/>
            </p:grpSpPr>
            <p:sp>
              <p:nvSpPr>
                <p:cNvPr id="150" name="Rectangle 127"/>
                <p:cNvSpPr>
                  <a:spLocks noChangeArrowheads="1"/>
                </p:cNvSpPr>
                <p:nvPr/>
              </p:nvSpPr>
              <p:spPr bwMode="auto">
                <a:xfrm>
                  <a:off x="1246" y="0"/>
                  <a:ext cx="288" cy="384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kumimoji="1" lang="en-US" altLang="zh-CN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Times New Roman" pitchFamily="18" charset="0"/>
                      <a:ea typeface="宋体" pitchFamily="2" charset="-122"/>
                    </a:rPr>
                    <a:t>i</a:t>
                  </a:r>
                </a:p>
              </p:txBody>
            </p:sp>
            <p:sp>
              <p:nvSpPr>
                <p:cNvPr id="151" name="Rectangle 128"/>
                <p:cNvSpPr>
                  <a:spLocks noChangeArrowheads="1"/>
                </p:cNvSpPr>
                <p:nvPr/>
              </p:nvSpPr>
              <p:spPr bwMode="auto">
                <a:xfrm>
                  <a:off x="1203" y="0"/>
                  <a:ext cx="374" cy="384"/>
                </a:xfrm>
                <a:prstGeom prst="rect">
                  <a:avLst/>
                </a:prstGeom>
                <a:grp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9" name="Group 129"/>
              <p:cNvGrpSpPr>
                <a:grpSpLocks/>
              </p:cNvGrpSpPr>
              <p:nvPr/>
            </p:nvGrpSpPr>
            <p:grpSpPr bwMode="auto">
              <a:xfrm>
                <a:off x="1577" y="0"/>
                <a:ext cx="374" cy="384"/>
                <a:chOff x="1577" y="0"/>
                <a:chExt cx="374" cy="384"/>
              </a:xfrm>
              <a:grpFill/>
            </p:grpSpPr>
            <p:sp>
              <p:nvSpPr>
                <p:cNvPr id="148" name="Rectangle 130"/>
                <p:cNvSpPr>
                  <a:spLocks noChangeArrowheads="1"/>
                </p:cNvSpPr>
                <p:nvPr/>
              </p:nvSpPr>
              <p:spPr bwMode="auto">
                <a:xfrm>
                  <a:off x="1620" y="0"/>
                  <a:ext cx="288" cy="384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kumimoji="1" lang="en-US" altLang="zh-CN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Times New Roman" pitchFamily="18" charset="0"/>
                      <a:ea typeface="宋体" pitchFamily="2" charset="-122"/>
                    </a:rPr>
                    <a:t>(</a:t>
                  </a:r>
                </a:p>
              </p:txBody>
            </p:sp>
            <p:sp>
              <p:nvSpPr>
                <p:cNvPr id="149" name="Rectangle 131"/>
                <p:cNvSpPr>
                  <a:spLocks noChangeArrowheads="1"/>
                </p:cNvSpPr>
                <p:nvPr/>
              </p:nvSpPr>
              <p:spPr bwMode="auto">
                <a:xfrm>
                  <a:off x="1577" y="0"/>
                  <a:ext cx="374" cy="384"/>
                </a:xfrm>
                <a:prstGeom prst="rect">
                  <a:avLst/>
                </a:prstGeom>
                <a:grp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10" name="Group 132"/>
              <p:cNvGrpSpPr>
                <a:grpSpLocks/>
              </p:cNvGrpSpPr>
              <p:nvPr/>
            </p:nvGrpSpPr>
            <p:grpSpPr bwMode="auto">
              <a:xfrm>
                <a:off x="1951" y="0"/>
                <a:ext cx="446" cy="384"/>
                <a:chOff x="1951" y="0"/>
                <a:chExt cx="446" cy="384"/>
              </a:xfrm>
              <a:grpFill/>
            </p:grpSpPr>
            <p:sp>
              <p:nvSpPr>
                <p:cNvPr id="146" name="Rectangle 133"/>
                <p:cNvSpPr>
                  <a:spLocks noChangeArrowheads="1"/>
                </p:cNvSpPr>
                <p:nvPr/>
              </p:nvSpPr>
              <p:spPr bwMode="auto">
                <a:xfrm>
                  <a:off x="1994" y="0"/>
                  <a:ext cx="360" cy="384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kumimoji="1" lang="en-US" altLang="zh-CN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Times New Roman" pitchFamily="18" charset="0"/>
                      <a:ea typeface="宋体" pitchFamily="2" charset="-122"/>
                    </a:rPr>
                    <a:t>)</a:t>
                  </a:r>
                </a:p>
              </p:txBody>
            </p:sp>
            <p:sp>
              <p:nvSpPr>
                <p:cNvPr id="147" name="Rectangle 134"/>
                <p:cNvSpPr>
                  <a:spLocks noChangeArrowheads="1"/>
                </p:cNvSpPr>
                <p:nvPr/>
              </p:nvSpPr>
              <p:spPr bwMode="auto">
                <a:xfrm>
                  <a:off x="1951" y="0"/>
                  <a:ext cx="446" cy="384"/>
                </a:xfrm>
                <a:prstGeom prst="rect">
                  <a:avLst/>
                </a:prstGeom>
                <a:grp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11" name="Group 135"/>
              <p:cNvGrpSpPr>
                <a:grpSpLocks/>
              </p:cNvGrpSpPr>
              <p:nvPr/>
            </p:nvGrpSpPr>
            <p:grpSpPr bwMode="auto">
              <a:xfrm>
                <a:off x="2397" y="0"/>
                <a:ext cx="446" cy="384"/>
                <a:chOff x="2397" y="0"/>
                <a:chExt cx="446" cy="384"/>
              </a:xfrm>
              <a:grpFill/>
            </p:grpSpPr>
            <p:sp>
              <p:nvSpPr>
                <p:cNvPr id="144" name="Rectangle 136"/>
                <p:cNvSpPr>
                  <a:spLocks noChangeArrowheads="1"/>
                </p:cNvSpPr>
                <p:nvPr/>
              </p:nvSpPr>
              <p:spPr bwMode="auto">
                <a:xfrm>
                  <a:off x="2440" y="0"/>
                  <a:ext cx="360" cy="384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kumimoji="1" lang="en-US" altLang="zh-CN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Times New Roman" pitchFamily="18" charset="0"/>
                      <a:ea typeface="宋体" pitchFamily="2" charset="-122"/>
                    </a:rPr>
                    <a:t>#</a:t>
                  </a:r>
                </a:p>
              </p:txBody>
            </p:sp>
            <p:sp>
              <p:nvSpPr>
                <p:cNvPr id="145" name="Rectangle 137"/>
                <p:cNvSpPr>
                  <a:spLocks noChangeArrowheads="1"/>
                </p:cNvSpPr>
                <p:nvPr/>
              </p:nvSpPr>
              <p:spPr bwMode="auto">
                <a:xfrm>
                  <a:off x="2397" y="0"/>
                  <a:ext cx="446" cy="384"/>
                </a:xfrm>
                <a:prstGeom prst="rect">
                  <a:avLst/>
                </a:prstGeom>
                <a:grp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12" name="Group 138"/>
              <p:cNvGrpSpPr>
                <a:grpSpLocks/>
              </p:cNvGrpSpPr>
              <p:nvPr/>
            </p:nvGrpSpPr>
            <p:grpSpPr bwMode="auto">
              <a:xfrm>
                <a:off x="0" y="384"/>
                <a:ext cx="383" cy="384"/>
                <a:chOff x="0" y="384"/>
                <a:chExt cx="383" cy="384"/>
              </a:xfrm>
              <a:grpFill/>
            </p:grpSpPr>
            <p:sp>
              <p:nvSpPr>
                <p:cNvPr id="142" name="Rectangle 139"/>
                <p:cNvSpPr>
                  <a:spLocks noChangeArrowheads="1"/>
                </p:cNvSpPr>
                <p:nvPr/>
              </p:nvSpPr>
              <p:spPr bwMode="auto">
                <a:xfrm>
                  <a:off x="43" y="384"/>
                  <a:ext cx="297" cy="384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kumimoji="1" lang="en-US" altLang="zh-CN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Times New Roman" pitchFamily="18" charset="0"/>
                      <a:ea typeface="宋体" pitchFamily="2" charset="-122"/>
                    </a:rPr>
                    <a:t>+</a:t>
                  </a:r>
                </a:p>
              </p:txBody>
            </p:sp>
            <p:sp>
              <p:nvSpPr>
                <p:cNvPr id="143" name="Rectangle 140"/>
                <p:cNvSpPr>
                  <a:spLocks noChangeArrowheads="1"/>
                </p:cNvSpPr>
                <p:nvPr/>
              </p:nvSpPr>
              <p:spPr bwMode="auto">
                <a:xfrm>
                  <a:off x="0" y="384"/>
                  <a:ext cx="383" cy="384"/>
                </a:xfrm>
                <a:prstGeom prst="rect">
                  <a:avLst/>
                </a:prstGeom>
                <a:grp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13" name="Group 141"/>
              <p:cNvGrpSpPr>
                <a:grpSpLocks/>
              </p:cNvGrpSpPr>
              <p:nvPr/>
            </p:nvGrpSpPr>
            <p:grpSpPr bwMode="auto">
              <a:xfrm>
                <a:off x="383" y="384"/>
                <a:ext cx="446" cy="384"/>
                <a:chOff x="383" y="384"/>
                <a:chExt cx="446" cy="384"/>
              </a:xfrm>
              <a:grpFill/>
            </p:grpSpPr>
            <p:sp>
              <p:nvSpPr>
                <p:cNvPr id="140" name="Rectangle 142"/>
                <p:cNvSpPr>
                  <a:spLocks noChangeArrowheads="1"/>
                </p:cNvSpPr>
                <p:nvPr/>
              </p:nvSpPr>
              <p:spPr bwMode="auto">
                <a:xfrm>
                  <a:off x="426" y="384"/>
                  <a:ext cx="360" cy="384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kumimoji="1" lang="en-US" altLang="zh-CN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itchFamily="18" charset="0"/>
                      <a:ea typeface="宋体" pitchFamily="2" charset="-122"/>
                    </a:rPr>
                    <a:t>⋗</a:t>
                  </a:r>
                </a:p>
              </p:txBody>
            </p:sp>
            <p:sp>
              <p:nvSpPr>
                <p:cNvPr id="141" name="Rectangle 143"/>
                <p:cNvSpPr>
                  <a:spLocks noChangeArrowheads="1"/>
                </p:cNvSpPr>
                <p:nvPr/>
              </p:nvSpPr>
              <p:spPr bwMode="auto">
                <a:xfrm>
                  <a:off x="383" y="384"/>
                  <a:ext cx="446" cy="384"/>
                </a:xfrm>
                <a:prstGeom prst="rect">
                  <a:avLst/>
                </a:prstGeom>
                <a:grp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14" name="Group 144"/>
              <p:cNvGrpSpPr>
                <a:grpSpLocks/>
              </p:cNvGrpSpPr>
              <p:nvPr/>
            </p:nvGrpSpPr>
            <p:grpSpPr bwMode="auto">
              <a:xfrm>
                <a:off x="829" y="384"/>
                <a:ext cx="374" cy="384"/>
                <a:chOff x="829" y="384"/>
                <a:chExt cx="374" cy="384"/>
              </a:xfrm>
              <a:grpFill/>
            </p:grpSpPr>
            <p:sp>
              <p:nvSpPr>
                <p:cNvPr id="138" name="Rectangle 145"/>
                <p:cNvSpPr>
                  <a:spLocks noChangeArrowheads="1"/>
                </p:cNvSpPr>
                <p:nvPr/>
              </p:nvSpPr>
              <p:spPr bwMode="auto">
                <a:xfrm>
                  <a:off x="872" y="384"/>
                  <a:ext cx="288" cy="384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kumimoji="1" lang="en-US" altLang="zh-CN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itchFamily="18" charset="0"/>
                      <a:ea typeface="宋体" pitchFamily="2" charset="-122"/>
                    </a:rPr>
                    <a:t>⋖</a:t>
                  </a:r>
                </a:p>
              </p:txBody>
            </p:sp>
            <p:sp>
              <p:nvSpPr>
                <p:cNvPr id="139" name="Rectangle 146"/>
                <p:cNvSpPr>
                  <a:spLocks noChangeArrowheads="1"/>
                </p:cNvSpPr>
                <p:nvPr/>
              </p:nvSpPr>
              <p:spPr bwMode="auto">
                <a:xfrm>
                  <a:off x="829" y="384"/>
                  <a:ext cx="374" cy="384"/>
                </a:xfrm>
                <a:prstGeom prst="rect">
                  <a:avLst/>
                </a:prstGeom>
                <a:grp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15" name="Group 147"/>
              <p:cNvGrpSpPr>
                <a:grpSpLocks/>
              </p:cNvGrpSpPr>
              <p:nvPr/>
            </p:nvGrpSpPr>
            <p:grpSpPr bwMode="auto">
              <a:xfrm>
                <a:off x="1203" y="384"/>
                <a:ext cx="374" cy="384"/>
                <a:chOff x="1203" y="384"/>
                <a:chExt cx="374" cy="384"/>
              </a:xfrm>
              <a:grpFill/>
            </p:grpSpPr>
            <p:sp>
              <p:nvSpPr>
                <p:cNvPr id="136" name="Rectangle 148"/>
                <p:cNvSpPr>
                  <a:spLocks noChangeArrowheads="1"/>
                </p:cNvSpPr>
                <p:nvPr/>
              </p:nvSpPr>
              <p:spPr bwMode="auto">
                <a:xfrm>
                  <a:off x="1246" y="384"/>
                  <a:ext cx="288" cy="384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kumimoji="1" lang="en-US" altLang="zh-CN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itchFamily="18" charset="0"/>
                      <a:ea typeface="宋体" pitchFamily="2" charset="-122"/>
                    </a:rPr>
                    <a:t>⋖</a:t>
                  </a:r>
                </a:p>
              </p:txBody>
            </p:sp>
            <p:sp>
              <p:nvSpPr>
                <p:cNvPr id="137" name="Rectangle 149"/>
                <p:cNvSpPr>
                  <a:spLocks noChangeArrowheads="1"/>
                </p:cNvSpPr>
                <p:nvPr/>
              </p:nvSpPr>
              <p:spPr bwMode="auto">
                <a:xfrm>
                  <a:off x="1203" y="384"/>
                  <a:ext cx="374" cy="384"/>
                </a:xfrm>
                <a:prstGeom prst="rect">
                  <a:avLst/>
                </a:prstGeom>
                <a:grp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16" name="Group 150"/>
              <p:cNvGrpSpPr>
                <a:grpSpLocks/>
              </p:cNvGrpSpPr>
              <p:nvPr/>
            </p:nvGrpSpPr>
            <p:grpSpPr bwMode="auto">
              <a:xfrm>
                <a:off x="1577" y="384"/>
                <a:ext cx="374" cy="384"/>
                <a:chOff x="1577" y="384"/>
                <a:chExt cx="374" cy="384"/>
              </a:xfrm>
              <a:grpFill/>
            </p:grpSpPr>
            <p:sp>
              <p:nvSpPr>
                <p:cNvPr id="134" name="Rectangle 151"/>
                <p:cNvSpPr>
                  <a:spLocks noChangeArrowheads="1"/>
                </p:cNvSpPr>
                <p:nvPr/>
              </p:nvSpPr>
              <p:spPr bwMode="auto">
                <a:xfrm>
                  <a:off x="1620" y="384"/>
                  <a:ext cx="288" cy="384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kumimoji="1" lang="en-US" altLang="zh-CN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itchFamily="18" charset="0"/>
                      <a:ea typeface="宋体" pitchFamily="2" charset="-122"/>
                    </a:rPr>
                    <a:t>⋖</a:t>
                  </a:r>
                </a:p>
              </p:txBody>
            </p:sp>
            <p:sp>
              <p:nvSpPr>
                <p:cNvPr id="135" name="Rectangle 152"/>
                <p:cNvSpPr>
                  <a:spLocks noChangeArrowheads="1"/>
                </p:cNvSpPr>
                <p:nvPr/>
              </p:nvSpPr>
              <p:spPr bwMode="auto">
                <a:xfrm>
                  <a:off x="1577" y="384"/>
                  <a:ext cx="374" cy="384"/>
                </a:xfrm>
                <a:prstGeom prst="rect">
                  <a:avLst/>
                </a:prstGeom>
                <a:grp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17" name="Group 153"/>
              <p:cNvGrpSpPr>
                <a:grpSpLocks/>
              </p:cNvGrpSpPr>
              <p:nvPr/>
            </p:nvGrpSpPr>
            <p:grpSpPr bwMode="auto">
              <a:xfrm>
                <a:off x="1951" y="384"/>
                <a:ext cx="446" cy="384"/>
                <a:chOff x="1951" y="384"/>
                <a:chExt cx="446" cy="384"/>
              </a:xfrm>
              <a:grpFill/>
            </p:grpSpPr>
            <p:sp>
              <p:nvSpPr>
                <p:cNvPr id="132" name="Rectangle 154"/>
                <p:cNvSpPr>
                  <a:spLocks noChangeArrowheads="1"/>
                </p:cNvSpPr>
                <p:nvPr/>
              </p:nvSpPr>
              <p:spPr bwMode="auto">
                <a:xfrm>
                  <a:off x="1994" y="384"/>
                  <a:ext cx="360" cy="384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kumimoji="1" lang="en-US" altLang="zh-CN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itchFamily="18" charset="0"/>
                      <a:ea typeface="宋体" pitchFamily="2" charset="-122"/>
                    </a:rPr>
                    <a:t>⋗</a:t>
                  </a:r>
                </a:p>
              </p:txBody>
            </p:sp>
            <p:sp>
              <p:nvSpPr>
                <p:cNvPr id="133" name="Rectangle 155"/>
                <p:cNvSpPr>
                  <a:spLocks noChangeArrowheads="1"/>
                </p:cNvSpPr>
                <p:nvPr/>
              </p:nvSpPr>
              <p:spPr bwMode="auto">
                <a:xfrm>
                  <a:off x="1951" y="384"/>
                  <a:ext cx="446" cy="384"/>
                </a:xfrm>
                <a:prstGeom prst="rect">
                  <a:avLst/>
                </a:prstGeom>
                <a:grp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18" name="Group 156"/>
              <p:cNvGrpSpPr>
                <a:grpSpLocks/>
              </p:cNvGrpSpPr>
              <p:nvPr/>
            </p:nvGrpSpPr>
            <p:grpSpPr bwMode="auto">
              <a:xfrm>
                <a:off x="2397" y="384"/>
                <a:ext cx="446" cy="384"/>
                <a:chOff x="2397" y="384"/>
                <a:chExt cx="446" cy="384"/>
              </a:xfrm>
              <a:grpFill/>
            </p:grpSpPr>
            <p:sp>
              <p:nvSpPr>
                <p:cNvPr id="130" name="Rectangle 157"/>
                <p:cNvSpPr>
                  <a:spLocks noChangeArrowheads="1"/>
                </p:cNvSpPr>
                <p:nvPr/>
              </p:nvSpPr>
              <p:spPr bwMode="auto">
                <a:xfrm>
                  <a:off x="2440" y="384"/>
                  <a:ext cx="360" cy="384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kumimoji="1" lang="en-US" altLang="zh-CN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itchFamily="18" charset="0"/>
                      <a:ea typeface="宋体" pitchFamily="2" charset="-122"/>
                    </a:rPr>
                    <a:t>⋗</a:t>
                  </a:r>
                </a:p>
              </p:txBody>
            </p:sp>
            <p:sp>
              <p:nvSpPr>
                <p:cNvPr id="131" name="Rectangle 158"/>
                <p:cNvSpPr>
                  <a:spLocks noChangeArrowheads="1"/>
                </p:cNvSpPr>
                <p:nvPr/>
              </p:nvSpPr>
              <p:spPr bwMode="auto">
                <a:xfrm>
                  <a:off x="2397" y="384"/>
                  <a:ext cx="446" cy="384"/>
                </a:xfrm>
                <a:prstGeom prst="rect">
                  <a:avLst/>
                </a:prstGeom>
                <a:grp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19" name="Group 159"/>
              <p:cNvGrpSpPr>
                <a:grpSpLocks/>
              </p:cNvGrpSpPr>
              <p:nvPr/>
            </p:nvGrpSpPr>
            <p:grpSpPr bwMode="auto">
              <a:xfrm>
                <a:off x="0" y="768"/>
                <a:ext cx="383" cy="384"/>
                <a:chOff x="0" y="768"/>
                <a:chExt cx="383" cy="384"/>
              </a:xfrm>
              <a:grpFill/>
            </p:grpSpPr>
            <p:sp>
              <p:nvSpPr>
                <p:cNvPr id="128" name="Rectangle 160"/>
                <p:cNvSpPr>
                  <a:spLocks noChangeArrowheads="1"/>
                </p:cNvSpPr>
                <p:nvPr/>
              </p:nvSpPr>
              <p:spPr bwMode="auto">
                <a:xfrm>
                  <a:off x="43" y="768"/>
                  <a:ext cx="297" cy="384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kumimoji="1" lang="en-US" altLang="zh-CN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Times New Roman" pitchFamily="18" charset="0"/>
                      <a:ea typeface="宋体" pitchFamily="2" charset="-122"/>
                    </a:rPr>
                    <a:t>*</a:t>
                  </a:r>
                </a:p>
              </p:txBody>
            </p:sp>
            <p:sp>
              <p:nvSpPr>
                <p:cNvPr id="129" name="Rectangle 161"/>
                <p:cNvSpPr>
                  <a:spLocks noChangeArrowheads="1"/>
                </p:cNvSpPr>
                <p:nvPr/>
              </p:nvSpPr>
              <p:spPr bwMode="auto">
                <a:xfrm>
                  <a:off x="0" y="768"/>
                  <a:ext cx="383" cy="384"/>
                </a:xfrm>
                <a:prstGeom prst="rect">
                  <a:avLst/>
                </a:prstGeom>
                <a:grp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20" name="Group 162"/>
              <p:cNvGrpSpPr>
                <a:grpSpLocks/>
              </p:cNvGrpSpPr>
              <p:nvPr/>
            </p:nvGrpSpPr>
            <p:grpSpPr bwMode="auto">
              <a:xfrm>
                <a:off x="383" y="768"/>
                <a:ext cx="446" cy="384"/>
                <a:chOff x="383" y="768"/>
                <a:chExt cx="446" cy="384"/>
              </a:xfrm>
              <a:grpFill/>
            </p:grpSpPr>
            <p:sp>
              <p:nvSpPr>
                <p:cNvPr id="126" name="Rectangle 163"/>
                <p:cNvSpPr>
                  <a:spLocks noChangeArrowheads="1"/>
                </p:cNvSpPr>
                <p:nvPr/>
              </p:nvSpPr>
              <p:spPr bwMode="auto">
                <a:xfrm>
                  <a:off x="426" y="768"/>
                  <a:ext cx="360" cy="384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kumimoji="1" lang="en-US" altLang="zh-CN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itchFamily="18" charset="0"/>
                      <a:ea typeface="宋体" pitchFamily="2" charset="-122"/>
                    </a:rPr>
                    <a:t>⋗</a:t>
                  </a:r>
                </a:p>
              </p:txBody>
            </p:sp>
            <p:sp>
              <p:nvSpPr>
                <p:cNvPr id="127" name="Rectangle 164"/>
                <p:cNvSpPr>
                  <a:spLocks noChangeArrowheads="1"/>
                </p:cNvSpPr>
                <p:nvPr/>
              </p:nvSpPr>
              <p:spPr bwMode="auto">
                <a:xfrm>
                  <a:off x="383" y="768"/>
                  <a:ext cx="446" cy="384"/>
                </a:xfrm>
                <a:prstGeom prst="rect">
                  <a:avLst/>
                </a:prstGeom>
                <a:grp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21" name="Group 165"/>
              <p:cNvGrpSpPr>
                <a:grpSpLocks/>
              </p:cNvGrpSpPr>
              <p:nvPr/>
            </p:nvGrpSpPr>
            <p:grpSpPr bwMode="auto">
              <a:xfrm>
                <a:off x="829" y="768"/>
                <a:ext cx="374" cy="384"/>
                <a:chOff x="829" y="768"/>
                <a:chExt cx="374" cy="384"/>
              </a:xfrm>
              <a:grpFill/>
            </p:grpSpPr>
            <p:sp>
              <p:nvSpPr>
                <p:cNvPr id="124" name="Rectangle 166"/>
                <p:cNvSpPr>
                  <a:spLocks noChangeArrowheads="1"/>
                </p:cNvSpPr>
                <p:nvPr/>
              </p:nvSpPr>
              <p:spPr bwMode="auto">
                <a:xfrm>
                  <a:off x="872" y="768"/>
                  <a:ext cx="288" cy="384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kumimoji="1" lang="en-US" altLang="zh-CN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itchFamily="18" charset="0"/>
                      <a:ea typeface="宋体" pitchFamily="2" charset="-122"/>
                    </a:rPr>
                    <a:t>⋗</a:t>
                  </a:r>
                </a:p>
              </p:txBody>
            </p:sp>
            <p:sp>
              <p:nvSpPr>
                <p:cNvPr id="125" name="Rectangle 167"/>
                <p:cNvSpPr>
                  <a:spLocks noChangeArrowheads="1"/>
                </p:cNvSpPr>
                <p:nvPr/>
              </p:nvSpPr>
              <p:spPr bwMode="auto">
                <a:xfrm>
                  <a:off x="829" y="768"/>
                  <a:ext cx="374" cy="384"/>
                </a:xfrm>
                <a:prstGeom prst="rect">
                  <a:avLst/>
                </a:prstGeom>
                <a:grp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22" name="Group 168"/>
              <p:cNvGrpSpPr>
                <a:grpSpLocks/>
              </p:cNvGrpSpPr>
              <p:nvPr/>
            </p:nvGrpSpPr>
            <p:grpSpPr bwMode="auto">
              <a:xfrm>
                <a:off x="1203" y="768"/>
                <a:ext cx="374" cy="384"/>
                <a:chOff x="1203" y="768"/>
                <a:chExt cx="374" cy="384"/>
              </a:xfrm>
              <a:grpFill/>
            </p:grpSpPr>
            <p:sp>
              <p:nvSpPr>
                <p:cNvPr id="122" name="Rectangle 169"/>
                <p:cNvSpPr>
                  <a:spLocks noChangeArrowheads="1"/>
                </p:cNvSpPr>
                <p:nvPr/>
              </p:nvSpPr>
              <p:spPr bwMode="auto">
                <a:xfrm>
                  <a:off x="1246" y="768"/>
                  <a:ext cx="288" cy="384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kumimoji="1" lang="en-US" altLang="zh-CN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itchFamily="18" charset="0"/>
                      <a:ea typeface="宋体" pitchFamily="2" charset="-122"/>
                    </a:rPr>
                    <a:t>⋖</a:t>
                  </a:r>
                </a:p>
              </p:txBody>
            </p:sp>
            <p:sp>
              <p:nvSpPr>
                <p:cNvPr id="123" name="Rectangle 170"/>
                <p:cNvSpPr>
                  <a:spLocks noChangeArrowheads="1"/>
                </p:cNvSpPr>
                <p:nvPr/>
              </p:nvSpPr>
              <p:spPr bwMode="auto">
                <a:xfrm>
                  <a:off x="1203" y="768"/>
                  <a:ext cx="374" cy="384"/>
                </a:xfrm>
                <a:prstGeom prst="rect">
                  <a:avLst/>
                </a:prstGeom>
                <a:grp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23" name="Group 171"/>
              <p:cNvGrpSpPr>
                <a:grpSpLocks/>
              </p:cNvGrpSpPr>
              <p:nvPr/>
            </p:nvGrpSpPr>
            <p:grpSpPr bwMode="auto">
              <a:xfrm>
                <a:off x="1577" y="768"/>
                <a:ext cx="374" cy="384"/>
                <a:chOff x="1577" y="768"/>
                <a:chExt cx="374" cy="384"/>
              </a:xfrm>
              <a:grpFill/>
            </p:grpSpPr>
            <p:sp>
              <p:nvSpPr>
                <p:cNvPr id="120" name="Rectangle 172"/>
                <p:cNvSpPr>
                  <a:spLocks noChangeArrowheads="1"/>
                </p:cNvSpPr>
                <p:nvPr/>
              </p:nvSpPr>
              <p:spPr bwMode="auto">
                <a:xfrm>
                  <a:off x="1620" y="768"/>
                  <a:ext cx="288" cy="384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kumimoji="1" lang="en-US" altLang="zh-CN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itchFamily="18" charset="0"/>
                      <a:ea typeface="宋体" pitchFamily="2" charset="-122"/>
                    </a:rPr>
                    <a:t>⋖</a:t>
                  </a:r>
                </a:p>
              </p:txBody>
            </p:sp>
            <p:sp>
              <p:nvSpPr>
                <p:cNvPr id="121" name="Rectangle 173"/>
                <p:cNvSpPr>
                  <a:spLocks noChangeArrowheads="1"/>
                </p:cNvSpPr>
                <p:nvPr/>
              </p:nvSpPr>
              <p:spPr bwMode="auto">
                <a:xfrm>
                  <a:off x="1577" y="768"/>
                  <a:ext cx="374" cy="384"/>
                </a:xfrm>
                <a:prstGeom prst="rect">
                  <a:avLst/>
                </a:prstGeom>
                <a:grp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24" name="Group 174"/>
              <p:cNvGrpSpPr>
                <a:grpSpLocks/>
              </p:cNvGrpSpPr>
              <p:nvPr/>
            </p:nvGrpSpPr>
            <p:grpSpPr bwMode="auto">
              <a:xfrm>
                <a:off x="1951" y="768"/>
                <a:ext cx="446" cy="384"/>
                <a:chOff x="1951" y="768"/>
                <a:chExt cx="446" cy="384"/>
              </a:xfrm>
              <a:grpFill/>
            </p:grpSpPr>
            <p:sp>
              <p:nvSpPr>
                <p:cNvPr id="118" name="Rectangle 175"/>
                <p:cNvSpPr>
                  <a:spLocks noChangeArrowheads="1"/>
                </p:cNvSpPr>
                <p:nvPr/>
              </p:nvSpPr>
              <p:spPr bwMode="auto">
                <a:xfrm>
                  <a:off x="1994" y="768"/>
                  <a:ext cx="360" cy="384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kumimoji="1" lang="en-US" altLang="zh-CN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itchFamily="18" charset="0"/>
                      <a:ea typeface="宋体" pitchFamily="2" charset="-122"/>
                    </a:rPr>
                    <a:t>⋗</a:t>
                  </a:r>
                </a:p>
              </p:txBody>
            </p:sp>
            <p:sp>
              <p:nvSpPr>
                <p:cNvPr id="119" name="Rectangle 176"/>
                <p:cNvSpPr>
                  <a:spLocks noChangeArrowheads="1"/>
                </p:cNvSpPr>
                <p:nvPr/>
              </p:nvSpPr>
              <p:spPr bwMode="auto">
                <a:xfrm>
                  <a:off x="1951" y="768"/>
                  <a:ext cx="446" cy="384"/>
                </a:xfrm>
                <a:prstGeom prst="rect">
                  <a:avLst/>
                </a:prstGeom>
                <a:grp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25" name="Group 177"/>
              <p:cNvGrpSpPr>
                <a:grpSpLocks/>
              </p:cNvGrpSpPr>
              <p:nvPr/>
            </p:nvGrpSpPr>
            <p:grpSpPr bwMode="auto">
              <a:xfrm>
                <a:off x="2397" y="768"/>
                <a:ext cx="446" cy="384"/>
                <a:chOff x="2397" y="768"/>
                <a:chExt cx="446" cy="384"/>
              </a:xfrm>
              <a:grpFill/>
            </p:grpSpPr>
            <p:sp>
              <p:nvSpPr>
                <p:cNvPr id="116" name="Rectangle 178"/>
                <p:cNvSpPr>
                  <a:spLocks noChangeArrowheads="1"/>
                </p:cNvSpPr>
                <p:nvPr/>
              </p:nvSpPr>
              <p:spPr bwMode="auto">
                <a:xfrm>
                  <a:off x="2440" y="768"/>
                  <a:ext cx="360" cy="384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kumimoji="1" lang="en-US" altLang="zh-CN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itchFamily="18" charset="0"/>
                      <a:ea typeface="宋体" pitchFamily="2" charset="-122"/>
                    </a:rPr>
                    <a:t>⋗</a:t>
                  </a:r>
                </a:p>
              </p:txBody>
            </p:sp>
            <p:sp>
              <p:nvSpPr>
                <p:cNvPr id="117" name="Rectangle 179"/>
                <p:cNvSpPr>
                  <a:spLocks noChangeArrowheads="1"/>
                </p:cNvSpPr>
                <p:nvPr/>
              </p:nvSpPr>
              <p:spPr bwMode="auto">
                <a:xfrm>
                  <a:off x="2397" y="768"/>
                  <a:ext cx="446" cy="384"/>
                </a:xfrm>
                <a:prstGeom prst="rect">
                  <a:avLst/>
                </a:prstGeom>
                <a:grp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26" name="Group 180"/>
              <p:cNvGrpSpPr>
                <a:grpSpLocks/>
              </p:cNvGrpSpPr>
              <p:nvPr/>
            </p:nvGrpSpPr>
            <p:grpSpPr bwMode="auto">
              <a:xfrm>
                <a:off x="0" y="1152"/>
                <a:ext cx="383" cy="384"/>
                <a:chOff x="0" y="1152"/>
                <a:chExt cx="383" cy="384"/>
              </a:xfrm>
              <a:grpFill/>
            </p:grpSpPr>
            <p:sp>
              <p:nvSpPr>
                <p:cNvPr id="114" name="Rectangle 181"/>
                <p:cNvSpPr>
                  <a:spLocks noChangeArrowheads="1"/>
                </p:cNvSpPr>
                <p:nvPr/>
              </p:nvSpPr>
              <p:spPr bwMode="auto">
                <a:xfrm>
                  <a:off x="43" y="1152"/>
                  <a:ext cx="297" cy="384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kumimoji="1" lang="en-US" altLang="zh-CN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Times New Roman" pitchFamily="18" charset="0"/>
                      <a:ea typeface="宋体" pitchFamily="2" charset="-122"/>
                    </a:rPr>
                    <a:t>i</a:t>
                  </a:r>
                </a:p>
              </p:txBody>
            </p:sp>
            <p:sp>
              <p:nvSpPr>
                <p:cNvPr id="115" name="Rectangle 182"/>
                <p:cNvSpPr>
                  <a:spLocks noChangeArrowheads="1"/>
                </p:cNvSpPr>
                <p:nvPr/>
              </p:nvSpPr>
              <p:spPr bwMode="auto">
                <a:xfrm>
                  <a:off x="0" y="1152"/>
                  <a:ext cx="383" cy="384"/>
                </a:xfrm>
                <a:prstGeom prst="rect">
                  <a:avLst/>
                </a:prstGeom>
                <a:grp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27" name="Group 183"/>
              <p:cNvGrpSpPr>
                <a:grpSpLocks/>
              </p:cNvGrpSpPr>
              <p:nvPr/>
            </p:nvGrpSpPr>
            <p:grpSpPr bwMode="auto">
              <a:xfrm>
                <a:off x="383" y="1152"/>
                <a:ext cx="446" cy="384"/>
                <a:chOff x="383" y="1152"/>
                <a:chExt cx="446" cy="384"/>
              </a:xfrm>
              <a:grpFill/>
            </p:grpSpPr>
            <p:sp>
              <p:nvSpPr>
                <p:cNvPr id="112" name="Rectangle 184"/>
                <p:cNvSpPr>
                  <a:spLocks noChangeArrowheads="1"/>
                </p:cNvSpPr>
                <p:nvPr/>
              </p:nvSpPr>
              <p:spPr bwMode="auto">
                <a:xfrm>
                  <a:off x="426" y="1152"/>
                  <a:ext cx="360" cy="384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kumimoji="1" lang="en-US" altLang="zh-CN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itchFamily="18" charset="0"/>
                      <a:ea typeface="宋体" pitchFamily="2" charset="-122"/>
                    </a:rPr>
                    <a:t>⋗</a:t>
                  </a:r>
                </a:p>
              </p:txBody>
            </p:sp>
            <p:sp>
              <p:nvSpPr>
                <p:cNvPr id="113" name="Rectangle 185"/>
                <p:cNvSpPr>
                  <a:spLocks noChangeArrowheads="1"/>
                </p:cNvSpPr>
                <p:nvPr/>
              </p:nvSpPr>
              <p:spPr bwMode="auto">
                <a:xfrm>
                  <a:off x="383" y="1152"/>
                  <a:ext cx="446" cy="384"/>
                </a:xfrm>
                <a:prstGeom prst="rect">
                  <a:avLst/>
                </a:prstGeom>
                <a:grp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28" name="Group 186"/>
              <p:cNvGrpSpPr>
                <a:grpSpLocks/>
              </p:cNvGrpSpPr>
              <p:nvPr/>
            </p:nvGrpSpPr>
            <p:grpSpPr bwMode="auto">
              <a:xfrm>
                <a:off x="829" y="1152"/>
                <a:ext cx="374" cy="384"/>
                <a:chOff x="829" y="1152"/>
                <a:chExt cx="374" cy="384"/>
              </a:xfrm>
              <a:grpFill/>
            </p:grpSpPr>
            <p:sp>
              <p:nvSpPr>
                <p:cNvPr id="110" name="Rectangle 187"/>
                <p:cNvSpPr>
                  <a:spLocks noChangeArrowheads="1"/>
                </p:cNvSpPr>
                <p:nvPr/>
              </p:nvSpPr>
              <p:spPr bwMode="auto">
                <a:xfrm>
                  <a:off x="872" y="1152"/>
                  <a:ext cx="288" cy="384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kumimoji="1" lang="en-US" altLang="zh-CN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itchFamily="18" charset="0"/>
                      <a:ea typeface="宋体" pitchFamily="2" charset="-122"/>
                    </a:rPr>
                    <a:t>⋗</a:t>
                  </a:r>
                </a:p>
              </p:txBody>
            </p:sp>
            <p:sp>
              <p:nvSpPr>
                <p:cNvPr id="111" name="Rectangle 188"/>
                <p:cNvSpPr>
                  <a:spLocks noChangeArrowheads="1"/>
                </p:cNvSpPr>
                <p:nvPr/>
              </p:nvSpPr>
              <p:spPr bwMode="auto">
                <a:xfrm>
                  <a:off x="829" y="1152"/>
                  <a:ext cx="374" cy="384"/>
                </a:xfrm>
                <a:prstGeom prst="rect">
                  <a:avLst/>
                </a:prstGeom>
                <a:grp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29" name="Group 189"/>
              <p:cNvGrpSpPr>
                <a:grpSpLocks/>
              </p:cNvGrpSpPr>
              <p:nvPr/>
            </p:nvGrpSpPr>
            <p:grpSpPr bwMode="auto">
              <a:xfrm>
                <a:off x="1203" y="1152"/>
                <a:ext cx="374" cy="384"/>
                <a:chOff x="1203" y="1152"/>
                <a:chExt cx="374" cy="384"/>
              </a:xfrm>
              <a:grpFill/>
            </p:grpSpPr>
            <p:sp>
              <p:nvSpPr>
                <p:cNvPr id="108" name="Rectangle 190"/>
                <p:cNvSpPr>
                  <a:spLocks noChangeArrowheads="1"/>
                </p:cNvSpPr>
                <p:nvPr/>
              </p:nvSpPr>
              <p:spPr bwMode="auto">
                <a:xfrm>
                  <a:off x="1246" y="1152"/>
                  <a:ext cx="288" cy="384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kumimoji="1" lang="en-US" altLang="zh-CN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itchFamily="18" charset="0"/>
                      <a:ea typeface="宋体" pitchFamily="2" charset="-122"/>
                    </a:rPr>
                    <a:t> </a:t>
                  </a:r>
                </a:p>
                <a:p>
                  <a:pPr eaLnBrk="0" hangingPunct="0">
                    <a:defRPr/>
                  </a:pPr>
                  <a:endParaRPr kumimoji="1" lang="en-US" altLang="zh-CN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109" name="Rectangle 191"/>
                <p:cNvSpPr>
                  <a:spLocks noChangeArrowheads="1"/>
                </p:cNvSpPr>
                <p:nvPr/>
              </p:nvSpPr>
              <p:spPr bwMode="auto">
                <a:xfrm>
                  <a:off x="1203" y="1152"/>
                  <a:ext cx="374" cy="384"/>
                </a:xfrm>
                <a:prstGeom prst="rect">
                  <a:avLst/>
                </a:prstGeom>
                <a:grp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30" name="Group 192"/>
              <p:cNvGrpSpPr>
                <a:grpSpLocks/>
              </p:cNvGrpSpPr>
              <p:nvPr/>
            </p:nvGrpSpPr>
            <p:grpSpPr bwMode="auto">
              <a:xfrm>
                <a:off x="1577" y="1152"/>
                <a:ext cx="374" cy="384"/>
                <a:chOff x="1577" y="1152"/>
                <a:chExt cx="374" cy="384"/>
              </a:xfrm>
              <a:grpFill/>
            </p:grpSpPr>
            <p:sp>
              <p:nvSpPr>
                <p:cNvPr id="106" name="Rectangle 193"/>
                <p:cNvSpPr>
                  <a:spLocks noChangeArrowheads="1"/>
                </p:cNvSpPr>
                <p:nvPr/>
              </p:nvSpPr>
              <p:spPr bwMode="auto">
                <a:xfrm>
                  <a:off x="1620" y="1152"/>
                  <a:ext cx="288" cy="384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kumimoji="1" lang="en-US" altLang="zh-CN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itchFamily="18" charset="0"/>
                      <a:ea typeface="宋体" pitchFamily="2" charset="-122"/>
                    </a:rPr>
                    <a:t> </a:t>
                  </a:r>
                </a:p>
                <a:p>
                  <a:pPr eaLnBrk="0" hangingPunct="0">
                    <a:defRPr/>
                  </a:pPr>
                  <a:endParaRPr kumimoji="1" lang="en-US" altLang="zh-CN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107" name="Rectangle 194"/>
                <p:cNvSpPr>
                  <a:spLocks noChangeArrowheads="1"/>
                </p:cNvSpPr>
                <p:nvPr/>
              </p:nvSpPr>
              <p:spPr bwMode="auto">
                <a:xfrm>
                  <a:off x="1577" y="1152"/>
                  <a:ext cx="374" cy="384"/>
                </a:xfrm>
                <a:prstGeom prst="rect">
                  <a:avLst/>
                </a:prstGeom>
                <a:grp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31" name="Group 195"/>
              <p:cNvGrpSpPr>
                <a:grpSpLocks/>
              </p:cNvGrpSpPr>
              <p:nvPr/>
            </p:nvGrpSpPr>
            <p:grpSpPr bwMode="auto">
              <a:xfrm>
                <a:off x="1951" y="1152"/>
                <a:ext cx="446" cy="384"/>
                <a:chOff x="1951" y="1152"/>
                <a:chExt cx="446" cy="384"/>
              </a:xfrm>
              <a:grpFill/>
            </p:grpSpPr>
            <p:sp>
              <p:nvSpPr>
                <p:cNvPr id="104" name="Rectangle 196"/>
                <p:cNvSpPr>
                  <a:spLocks noChangeArrowheads="1"/>
                </p:cNvSpPr>
                <p:nvPr/>
              </p:nvSpPr>
              <p:spPr bwMode="auto">
                <a:xfrm>
                  <a:off x="1994" y="1152"/>
                  <a:ext cx="360" cy="384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kumimoji="1" lang="en-US" altLang="zh-CN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itchFamily="18" charset="0"/>
                      <a:ea typeface="宋体" pitchFamily="2" charset="-122"/>
                    </a:rPr>
                    <a:t>⋗</a:t>
                  </a:r>
                </a:p>
              </p:txBody>
            </p:sp>
            <p:sp>
              <p:nvSpPr>
                <p:cNvPr id="105" name="Rectangle 197"/>
                <p:cNvSpPr>
                  <a:spLocks noChangeArrowheads="1"/>
                </p:cNvSpPr>
                <p:nvPr/>
              </p:nvSpPr>
              <p:spPr bwMode="auto">
                <a:xfrm>
                  <a:off x="1951" y="1152"/>
                  <a:ext cx="446" cy="384"/>
                </a:xfrm>
                <a:prstGeom prst="rect">
                  <a:avLst/>
                </a:prstGeom>
                <a:grp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250976" name="Group 198"/>
              <p:cNvGrpSpPr>
                <a:grpSpLocks/>
              </p:cNvGrpSpPr>
              <p:nvPr/>
            </p:nvGrpSpPr>
            <p:grpSpPr bwMode="auto">
              <a:xfrm>
                <a:off x="2397" y="1152"/>
                <a:ext cx="446" cy="384"/>
                <a:chOff x="2397" y="1152"/>
                <a:chExt cx="446" cy="384"/>
              </a:xfrm>
              <a:grpFill/>
            </p:grpSpPr>
            <p:sp>
              <p:nvSpPr>
                <p:cNvPr id="102" name="Rectangle 199"/>
                <p:cNvSpPr>
                  <a:spLocks noChangeArrowheads="1"/>
                </p:cNvSpPr>
                <p:nvPr/>
              </p:nvSpPr>
              <p:spPr bwMode="auto">
                <a:xfrm>
                  <a:off x="2440" y="1152"/>
                  <a:ext cx="360" cy="384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kumimoji="1" lang="en-US" altLang="zh-CN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itchFamily="18" charset="0"/>
                      <a:ea typeface="宋体" pitchFamily="2" charset="-122"/>
                    </a:rPr>
                    <a:t>⋗</a:t>
                  </a:r>
                </a:p>
              </p:txBody>
            </p:sp>
            <p:sp>
              <p:nvSpPr>
                <p:cNvPr id="103" name="Rectangle 200"/>
                <p:cNvSpPr>
                  <a:spLocks noChangeArrowheads="1"/>
                </p:cNvSpPr>
                <p:nvPr/>
              </p:nvSpPr>
              <p:spPr bwMode="auto">
                <a:xfrm>
                  <a:off x="2397" y="1152"/>
                  <a:ext cx="446" cy="384"/>
                </a:xfrm>
                <a:prstGeom prst="rect">
                  <a:avLst/>
                </a:prstGeom>
                <a:grp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250977" name="Group 201"/>
              <p:cNvGrpSpPr>
                <a:grpSpLocks/>
              </p:cNvGrpSpPr>
              <p:nvPr/>
            </p:nvGrpSpPr>
            <p:grpSpPr bwMode="auto">
              <a:xfrm>
                <a:off x="0" y="1536"/>
                <a:ext cx="383" cy="384"/>
                <a:chOff x="0" y="1536"/>
                <a:chExt cx="383" cy="384"/>
              </a:xfrm>
              <a:grpFill/>
            </p:grpSpPr>
            <p:sp>
              <p:nvSpPr>
                <p:cNvPr id="100" name="Rectangle 202"/>
                <p:cNvSpPr>
                  <a:spLocks noChangeArrowheads="1"/>
                </p:cNvSpPr>
                <p:nvPr/>
              </p:nvSpPr>
              <p:spPr bwMode="auto">
                <a:xfrm>
                  <a:off x="43" y="1536"/>
                  <a:ext cx="297" cy="384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kumimoji="1" lang="en-US" altLang="zh-CN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Times New Roman" pitchFamily="18" charset="0"/>
                      <a:ea typeface="宋体" pitchFamily="2" charset="-122"/>
                    </a:rPr>
                    <a:t>(</a:t>
                  </a:r>
                </a:p>
              </p:txBody>
            </p:sp>
            <p:sp>
              <p:nvSpPr>
                <p:cNvPr id="101" name="Rectangle 203"/>
                <p:cNvSpPr>
                  <a:spLocks noChangeArrowheads="1"/>
                </p:cNvSpPr>
                <p:nvPr/>
              </p:nvSpPr>
              <p:spPr bwMode="auto">
                <a:xfrm>
                  <a:off x="0" y="1536"/>
                  <a:ext cx="383" cy="384"/>
                </a:xfrm>
                <a:prstGeom prst="rect">
                  <a:avLst/>
                </a:prstGeom>
                <a:grp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250978" name="Group 204"/>
              <p:cNvGrpSpPr>
                <a:grpSpLocks/>
              </p:cNvGrpSpPr>
              <p:nvPr/>
            </p:nvGrpSpPr>
            <p:grpSpPr bwMode="auto">
              <a:xfrm>
                <a:off x="383" y="1536"/>
                <a:ext cx="446" cy="384"/>
                <a:chOff x="383" y="1536"/>
                <a:chExt cx="446" cy="384"/>
              </a:xfrm>
              <a:grpFill/>
            </p:grpSpPr>
            <p:sp>
              <p:nvSpPr>
                <p:cNvPr id="98" name="Rectangle 205"/>
                <p:cNvSpPr>
                  <a:spLocks noChangeArrowheads="1"/>
                </p:cNvSpPr>
                <p:nvPr/>
              </p:nvSpPr>
              <p:spPr bwMode="auto">
                <a:xfrm>
                  <a:off x="426" y="1536"/>
                  <a:ext cx="360" cy="384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kumimoji="1" lang="en-US" altLang="zh-CN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itchFamily="18" charset="0"/>
                      <a:ea typeface="宋体" pitchFamily="2" charset="-122"/>
                    </a:rPr>
                    <a:t>⋖</a:t>
                  </a:r>
                </a:p>
              </p:txBody>
            </p:sp>
            <p:sp>
              <p:nvSpPr>
                <p:cNvPr id="99" name="Rectangle 206"/>
                <p:cNvSpPr>
                  <a:spLocks noChangeArrowheads="1"/>
                </p:cNvSpPr>
                <p:nvPr/>
              </p:nvSpPr>
              <p:spPr bwMode="auto">
                <a:xfrm>
                  <a:off x="383" y="1536"/>
                  <a:ext cx="446" cy="384"/>
                </a:xfrm>
                <a:prstGeom prst="rect">
                  <a:avLst/>
                </a:prstGeom>
                <a:grp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250979" name="Group 207"/>
              <p:cNvGrpSpPr>
                <a:grpSpLocks/>
              </p:cNvGrpSpPr>
              <p:nvPr/>
            </p:nvGrpSpPr>
            <p:grpSpPr bwMode="auto">
              <a:xfrm>
                <a:off x="829" y="1536"/>
                <a:ext cx="374" cy="384"/>
                <a:chOff x="829" y="1536"/>
                <a:chExt cx="374" cy="384"/>
              </a:xfrm>
              <a:grpFill/>
            </p:grpSpPr>
            <p:sp>
              <p:nvSpPr>
                <p:cNvPr id="96" name="Rectangle 208"/>
                <p:cNvSpPr>
                  <a:spLocks noChangeArrowheads="1"/>
                </p:cNvSpPr>
                <p:nvPr/>
              </p:nvSpPr>
              <p:spPr bwMode="auto">
                <a:xfrm>
                  <a:off x="872" y="1536"/>
                  <a:ext cx="288" cy="384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kumimoji="1" lang="en-US" altLang="zh-CN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itchFamily="18" charset="0"/>
                      <a:ea typeface="宋体" pitchFamily="2" charset="-122"/>
                    </a:rPr>
                    <a:t>⋖</a:t>
                  </a:r>
                </a:p>
              </p:txBody>
            </p:sp>
            <p:sp>
              <p:nvSpPr>
                <p:cNvPr id="97" name="Rectangle 209"/>
                <p:cNvSpPr>
                  <a:spLocks noChangeArrowheads="1"/>
                </p:cNvSpPr>
                <p:nvPr/>
              </p:nvSpPr>
              <p:spPr bwMode="auto">
                <a:xfrm>
                  <a:off x="829" y="1536"/>
                  <a:ext cx="374" cy="384"/>
                </a:xfrm>
                <a:prstGeom prst="rect">
                  <a:avLst/>
                </a:prstGeom>
                <a:grp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250980" name="Group 210"/>
              <p:cNvGrpSpPr>
                <a:grpSpLocks/>
              </p:cNvGrpSpPr>
              <p:nvPr/>
            </p:nvGrpSpPr>
            <p:grpSpPr bwMode="auto">
              <a:xfrm>
                <a:off x="1203" y="1536"/>
                <a:ext cx="374" cy="384"/>
                <a:chOff x="1203" y="1536"/>
                <a:chExt cx="374" cy="384"/>
              </a:xfrm>
              <a:grpFill/>
            </p:grpSpPr>
            <p:sp>
              <p:nvSpPr>
                <p:cNvPr id="94" name="Rectangle 211"/>
                <p:cNvSpPr>
                  <a:spLocks noChangeArrowheads="1"/>
                </p:cNvSpPr>
                <p:nvPr/>
              </p:nvSpPr>
              <p:spPr bwMode="auto">
                <a:xfrm>
                  <a:off x="1246" y="1536"/>
                  <a:ext cx="288" cy="384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kumimoji="1" lang="en-US" altLang="zh-CN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itchFamily="18" charset="0"/>
                      <a:ea typeface="宋体" pitchFamily="2" charset="-122"/>
                    </a:rPr>
                    <a:t>⋖</a:t>
                  </a:r>
                </a:p>
              </p:txBody>
            </p:sp>
            <p:sp>
              <p:nvSpPr>
                <p:cNvPr id="95" name="Rectangle 212"/>
                <p:cNvSpPr>
                  <a:spLocks noChangeArrowheads="1"/>
                </p:cNvSpPr>
                <p:nvPr/>
              </p:nvSpPr>
              <p:spPr bwMode="auto">
                <a:xfrm>
                  <a:off x="1203" y="1536"/>
                  <a:ext cx="374" cy="384"/>
                </a:xfrm>
                <a:prstGeom prst="rect">
                  <a:avLst/>
                </a:prstGeom>
                <a:grp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250981" name="Group 213"/>
              <p:cNvGrpSpPr>
                <a:grpSpLocks/>
              </p:cNvGrpSpPr>
              <p:nvPr/>
            </p:nvGrpSpPr>
            <p:grpSpPr bwMode="auto">
              <a:xfrm>
                <a:off x="1577" y="1536"/>
                <a:ext cx="374" cy="384"/>
                <a:chOff x="1577" y="1536"/>
                <a:chExt cx="374" cy="384"/>
              </a:xfrm>
              <a:grpFill/>
            </p:grpSpPr>
            <p:sp>
              <p:nvSpPr>
                <p:cNvPr id="92" name="Rectangle 214"/>
                <p:cNvSpPr>
                  <a:spLocks noChangeArrowheads="1"/>
                </p:cNvSpPr>
                <p:nvPr/>
              </p:nvSpPr>
              <p:spPr bwMode="auto">
                <a:xfrm>
                  <a:off x="1620" y="1536"/>
                  <a:ext cx="288" cy="384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kumimoji="1" lang="en-US" altLang="zh-CN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itchFamily="18" charset="0"/>
                      <a:ea typeface="宋体" pitchFamily="2" charset="-122"/>
                    </a:rPr>
                    <a:t>⋖</a:t>
                  </a:r>
                </a:p>
              </p:txBody>
            </p:sp>
            <p:sp>
              <p:nvSpPr>
                <p:cNvPr id="93" name="Rectangle 215"/>
                <p:cNvSpPr>
                  <a:spLocks noChangeArrowheads="1"/>
                </p:cNvSpPr>
                <p:nvPr/>
              </p:nvSpPr>
              <p:spPr bwMode="auto">
                <a:xfrm>
                  <a:off x="1577" y="1536"/>
                  <a:ext cx="374" cy="384"/>
                </a:xfrm>
                <a:prstGeom prst="rect">
                  <a:avLst/>
                </a:prstGeom>
                <a:grp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250982" name="Group 216"/>
              <p:cNvGrpSpPr>
                <a:grpSpLocks/>
              </p:cNvGrpSpPr>
              <p:nvPr/>
            </p:nvGrpSpPr>
            <p:grpSpPr bwMode="auto">
              <a:xfrm>
                <a:off x="1951" y="1536"/>
                <a:ext cx="446" cy="384"/>
                <a:chOff x="1951" y="1536"/>
                <a:chExt cx="446" cy="384"/>
              </a:xfrm>
              <a:grpFill/>
            </p:grpSpPr>
            <p:sp>
              <p:nvSpPr>
                <p:cNvPr id="90" name="Rectangle 217"/>
                <p:cNvSpPr>
                  <a:spLocks noChangeArrowheads="1"/>
                </p:cNvSpPr>
                <p:nvPr/>
              </p:nvSpPr>
              <p:spPr bwMode="auto">
                <a:xfrm>
                  <a:off x="1994" y="1536"/>
                  <a:ext cx="360" cy="384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91" name="Rectangle 218"/>
                <p:cNvSpPr>
                  <a:spLocks noChangeArrowheads="1"/>
                </p:cNvSpPr>
                <p:nvPr/>
              </p:nvSpPr>
              <p:spPr bwMode="auto">
                <a:xfrm>
                  <a:off x="1951" y="1536"/>
                  <a:ext cx="446" cy="384"/>
                </a:xfrm>
                <a:prstGeom prst="rect">
                  <a:avLst/>
                </a:prstGeom>
                <a:grp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250983" name="Group 219"/>
              <p:cNvGrpSpPr>
                <a:grpSpLocks/>
              </p:cNvGrpSpPr>
              <p:nvPr/>
            </p:nvGrpSpPr>
            <p:grpSpPr bwMode="auto">
              <a:xfrm>
                <a:off x="2397" y="1536"/>
                <a:ext cx="446" cy="384"/>
                <a:chOff x="2397" y="1536"/>
                <a:chExt cx="446" cy="384"/>
              </a:xfrm>
              <a:grpFill/>
            </p:grpSpPr>
            <p:sp>
              <p:nvSpPr>
                <p:cNvPr id="88" name="Rectangle 220"/>
                <p:cNvSpPr>
                  <a:spLocks noChangeArrowheads="1"/>
                </p:cNvSpPr>
                <p:nvPr/>
              </p:nvSpPr>
              <p:spPr bwMode="auto">
                <a:xfrm>
                  <a:off x="2440" y="1536"/>
                  <a:ext cx="360" cy="384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kumimoji="1" lang="en-US" altLang="zh-CN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itchFamily="18" charset="0"/>
                      <a:ea typeface="宋体" pitchFamily="2" charset="-122"/>
                    </a:rPr>
                    <a:t> </a:t>
                  </a:r>
                </a:p>
                <a:p>
                  <a:pPr eaLnBrk="0" hangingPunct="0">
                    <a:defRPr/>
                  </a:pPr>
                  <a:endParaRPr kumimoji="1" lang="en-US" altLang="zh-CN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89" name="Rectangle 221"/>
                <p:cNvSpPr>
                  <a:spLocks noChangeArrowheads="1"/>
                </p:cNvSpPr>
                <p:nvPr/>
              </p:nvSpPr>
              <p:spPr bwMode="auto">
                <a:xfrm>
                  <a:off x="2397" y="1536"/>
                  <a:ext cx="446" cy="384"/>
                </a:xfrm>
                <a:prstGeom prst="rect">
                  <a:avLst/>
                </a:prstGeom>
                <a:grp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250985" name="Group 222"/>
              <p:cNvGrpSpPr>
                <a:grpSpLocks/>
              </p:cNvGrpSpPr>
              <p:nvPr/>
            </p:nvGrpSpPr>
            <p:grpSpPr bwMode="auto">
              <a:xfrm>
                <a:off x="0" y="1920"/>
                <a:ext cx="383" cy="384"/>
                <a:chOff x="0" y="1920"/>
                <a:chExt cx="383" cy="384"/>
              </a:xfrm>
              <a:grpFill/>
            </p:grpSpPr>
            <p:sp>
              <p:nvSpPr>
                <p:cNvPr id="86" name="Rectangle 223"/>
                <p:cNvSpPr>
                  <a:spLocks noChangeArrowheads="1"/>
                </p:cNvSpPr>
                <p:nvPr/>
              </p:nvSpPr>
              <p:spPr bwMode="auto">
                <a:xfrm>
                  <a:off x="43" y="1920"/>
                  <a:ext cx="297" cy="384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kumimoji="1" lang="en-US" altLang="zh-CN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Times New Roman" pitchFamily="18" charset="0"/>
                      <a:ea typeface="宋体" pitchFamily="2" charset="-122"/>
                    </a:rPr>
                    <a:t>)</a:t>
                  </a:r>
                </a:p>
              </p:txBody>
            </p:sp>
            <p:sp>
              <p:nvSpPr>
                <p:cNvPr id="87" name="Rectangle 224"/>
                <p:cNvSpPr>
                  <a:spLocks noChangeArrowheads="1"/>
                </p:cNvSpPr>
                <p:nvPr/>
              </p:nvSpPr>
              <p:spPr bwMode="auto">
                <a:xfrm>
                  <a:off x="0" y="1920"/>
                  <a:ext cx="383" cy="384"/>
                </a:xfrm>
                <a:prstGeom prst="rect">
                  <a:avLst/>
                </a:prstGeom>
                <a:grp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250986" name="Group 225"/>
              <p:cNvGrpSpPr>
                <a:grpSpLocks/>
              </p:cNvGrpSpPr>
              <p:nvPr/>
            </p:nvGrpSpPr>
            <p:grpSpPr bwMode="auto">
              <a:xfrm>
                <a:off x="383" y="1920"/>
                <a:ext cx="446" cy="384"/>
                <a:chOff x="383" y="1920"/>
                <a:chExt cx="446" cy="384"/>
              </a:xfrm>
              <a:grpFill/>
            </p:grpSpPr>
            <p:sp>
              <p:nvSpPr>
                <p:cNvPr id="84" name="Rectangle 226"/>
                <p:cNvSpPr>
                  <a:spLocks noChangeArrowheads="1"/>
                </p:cNvSpPr>
                <p:nvPr/>
              </p:nvSpPr>
              <p:spPr bwMode="auto">
                <a:xfrm>
                  <a:off x="426" y="1920"/>
                  <a:ext cx="360" cy="384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kumimoji="1" lang="en-US" altLang="zh-CN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itchFamily="18" charset="0"/>
                      <a:ea typeface="宋体" pitchFamily="2" charset="-122"/>
                    </a:rPr>
                    <a:t>⋗</a:t>
                  </a:r>
                </a:p>
              </p:txBody>
            </p:sp>
            <p:sp>
              <p:nvSpPr>
                <p:cNvPr id="85" name="Rectangle 227"/>
                <p:cNvSpPr>
                  <a:spLocks noChangeArrowheads="1"/>
                </p:cNvSpPr>
                <p:nvPr/>
              </p:nvSpPr>
              <p:spPr bwMode="auto">
                <a:xfrm>
                  <a:off x="383" y="1920"/>
                  <a:ext cx="446" cy="384"/>
                </a:xfrm>
                <a:prstGeom prst="rect">
                  <a:avLst/>
                </a:prstGeom>
                <a:grp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250987" name="Group 228"/>
              <p:cNvGrpSpPr>
                <a:grpSpLocks/>
              </p:cNvGrpSpPr>
              <p:nvPr/>
            </p:nvGrpSpPr>
            <p:grpSpPr bwMode="auto">
              <a:xfrm>
                <a:off x="829" y="1920"/>
                <a:ext cx="374" cy="384"/>
                <a:chOff x="829" y="1920"/>
                <a:chExt cx="374" cy="384"/>
              </a:xfrm>
              <a:grpFill/>
            </p:grpSpPr>
            <p:sp>
              <p:nvSpPr>
                <p:cNvPr id="82" name="Rectangle 229"/>
                <p:cNvSpPr>
                  <a:spLocks noChangeArrowheads="1"/>
                </p:cNvSpPr>
                <p:nvPr/>
              </p:nvSpPr>
              <p:spPr bwMode="auto">
                <a:xfrm>
                  <a:off x="872" y="1920"/>
                  <a:ext cx="288" cy="384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kumimoji="1" lang="en-US" altLang="zh-CN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itchFamily="18" charset="0"/>
                      <a:ea typeface="宋体" pitchFamily="2" charset="-122"/>
                    </a:rPr>
                    <a:t>⋗</a:t>
                  </a:r>
                </a:p>
              </p:txBody>
            </p:sp>
            <p:sp>
              <p:nvSpPr>
                <p:cNvPr id="83" name="Rectangle 230"/>
                <p:cNvSpPr>
                  <a:spLocks noChangeArrowheads="1"/>
                </p:cNvSpPr>
                <p:nvPr/>
              </p:nvSpPr>
              <p:spPr bwMode="auto">
                <a:xfrm>
                  <a:off x="829" y="1920"/>
                  <a:ext cx="374" cy="384"/>
                </a:xfrm>
                <a:prstGeom prst="rect">
                  <a:avLst/>
                </a:prstGeom>
                <a:grp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250988" name="Group 231"/>
              <p:cNvGrpSpPr>
                <a:grpSpLocks/>
              </p:cNvGrpSpPr>
              <p:nvPr/>
            </p:nvGrpSpPr>
            <p:grpSpPr bwMode="auto">
              <a:xfrm>
                <a:off x="1203" y="1920"/>
                <a:ext cx="374" cy="384"/>
                <a:chOff x="1203" y="1920"/>
                <a:chExt cx="374" cy="384"/>
              </a:xfrm>
              <a:grpFill/>
            </p:grpSpPr>
            <p:sp>
              <p:nvSpPr>
                <p:cNvPr id="80" name="Rectangle 232"/>
                <p:cNvSpPr>
                  <a:spLocks noChangeArrowheads="1"/>
                </p:cNvSpPr>
                <p:nvPr/>
              </p:nvSpPr>
              <p:spPr bwMode="auto">
                <a:xfrm>
                  <a:off x="1246" y="1920"/>
                  <a:ext cx="288" cy="384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kumimoji="1" lang="en-US" altLang="zh-CN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itchFamily="18" charset="0"/>
                      <a:ea typeface="宋体" pitchFamily="2" charset="-122"/>
                    </a:rPr>
                    <a:t> </a:t>
                  </a:r>
                </a:p>
                <a:p>
                  <a:pPr eaLnBrk="0" hangingPunct="0">
                    <a:defRPr/>
                  </a:pPr>
                  <a:endParaRPr kumimoji="1" lang="en-US" altLang="zh-CN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81" name="Rectangle 233"/>
                <p:cNvSpPr>
                  <a:spLocks noChangeArrowheads="1"/>
                </p:cNvSpPr>
                <p:nvPr/>
              </p:nvSpPr>
              <p:spPr bwMode="auto">
                <a:xfrm>
                  <a:off x="1203" y="1920"/>
                  <a:ext cx="374" cy="384"/>
                </a:xfrm>
                <a:prstGeom prst="rect">
                  <a:avLst/>
                </a:prstGeom>
                <a:grp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250989" name="Group 234"/>
              <p:cNvGrpSpPr>
                <a:grpSpLocks/>
              </p:cNvGrpSpPr>
              <p:nvPr/>
            </p:nvGrpSpPr>
            <p:grpSpPr bwMode="auto">
              <a:xfrm>
                <a:off x="1577" y="1920"/>
                <a:ext cx="374" cy="384"/>
                <a:chOff x="1577" y="1920"/>
                <a:chExt cx="374" cy="384"/>
              </a:xfrm>
              <a:grpFill/>
            </p:grpSpPr>
            <p:sp>
              <p:nvSpPr>
                <p:cNvPr id="78" name="Rectangle 235"/>
                <p:cNvSpPr>
                  <a:spLocks noChangeArrowheads="1"/>
                </p:cNvSpPr>
                <p:nvPr/>
              </p:nvSpPr>
              <p:spPr bwMode="auto">
                <a:xfrm>
                  <a:off x="1620" y="1920"/>
                  <a:ext cx="288" cy="384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kumimoji="1" lang="en-US" altLang="zh-CN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itchFamily="18" charset="0"/>
                      <a:ea typeface="宋体" pitchFamily="2" charset="-122"/>
                    </a:rPr>
                    <a:t> </a:t>
                  </a:r>
                </a:p>
                <a:p>
                  <a:pPr eaLnBrk="0" hangingPunct="0">
                    <a:defRPr/>
                  </a:pPr>
                  <a:endParaRPr kumimoji="1" lang="en-US" altLang="zh-CN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79" name="Rectangle 236"/>
                <p:cNvSpPr>
                  <a:spLocks noChangeArrowheads="1"/>
                </p:cNvSpPr>
                <p:nvPr/>
              </p:nvSpPr>
              <p:spPr bwMode="auto">
                <a:xfrm>
                  <a:off x="1577" y="1920"/>
                  <a:ext cx="374" cy="384"/>
                </a:xfrm>
                <a:prstGeom prst="rect">
                  <a:avLst/>
                </a:prstGeom>
                <a:grp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250990" name="Group 237"/>
              <p:cNvGrpSpPr>
                <a:grpSpLocks/>
              </p:cNvGrpSpPr>
              <p:nvPr/>
            </p:nvGrpSpPr>
            <p:grpSpPr bwMode="auto">
              <a:xfrm>
                <a:off x="1951" y="1920"/>
                <a:ext cx="446" cy="384"/>
                <a:chOff x="1951" y="1920"/>
                <a:chExt cx="446" cy="384"/>
              </a:xfrm>
              <a:grpFill/>
            </p:grpSpPr>
            <p:sp>
              <p:nvSpPr>
                <p:cNvPr id="76" name="Rectangle 238"/>
                <p:cNvSpPr>
                  <a:spLocks noChangeArrowheads="1"/>
                </p:cNvSpPr>
                <p:nvPr/>
              </p:nvSpPr>
              <p:spPr bwMode="auto">
                <a:xfrm>
                  <a:off x="1994" y="1920"/>
                  <a:ext cx="360" cy="384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kumimoji="1" lang="en-US" altLang="zh-CN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itchFamily="18" charset="0"/>
                      <a:ea typeface="宋体" pitchFamily="2" charset="-122"/>
                    </a:rPr>
                    <a:t>⋗</a:t>
                  </a:r>
                </a:p>
              </p:txBody>
            </p:sp>
            <p:sp>
              <p:nvSpPr>
                <p:cNvPr id="77" name="Rectangle 239"/>
                <p:cNvSpPr>
                  <a:spLocks noChangeArrowheads="1"/>
                </p:cNvSpPr>
                <p:nvPr/>
              </p:nvSpPr>
              <p:spPr bwMode="auto">
                <a:xfrm>
                  <a:off x="1951" y="1920"/>
                  <a:ext cx="446" cy="384"/>
                </a:xfrm>
                <a:prstGeom prst="rect">
                  <a:avLst/>
                </a:prstGeom>
                <a:grp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250991" name="Group 240"/>
              <p:cNvGrpSpPr>
                <a:grpSpLocks/>
              </p:cNvGrpSpPr>
              <p:nvPr/>
            </p:nvGrpSpPr>
            <p:grpSpPr bwMode="auto">
              <a:xfrm>
                <a:off x="2397" y="1920"/>
                <a:ext cx="446" cy="384"/>
                <a:chOff x="2397" y="1920"/>
                <a:chExt cx="446" cy="384"/>
              </a:xfrm>
              <a:grpFill/>
            </p:grpSpPr>
            <p:sp>
              <p:nvSpPr>
                <p:cNvPr id="74" name="Rectangle 241"/>
                <p:cNvSpPr>
                  <a:spLocks noChangeArrowheads="1"/>
                </p:cNvSpPr>
                <p:nvPr/>
              </p:nvSpPr>
              <p:spPr bwMode="auto">
                <a:xfrm>
                  <a:off x="2440" y="1920"/>
                  <a:ext cx="360" cy="384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kumimoji="1" lang="en-US" altLang="zh-CN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itchFamily="18" charset="0"/>
                      <a:ea typeface="宋体" pitchFamily="2" charset="-122"/>
                    </a:rPr>
                    <a:t>⋗</a:t>
                  </a:r>
                </a:p>
              </p:txBody>
            </p:sp>
            <p:sp>
              <p:nvSpPr>
                <p:cNvPr id="75" name="Rectangle 242"/>
                <p:cNvSpPr>
                  <a:spLocks noChangeArrowheads="1"/>
                </p:cNvSpPr>
                <p:nvPr/>
              </p:nvSpPr>
              <p:spPr bwMode="auto">
                <a:xfrm>
                  <a:off x="2397" y="1920"/>
                  <a:ext cx="446" cy="384"/>
                </a:xfrm>
                <a:prstGeom prst="rect">
                  <a:avLst/>
                </a:prstGeom>
                <a:grp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250992" name="Group 243"/>
              <p:cNvGrpSpPr>
                <a:grpSpLocks/>
              </p:cNvGrpSpPr>
              <p:nvPr/>
            </p:nvGrpSpPr>
            <p:grpSpPr bwMode="auto">
              <a:xfrm>
                <a:off x="0" y="2304"/>
                <a:ext cx="383" cy="384"/>
                <a:chOff x="0" y="2304"/>
                <a:chExt cx="383" cy="384"/>
              </a:xfrm>
              <a:grpFill/>
            </p:grpSpPr>
            <p:sp>
              <p:nvSpPr>
                <p:cNvPr id="72" name="Rectangle 244"/>
                <p:cNvSpPr>
                  <a:spLocks noChangeArrowheads="1"/>
                </p:cNvSpPr>
                <p:nvPr/>
              </p:nvSpPr>
              <p:spPr bwMode="auto">
                <a:xfrm>
                  <a:off x="43" y="2304"/>
                  <a:ext cx="297" cy="384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kumimoji="1" lang="en-US" altLang="zh-CN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Times New Roman" pitchFamily="18" charset="0"/>
                      <a:ea typeface="宋体" pitchFamily="2" charset="-122"/>
                    </a:rPr>
                    <a:t>#</a:t>
                  </a:r>
                </a:p>
              </p:txBody>
            </p:sp>
            <p:sp>
              <p:nvSpPr>
                <p:cNvPr id="73" name="Rectangle 245"/>
                <p:cNvSpPr>
                  <a:spLocks noChangeArrowheads="1"/>
                </p:cNvSpPr>
                <p:nvPr/>
              </p:nvSpPr>
              <p:spPr bwMode="auto">
                <a:xfrm>
                  <a:off x="0" y="2304"/>
                  <a:ext cx="383" cy="384"/>
                </a:xfrm>
                <a:prstGeom prst="rect">
                  <a:avLst/>
                </a:prstGeom>
                <a:grp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250993" name="Group 246"/>
              <p:cNvGrpSpPr>
                <a:grpSpLocks/>
              </p:cNvGrpSpPr>
              <p:nvPr/>
            </p:nvGrpSpPr>
            <p:grpSpPr bwMode="auto">
              <a:xfrm>
                <a:off x="383" y="2304"/>
                <a:ext cx="446" cy="384"/>
                <a:chOff x="383" y="2304"/>
                <a:chExt cx="446" cy="384"/>
              </a:xfrm>
              <a:grpFill/>
            </p:grpSpPr>
            <p:sp>
              <p:nvSpPr>
                <p:cNvPr id="70" name="Rectangle 247"/>
                <p:cNvSpPr>
                  <a:spLocks noChangeArrowheads="1"/>
                </p:cNvSpPr>
                <p:nvPr/>
              </p:nvSpPr>
              <p:spPr bwMode="auto">
                <a:xfrm>
                  <a:off x="426" y="2304"/>
                  <a:ext cx="360" cy="384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kumimoji="1" lang="en-US" altLang="zh-CN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itchFamily="18" charset="0"/>
                      <a:ea typeface="宋体" pitchFamily="2" charset="-122"/>
                    </a:rPr>
                    <a:t>⋖</a:t>
                  </a:r>
                </a:p>
              </p:txBody>
            </p:sp>
            <p:sp>
              <p:nvSpPr>
                <p:cNvPr id="71" name="Rectangle 248"/>
                <p:cNvSpPr>
                  <a:spLocks noChangeArrowheads="1"/>
                </p:cNvSpPr>
                <p:nvPr/>
              </p:nvSpPr>
              <p:spPr bwMode="auto">
                <a:xfrm>
                  <a:off x="383" y="2304"/>
                  <a:ext cx="446" cy="384"/>
                </a:xfrm>
                <a:prstGeom prst="rect">
                  <a:avLst/>
                </a:prstGeom>
                <a:grp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250994" name="Group 249"/>
              <p:cNvGrpSpPr>
                <a:grpSpLocks/>
              </p:cNvGrpSpPr>
              <p:nvPr/>
            </p:nvGrpSpPr>
            <p:grpSpPr bwMode="auto">
              <a:xfrm>
                <a:off x="829" y="2304"/>
                <a:ext cx="374" cy="384"/>
                <a:chOff x="829" y="2304"/>
                <a:chExt cx="374" cy="384"/>
              </a:xfrm>
              <a:grpFill/>
            </p:grpSpPr>
            <p:sp>
              <p:nvSpPr>
                <p:cNvPr id="68" name="Rectangle 250"/>
                <p:cNvSpPr>
                  <a:spLocks noChangeArrowheads="1"/>
                </p:cNvSpPr>
                <p:nvPr/>
              </p:nvSpPr>
              <p:spPr bwMode="auto">
                <a:xfrm>
                  <a:off x="872" y="2304"/>
                  <a:ext cx="288" cy="384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kumimoji="1" lang="en-US" altLang="zh-CN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itchFamily="18" charset="0"/>
                      <a:ea typeface="宋体" pitchFamily="2" charset="-122"/>
                    </a:rPr>
                    <a:t>⋖</a:t>
                  </a:r>
                </a:p>
              </p:txBody>
            </p:sp>
            <p:sp>
              <p:nvSpPr>
                <p:cNvPr id="69" name="Rectangle 251"/>
                <p:cNvSpPr>
                  <a:spLocks noChangeArrowheads="1"/>
                </p:cNvSpPr>
                <p:nvPr/>
              </p:nvSpPr>
              <p:spPr bwMode="auto">
                <a:xfrm>
                  <a:off x="829" y="2304"/>
                  <a:ext cx="374" cy="384"/>
                </a:xfrm>
                <a:prstGeom prst="rect">
                  <a:avLst/>
                </a:prstGeom>
                <a:grp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250995" name="Group 252"/>
              <p:cNvGrpSpPr>
                <a:grpSpLocks/>
              </p:cNvGrpSpPr>
              <p:nvPr/>
            </p:nvGrpSpPr>
            <p:grpSpPr bwMode="auto">
              <a:xfrm>
                <a:off x="1203" y="2304"/>
                <a:ext cx="374" cy="384"/>
                <a:chOff x="1203" y="2304"/>
                <a:chExt cx="374" cy="384"/>
              </a:xfrm>
              <a:grpFill/>
            </p:grpSpPr>
            <p:sp>
              <p:nvSpPr>
                <p:cNvPr id="66" name="Rectangle 253"/>
                <p:cNvSpPr>
                  <a:spLocks noChangeArrowheads="1"/>
                </p:cNvSpPr>
                <p:nvPr/>
              </p:nvSpPr>
              <p:spPr bwMode="auto">
                <a:xfrm>
                  <a:off x="1246" y="2304"/>
                  <a:ext cx="288" cy="384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kumimoji="1" lang="en-US" altLang="zh-CN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itchFamily="18" charset="0"/>
                      <a:ea typeface="宋体" pitchFamily="2" charset="-122"/>
                    </a:rPr>
                    <a:t>⋖</a:t>
                  </a:r>
                </a:p>
              </p:txBody>
            </p:sp>
            <p:sp>
              <p:nvSpPr>
                <p:cNvPr id="67" name="Rectangle 254"/>
                <p:cNvSpPr>
                  <a:spLocks noChangeArrowheads="1"/>
                </p:cNvSpPr>
                <p:nvPr/>
              </p:nvSpPr>
              <p:spPr bwMode="auto">
                <a:xfrm>
                  <a:off x="1203" y="2304"/>
                  <a:ext cx="374" cy="384"/>
                </a:xfrm>
                <a:prstGeom prst="rect">
                  <a:avLst/>
                </a:prstGeom>
                <a:grp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250996" name="Group 255"/>
              <p:cNvGrpSpPr>
                <a:grpSpLocks/>
              </p:cNvGrpSpPr>
              <p:nvPr/>
            </p:nvGrpSpPr>
            <p:grpSpPr bwMode="auto">
              <a:xfrm>
                <a:off x="1577" y="2304"/>
                <a:ext cx="374" cy="384"/>
                <a:chOff x="1577" y="2304"/>
                <a:chExt cx="374" cy="384"/>
              </a:xfrm>
              <a:grpFill/>
            </p:grpSpPr>
            <p:sp>
              <p:nvSpPr>
                <p:cNvPr id="64" name="Rectangle 256"/>
                <p:cNvSpPr>
                  <a:spLocks noChangeArrowheads="1"/>
                </p:cNvSpPr>
                <p:nvPr/>
              </p:nvSpPr>
              <p:spPr bwMode="auto">
                <a:xfrm>
                  <a:off x="1620" y="2304"/>
                  <a:ext cx="288" cy="384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kumimoji="1" lang="en-US" altLang="zh-CN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itchFamily="18" charset="0"/>
                      <a:ea typeface="宋体" pitchFamily="2" charset="-122"/>
                    </a:rPr>
                    <a:t>⋖</a:t>
                  </a:r>
                </a:p>
              </p:txBody>
            </p:sp>
            <p:sp>
              <p:nvSpPr>
                <p:cNvPr id="65" name="Rectangle 257"/>
                <p:cNvSpPr>
                  <a:spLocks noChangeArrowheads="1"/>
                </p:cNvSpPr>
                <p:nvPr/>
              </p:nvSpPr>
              <p:spPr bwMode="auto">
                <a:xfrm>
                  <a:off x="1577" y="2304"/>
                  <a:ext cx="374" cy="384"/>
                </a:xfrm>
                <a:prstGeom prst="rect">
                  <a:avLst/>
                </a:prstGeom>
                <a:grp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250997" name="Group 258"/>
              <p:cNvGrpSpPr>
                <a:grpSpLocks/>
              </p:cNvGrpSpPr>
              <p:nvPr/>
            </p:nvGrpSpPr>
            <p:grpSpPr bwMode="auto">
              <a:xfrm>
                <a:off x="1951" y="2304"/>
                <a:ext cx="446" cy="384"/>
                <a:chOff x="1951" y="2304"/>
                <a:chExt cx="446" cy="384"/>
              </a:xfrm>
              <a:grpFill/>
            </p:grpSpPr>
            <p:sp>
              <p:nvSpPr>
                <p:cNvPr id="62" name="Rectangle 259"/>
                <p:cNvSpPr>
                  <a:spLocks noChangeArrowheads="1"/>
                </p:cNvSpPr>
                <p:nvPr/>
              </p:nvSpPr>
              <p:spPr bwMode="auto">
                <a:xfrm>
                  <a:off x="1994" y="2304"/>
                  <a:ext cx="360" cy="384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kumimoji="1" lang="en-US" altLang="zh-CN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itchFamily="18" charset="0"/>
                      <a:ea typeface="宋体" pitchFamily="2" charset="-122"/>
                    </a:rPr>
                    <a:t> </a:t>
                  </a:r>
                </a:p>
                <a:p>
                  <a:pPr eaLnBrk="0" hangingPunct="0">
                    <a:defRPr/>
                  </a:pPr>
                  <a:endParaRPr kumimoji="1" lang="en-US" altLang="zh-CN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63" name="Rectangle 260"/>
                <p:cNvSpPr>
                  <a:spLocks noChangeArrowheads="1"/>
                </p:cNvSpPr>
                <p:nvPr/>
              </p:nvSpPr>
              <p:spPr bwMode="auto">
                <a:xfrm>
                  <a:off x="1951" y="2304"/>
                  <a:ext cx="446" cy="384"/>
                </a:xfrm>
                <a:prstGeom prst="rect">
                  <a:avLst/>
                </a:prstGeom>
                <a:grp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250998" name="Group 261"/>
              <p:cNvGrpSpPr>
                <a:grpSpLocks/>
              </p:cNvGrpSpPr>
              <p:nvPr/>
            </p:nvGrpSpPr>
            <p:grpSpPr bwMode="auto">
              <a:xfrm>
                <a:off x="2397" y="2304"/>
                <a:ext cx="446" cy="384"/>
                <a:chOff x="2397" y="2304"/>
                <a:chExt cx="446" cy="384"/>
              </a:xfrm>
              <a:grpFill/>
            </p:grpSpPr>
            <p:sp>
              <p:nvSpPr>
                <p:cNvPr id="60" name="Rectangle 262"/>
                <p:cNvSpPr>
                  <a:spLocks noChangeArrowheads="1"/>
                </p:cNvSpPr>
                <p:nvPr/>
              </p:nvSpPr>
              <p:spPr bwMode="auto">
                <a:xfrm>
                  <a:off x="2440" y="2304"/>
                  <a:ext cx="360" cy="384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1" name="Rectangle 263"/>
                <p:cNvSpPr>
                  <a:spLocks noChangeArrowheads="1"/>
                </p:cNvSpPr>
                <p:nvPr/>
              </p:nvSpPr>
              <p:spPr bwMode="auto">
                <a:xfrm>
                  <a:off x="2397" y="2304"/>
                  <a:ext cx="446" cy="384"/>
                </a:xfrm>
                <a:prstGeom prst="rect">
                  <a:avLst/>
                </a:prstGeom>
                <a:grp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</p:grpSp>
        <p:sp>
          <p:nvSpPr>
            <p:cNvPr id="8" name="Rectangle 264"/>
            <p:cNvSpPr>
              <a:spLocks noChangeArrowheads="1"/>
            </p:cNvSpPr>
            <p:nvPr/>
          </p:nvSpPr>
          <p:spPr bwMode="auto">
            <a:xfrm>
              <a:off x="1104" y="1389"/>
              <a:ext cx="3696" cy="230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2000"/>
            </a:p>
          </p:txBody>
        </p:sp>
        <p:graphicFrame>
          <p:nvGraphicFramePr>
            <p:cNvPr id="7170" name="Object 265"/>
            <p:cNvGraphicFramePr>
              <a:graphicFrameLocks noChangeAspect="1"/>
            </p:cNvGraphicFramePr>
            <p:nvPr/>
          </p:nvGraphicFramePr>
          <p:xfrm>
            <a:off x="4468" y="3407"/>
            <a:ext cx="187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28" r:id="rId3" imgW="114110" imgH="104981" progId="Word.Picture.8">
                    <p:embed/>
                  </p:oleObj>
                </mc:Choice>
                <mc:Fallback>
                  <p:oleObj r:id="rId3" imgW="114110" imgH="104981" progId="Word.Picture.8">
                    <p:embed/>
                    <p:pic>
                      <p:nvPicPr>
                        <p:cNvPr id="0" name="Object 2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8" y="3407"/>
                          <a:ext cx="187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1" name="Object 266"/>
            <p:cNvGraphicFramePr>
              <a:graphicFrameLocks noChangeAspect="1"/>
            </p:cNvGraphicFramePr>
            <p:nvPr/>
          </p:nvGraphicFramePr>
          <p:xfrm>
            <a:off x="3878" y="2752"/>
            <a:ext cx="202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29" r:id="rId5" imgW="114110" imgH="104981" progId="Word.Picture.8">
                    <p:embed/>
                  </p:oleObj>
                </mc:Choice>
                <mc:Fallback>
                  <p:oleObj r:id="rId5" imgW="114110" imgH="104981" progId="Word.Picture.8">
                    <p:embed/>
                    <p:pic>
                      <p:nvPicPr>
                        <p:cNvPr id="0" name="Object 2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2752"/>
                          <a:ext cx="202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8" name="Text Box 47"/>
          <p:cNvSpPr txBox="1">
            <a:spLocks noChangeArrowheads="1"/>
          </p:cNvSpPr>
          <p:nvPr/>
        </p:nvSpPr>
        <p:spPr bwMode="auto">
          <a:xfrm>
            <a:off x="214282" y="571480"/>
            <a:ext cx="4071937" cy="833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/>
            <a:r>
              <a:rPr lang="zh-CN" altLang="en-US" sz="2400" dirty="0" smtClean="0"/>
              <a:t>示例：</a:t>
            </a:r>
            <a:r>
              <a:rPr lang="zh-CN" altLang="en-US" sz="2400" dirty="0">
                <a:latin typeface="宋体" pitchFamily="2" charset="-122"/>
              </a:rPr>
              <a:t>描述句子</a:t>
            </a:r>
            <a:r>
              <a:rPr lang="en-US" altLang="zh-CN" sz="2400" dirty="0" err="1">
                <a:solidFill>
                  <a:srgbClr val="0000FF"/>
                </a:solidFill>
                <a:latin typeface="宋体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latin typeface="宋体" pitchFamily="2" charset="-122"/>
              </a:rPr>
              <a:t>*( </a:t>
            </a:r>
            <a:r>
              <a:rPr lang="en-US" altLang="zh-CN" sz="2400" dirty="0" err="1">
                <a:solidFill>
                  <a:srgbClr val="0000FF"/>
                </a:solidFill>
                <a:latin typeface="宋体" pitchFamily="2" charset="-122"/>
              </a:rPr>
              <a:t>i+i</a:t>
            </a:r>
            <a:r>
              <a:rPr lang="en-US" altLang="zh-CN" sz="2400" baseline="-30000" dirty="0">
                <a:solidFill>
                  <a:srgbClr val="0000FF"/>
                </a:solidFill>
                <a:latin typeface="宋体" pitchFamily="2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宋体" pitchFamily="2" charset="-122"/>
              </a:rPr>
              <a:t>)</a:t>
            </a:r>
            <a:r>
              <a:rPr lang="zh-CN" altLang="en-US" sz="2400" dirty="0">
                <a:latin typeface="宋体" pitchFamily="2" charset="-122"/>
              </a:rPr>
              <a:t>的分析过程</a:t>
            </a:r>
            <a:r>
              <a:rPr lang="zh-CN" altLang="en-US" sz="2400" dirty="0"/>
              <a:t>。</a:t>
            </a:r>
          </a:p>
        </p:txBody>
      </p:sp>
      <p:sp>
        <p:nvSpPr>
          <p:cNvPr id="159" name="矩形 158"/>
          <p:cNvSpPr/>
          <p:nvPr/>
        </p:nvSpPr>
        <p:spPr>
          <a:xfrm>
            <a:off x="571472" y="48260"/>
            <a:ext cx="31432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3333FF"/>
                </a:solidFill>
                <a:latin typeface="+mn-ea"/>
              </a:rPr>
              <a:t>分析过程</a:t>
            </a:r>
            <a:endParaRPr lang="zh-CN" altLang="en-US" sz="2800" b="1" dirty="0">
              <a:solidFill>
                <a:srgbClr val="3333FF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zh-CN" altLang="en-US" b="1" smtClean="0"/>
              <a:t>算符优先分析算法的设计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rgbClr val="C00000"/>
                </a:solidFill>
              </a:rPr>
              <a:t>目标：</a:t>
            </a:r>
            <a:r>
              <a:rPr lang="zh-CN" altLang="en-US" smtClean="0"/>
              <a:t>根据优先关系表，对任意符号串每一步识别</a:t>
            </a:r>
            <a:r>
              <a:rPr lang="zh-CN" altLang="en-US" b="1" smtClean="0">
                <a:solidFill>
                  <a:srgbClr val="3333FF"/>
                </a:solidFill>
              </a:rPr>
              <a:t>可归约符号串</a:t>
            </a:r>
            <a:r>
              <a:rPr lang="zh-CN" altLang="en-US" smtClean="0"/>
              <a:t>，即</a:t>
            </a:r>
            <a:r>
              <a:rPr lang="zh-CN" altLang="en-US" b="1" smtClean="0">
                <a:solidFill>
                  <a:srgbClr val="3333FF"/>
                </a:solidFill>
              </a:rPr>
              <a:t>最左素短语</a:t>
            </a:r>
            <a:r>
              <a:rPr lang="zh-CN" altLang="en-US" smtClean="0"/>
              <a:t>进行归约，逐步到归约到文法的开始符号，从而判断其是否符合语法。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zh-CN" altLang="en-US" smtClean="0">
                <a:latin typeface="楷体_GB2312" pitchFamily="49" charset="-122"/>
              </a:rPr>
              <a:t>如何识别最左素短语？ 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800" b="1" smtClean="0">
                <a:solidFill>
                  <a:srgbClr val="0000FF"/>
                </a:solidFill>
              </a:rPr>
              <a:t>素短语</a:t>
            </a:r>
          </a:p>
          <a:p>
            <a:pPr lvl="1">
              <a:lnSpc>
                <a:spcPct val="120000"/>
              </a:lnSpc>
            </a:pPr>
            <a:r>
              <a:rPr lang="zh-CN" altLang="en-US" sz="2400" b="1" smtClean="0"/>
              <a:t>是指这样一种短语，它至少包含一个终结符，并且除自身之外，不再包含其它更小的素短语。</a:t>
            </a:r>
          </a:p>
          <a:p>
            <a:pPr>
              <a:lnSpc>
                <a:spcPct val="120000"/>
              </a:lnSpc>
            </a:pPr>
            <a:r>
              <a:rPr lang="zh-CN" altLang="en-US" sz="2800" b="1" smtClean="0">
                <a:solidFill>
                  <a:srgbClr val="0000FF"/>
                </a:solidFill>
              </a:rPr>
              <a:t>最左素短语</a:t>
            </a:r>
          </a:p>
          <a:p>
            <a:pPr lvl="1">
              <a:lnSpc>
                <a:spcPct val="120000"/>
              </a:lnSpc>
            </a:pPr>
            <a:r>
              <a:rPr lang="zh-CN" altLang="en-US" sz="2400" b="1" smtClean="0"/>
              <a:t>句型最左边的那个素短语。 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1429</Words>
  <Application>Microsoft Office PowerPoint</Application>
  <PresentationFormat>全屏显示(4:3)</PresentationFormat>
  <Paragraphs>408</Paragraphs>
  <Slides>27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9" baseType="lpstr">
      <vt:lpstr>Office 主题</vt:lpstr>
      <vt:lpstr>Microsoft Word Picture</vt:lpstr>
      <vt:lpstr>实验4  算符优先语法分析- 解析</vt:lpstr>
      <vt:lpstr>实验题目</vt:lpstr>
      <vt:lpstr>算符优先分析器结构示意图</vt:lpstr>
      <vt:lpstr>分析过程</vt:lpstr>
      <vt:lpstr>归约时找最左素短语 </vt:lpstr>
      <vt:lpstr>PowerPoint 演示文稿</vt:lpstr>
      <vt:lpstr>PowerPoint 演示文稿</vt:lpstr>
      <vt:lpstr>算符优先分析算法的设计</vt:lpstr>
      <vt:lpstr>如何识别最左素短语？ </vt:lpstr>
      <vt:lpstr>如何识别最左素短语？ </vt:lpstr>
      <vt:lpstr>归约时找最左素短语 </vt:lpstr>
      <vt:lpstr>核心问题</vt:lpstr>
      <vt:lpstr>步骤1</vt:lpstr>
      <vt:lpstr>步骤2</vt:lpstr>
      <vt:lpstr>步骤3：构造算符优先分析表</vt:lpstr>
      <vt:lpstr>步骤3：构造算符优先分析表</vt:lpstr>
      <vt:lpstr>步骤4</vt:lpstr>
      <vt:lpstr>PowerPoint 演示文稿</vt:lpstr>
      <vt:lpstr>PowerPoint 演示文稿</vt:lpstr>
      <vt:lpstr>步骤5</vt:lpstr>
      <vt:lpstr>步骤5</vt:lpstr>
      <vt:lpstr>步骤6</vt:lpstr>
      <vt:lpstr>PowerPoint 演示文稿</vt:lpstr>
      <vt:lpstr>PowerPoint 演示文稿</vt:lpstr>
      <vt:lpstr>PowerPoint 演示文稿</vt:lpstr>
      <vt:lpstr>PowerPoint 演示文稿</vt:lpstr>
      <vt:lpstr>步骤7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实验2  递归下降语法分析</dc:title>
  <dc:creator>Windows 用户</dc:creator>
  <cp:lastModifiedBy>TA</cp:lastModifiedBy>
  <cp:revision>11</cp:revision>
  <dcterms:created xsi:type="dcterms:W3CDTF">2015-05-07T16:05:48Z</dcterms:created>
  <dcterms:modified xsi:type="dcterms:W3CDTF">2020-06-18T02:51:15Z</dcterms:modified>
</cp:coreProperties>
</file>