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90" r:id="rId5"/>
    <p:sldId id="259" r:id="rId6"/>
    <p:sldId id="275" r:id="rId7"/>
    <p:sldId id="276" r:id="rId8"/>
    <p:sldId id="262" r:id="rId9"/>
    <p:sldId id="278" r:id="rId10"/>
    <p:sldId id="263" r:id="rId11"/>
    <p:sldId id="26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2C2"/>
    <a:srgbClr val="D8D8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77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2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2472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7595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335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376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5973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4262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0061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792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8303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13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065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767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747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999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673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A99D0E-80CC-479D-B518-42C46861515C}" type="datetimeFigureOut">
              <a:rPr lang="en-GB" smtClean="0"/>
              <a:pPr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348213-EE1D-4021-9BDE-791A40CB9A7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6302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18927-BF1B-463B-940B-3206C5182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Learning to Code : Python</a:t>
            </a:r>
            <a:br>
              <a:rPr lang="en-GB" dirty="0"/>
            </a:br>
            <a:r>
              <a:rPr lang="en-GB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1670EE-5549-43CD-95FF-64A39D96F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531093"/>
            <a:ext cx="8689976" cy="1371599"/>
          </a:xfrm>
        </p:spPr>
        <p:txBody>
          <a:bodyPr>
            <a:normAutofit/>
          </a:bodyPr>
          <a:lstStyle/>
          <a:p>
            <a:r>
              <a:rPr lang="en-GB" sz="2800" dirty="0"/>
              <a:t>Sanu Shameer</a:t>
            </a:r>
          </a:p>
        </p:txBody>
      </p:sp>
    </p:spTree>
    <p:extLst>
      <p:ext uri="{BB962C8B-B14F-4D97-AF65-F5344CB8AC3E}">
        <p14:creationId xmlns:p14="http://schemas.microsoft.com/office/powerpoint/2010/main" xmlns="" val="257285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68D30-52EC-4FF0-86D0-9CFAB2534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5736"/>
            <a:ext cx="10363826" cy="5066418"/>
          </a:xfrm>
        </p:spPr>
        <p:txBody>
          <a:bodyPr>
            <a:normAutofit/>
          </a:bodyPr>
          <a:lstStyle/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Everything something…</a:t>
            </a:r>
          </a:p>
          <a:p>
            <a:r>
              <a:rPr lang="en-GB" sz="2400" cap="none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: Integers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Used to represent whole numbers, ex: 2 , -4,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Does not have decimal places</a:t>
            </a:r>
          </a:p>
          <a:p>
            <a:r>
              <a:rPr lang="en-GB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: Floating-point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Used to represent real numbers, ex: 1.5, -3.9, 0.0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Allows decimal places</a:t>
            </a:r>
          </a:p>
          <a:p>
            <a:r>
              <a:rPr lang="en-GB" sz="2400" cap="none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: Strings</a:t>
            </a:r>
            <a:endParaRPr lang="en-GB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Used to represent a character or a sequence of alpha-numeric characters, ex: “Apple3”, “A”, “3”, ””</a:t>
            </a:r>
          </a:p>
        </p:txBody>
      </p:sp>
    </p:spTree>
    <p:extLst>
      <p:ext uri="{BB962C8B-B14F-4D97-AF65-F5344CB8AC3E}">
        <p14:creationId xmlns:p14="http://schemas.microsoft.com/office/powerpoint/2010/main" xmlns="" val="312662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68D30-52EC-4FF0-86D0-9CFAB2534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5736"/>
            <a:ext cx="5336106" cy="1811045"/>
          </a:xfrm>
        </p:spPr>
        <p:txBody>
          <a:bodyPr>
            <a:normAutofit/>
          </a:bodyPr>
          <a:lstStyle/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“: assigning a value </a:t>
            </a:r>
          </a:p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”: addition or string concatenation</a:t>
            </a:r>
          </a:p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”: division</a:t>
            </a:r>
            <a:endParaRPr lang="en-US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2F46A2-A69C-4734-8AAA-340183DC6F07}"/>
              </a:ext>
            </a:extLst>
          </p:cNvPr>
          <p:cNvSpPr txBox="1">
            <a:spLocks/>
          </p:cNvSpPr>
          <p:nvPr/>
        </p:nvSpPr>
        <p:spPr>
          <a:xfrm>
            <a:off x="5993765" y="1605976"/>
            <a:ext cx="5336106" cy="181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”: modulo (remainder from division)</a:t>
            </a:r>
          </a:p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”: power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350272D-37C7-4AE1-862C-935A6A43AEFF}"/>
              </a:ext>
            </a:extLst>
          </p:cNvPr>
          <p:cNvSpPr txBox="1">
            <a:spLocks/>
          </p:cNvSpPr>
          <p:nvPr/>
        </p:nvSpPr>
        <p:spPr>
          <a:xfrm>
            <a:off x="913775" y="3426781"/>
            <a:ext cx="10364451" cy="722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BASIC Functions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F318ACC-47D2-4C95-B96F-EFE2230DF8C5}"/>
              </a:ext>
            </a:extLst>
          </p:cNvPr>
          <p:cNvSpPr txBox="1">
            <a:spLocks/>
          </p:cNvSpPr>
          <p:nvPr/>
        </p:nvSpPr>
        <p:spPr>
          <a:xfrm>
            <a:off x="913774" y="4332303"/>
            <a:ext cx="5336106" cy="181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: prints the value of a</a:t>
            </a:r>
          </a:p>
          <a:p>
            <a:r>
              <a:rPr lang="en-US" sz="2400" cap="none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: returns value of a as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float(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: returns value of a as float</a:t>
            </a:r>
            <a:endParaRPr lang="en-US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DE166E7-69EE-4A3F-9CB1-4524AFE788FF}"/>
              </a:ext>
            </a:extLst>
          </p:cNvPr>
          <p:cNvSpPr txBox="1">
            <a:spLocks/>
          </p:cNvSpPr>
          <p:nvPr/>
        </p:nvSpPr>
        <p:spPr>
          <a:xfrm>
            <a:off x="5993765" y="4332302"/>
            <a:ext cx="5848335" cy="181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cap="none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GB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: returns value of a as string</a:t>
            </a:r>
          </a:p>
          <a:p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type(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: returns the data type a falls under</a:t>
            </a:r>
            <a:endParaRPr lang="en-US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cap="none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22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2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: returns built-in properties of a</a:t>
            </a:r>
            <a:endParaRPr lang="en-GB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97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EXERCISE :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68D30-52EC-4FF0-86D0-9CFAB2534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306" y="1264043"/>
            <a:ext cx="10363826" cy="5066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Objective: Create a map for your hide-and-go-seek game</a:t>
            </a:r>
          </a:p>
          <a:p>
            <a:pPr marL="0" indent="0">
              <a:buNone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1168F8D-0575-45C3-934A-C2339E907C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495" t="36894" r="70000" b="33333"/>
          <a:stretch/>
        </p:blipFill>
        <p:spPr>
          <a:xfrm>
            <a:off x="7137022" y="2379214"/>
            <a:ext cx="4497490" cy="3346883"/>
          </a:xfrm>
          <a:prstGeom prst="rect">
            <a:avLst/>
          </a:prstGeom>
        </p:spPr>
      </p:pic>
      <p:pic>
        <p:nvPicPr>
          <p:cNvPr id="1026" name="Picture 2" descr="https://img05.deviantart.net/6f99/i/2013/037/c/8/house_of_simpson_family___both_floorplans_by_nikneuk-d5tzvau.jpg">
            <a:extLst>
              <a:ext uri="{FF2B5EF4-FFF2-40B4-BE49-F238E27FC236}">
                <a16:creationId xmlns:a16="http://schemas.microsoft.com/office/drawing/2014/main" xmlns="" id="{135D43F3-8156-42FF-B43B-EA2D49071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385" r="3507"/>
          <a:stretch/>
        </p:blipFill>
        <p:spPr bwMode="auto">
          <a:xfrm>
            <a:off x="1213364" y="2077031"/>
            <a:ext cx="3912262" cy="395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xmlns="" id="{535AAD64-C6D3-48E5-BAEF-1E231A76C358}"/>
              </a:ext>
            </a:extLst>
          </p:cNvPr>
          <p:cNvSpPr/>
          <p:nvPr/>
        </p:nvSpPr>
        <p:spPr>
          <a:xfrm>
            <a:off x="5323456" y="3932808"/>
            <a:ext cx="1615736" cy="594804"/>
          </a:xfrm>
          <a:prstGeom prst="stripedRightArrow">
            <a:avLst>
              <a:gd name="adj1" fmla="val 47015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232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68D30-52EC-4FF0-86D0-9CFAB2534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5736"/>
            <a:ext cx="10363826" cy="417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1 – Introduction to coding, python and data types I</a:t>
            </a:r>
          </a:p>
          <a:p>
            <a:pPr marL="0" indent="0">
              <a:buNone/>
            </a:pP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Week 2 – Data types II</a:t>
            </a:r>
          </a:p>
          <a:p>
            <a:pPr marL="0" indent="0">
              <a:buNone/>
            </a:pP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Week 3 – Condition statements and loops</a:t>
            </a:r>
          </a:p>
          <a:p>
            <a:pPr marL="0" indent="0">
              <a:buNone/>
            </a:pP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Week 4 – Read/Write files &amp; Code</a:t>
            </a:r>
          </a:p>
          <a:p>
            <a:pPr marL="0" indent="0">
              <a:buNone/>
            </a:pP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Week 5 – Functions</a:t>
            </a:r>
          </a:p>
          <a:p>
            <a:pPr marL="0" indent="0">
              <a:buNone/>
            </a:pP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Week 6 – Classes and 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D0F703-A379-4D01-A00A-E897D304601F}"/>
              </a:ext>
            </a:extLst>
          </p:cNvPr>
          <p:cNvSpPr/>
          <p:nvPr/>
        </p:nvSpPr>
        <p:spPr>
          <a:xfrm>
            <a:off x="8753383" y="1402672"/>
            <a:ext cx="2974019" cy="4181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hide-and-go-seek game </a:t>
            </a:r>
          </a:p>
          <a:p>
            <a:pPr algn="ctr"/>
            <a:endParaRPr lang="en-GB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map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 hider(s)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Seeker seeks and finds hider(s)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the seeker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Save/load feature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the hiders to run from the seeker</a:t>
            </a:r>
          </a:p>
        </p:txBody>
      </p:sp>
    </p:spTree>
    <p:extLst>
      <p:ext uri="{BB962C8B-B14F-4D97-AF65-F5344CB8AC3E}">
        <p14:creationId xmlns:p14="http://schemas.microsoft.com/office/powerpoint/2010/main" xmlns="" val="22115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68D30-52EC-4FF0-86D0-9CFAB2534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5736"/>
            <a:ext cx="10363826" cy="4175463"/>
          </a:xfrm>
        </p:spPr>
        <p:txBody>
          <a:bodyPr>
            <a:normAutofit/>
          </a:bodyPr>
          <a:lstStyle/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Why learn coding?</a:t>
            </a:r>
          </a:p>
          <a:p>
            <a:pPr lvl="1">
              <a:buFontTx/>
              <a:buChar char="-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It a useful skill to have in science, accounts, marketing, engineering….</a:t>
            </a:r>
          </a:p>
          <a:p>
            <a:pPr lvl="1">
              <a:buFontTx/>
              <a:buChar char="-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It is a great way to make money</a:t>
            </a:r>
          </a:p>
          <a:p>
            <a:pPr lvl="1">
              <a:buFontTx/>
              <a:buChar char="-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It teaches you how to most efficiently deal with repetitive tasks</a:t>
            </a:r>
          </a:p>
          <a:p>
            <a:endParaRPr lang="en-GB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All codes can be broken up into simple steps</a:t>
            </a:r>
          </a:p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If you learn one, you can pick up most other </a:t>
            </a:r>
            <a:b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languages on your own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87130C-B1B2-4F6D-8217-ED43349E4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3056" y="3565370"/>
            <a:ext cx="4938944" cy="32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69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F89C8-C13A-4135-BA61-5A17C3D4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B3B5BC-D494-422D-BD9C-AAB704D7A9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87" t="2001" r="3809" b="1694"/>
          <a:stretch/>
        </p:blipFill>
        <p:spPr>
          <a:xfrm>
            <a:off x="2212019" y="683334"/>
            <a:ext cx="7767962" cy="54777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D33D70-5082-4146-8676-AE8A64E15C07}"/>
              </a:ext>
            </a:extLst>
          </p:cNvPr>
          <p:cNvSpPr txBox="1"/>
          <p:nvPr/>
        </p:nvSpPr>
        <p:spPr>
          <a:xfrm>
            <a:off x="2122930" y="6161104"/>
            <a:ext cx="7946140" cy="523220"/>
          </a:xfrm>
          <a:prstGeom prst="rect">
            <a:avLst/>
          </a:prstGeom>
          <a:solidFill>
            <a:srgbClr val="C2C2C2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Image source : </a:t>
            </a:r>
          </a:p>
          <a:p>
            <a:r>
              <a:rPr lang="en-GB" sz="1400" dirty="0"/>
              <a:t>https://sacerdotus.files.wordpress.com/2015/02/7234b-star-trek-spock-salute-sublimated-pillow-case-4.jpg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AA35F5-DFC8-4C3E-8647-8DED14EC7BE5}"/>
              </a:ext>
            </a:extLst>
          </p:cNvPr>
          <p:cNvSpPr/>
          <p:nvPr/>
        </p:nvSpPr>
        <p:spPr>
          <a:xfrm>
            <a:off x="2203201" y="1023126"/>
            <a:ext cx="3204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logical!!</a:t>
            </a:r>
          </a:p>
        </p:txBody>
      </p:sp>
    </p:spTree>
    <p:extLst>
      <p:ext uri="{BB962C8B-B14F-4D97-AF65-F5344CB8AC3E}">
        <p14:creationId xmlns:p14="http://schemas.microsoft.com/office/powerpoint/2010/main" xmlns="" val="6980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68D30-52EC-4FF0-86D0-9CFAB2534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5736"/>
            <a:ext cx="10363826" cy="5066418"/>
          </a:xfrm>
        </p:spPr>
        <p:txBody>
          <a:bodyPr>
            <a:normAutofit/>
          </a:bodyPr>
          <a:lstStyle/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Python is a high level object oriented programming language.</a:t>
            </a:r>
          </a:p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Its is one of the most easiest to learn and is very widely used.</a:t>
            </a:r>
          </a:p>
          <a:p>
            <a:pPr marL="0" indent="0">
              <a:buNone/>
            </a:pP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endParaRPr lang="en-GB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Python can be used as environment to perform tasks (as in </a:t>
            </a:r>
            <a:r>
              <a:rPr lang="en-GB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or R) or run scripts directly (Java, C++)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6D053-C2A2-4612-A3F4-762565F1496F}"/>
              </a:ext>
            </a:extLst>
          </p:cNvPr>
          <p:cNvSpPr txBox="1"/>
          <p:nvPr/>
        </p:nvSpPr>
        <p:spPr>
          <a:xfrm>
            <a:off x="1805355" y="3212125"/>
            <a:ext cx="556157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public class Script{</a:t>
            </a:r>
          </a:p>
          <a:p>
            <a:r>
              <a:rPr lang="en-GB" dirty="0"/>
              <a:t>	public static void main (String[] </a:t>
            </a:r>
            <a:r>
              <a:rPr lang="en-GB" dirty="0" err="1"/>
              <a:t>args</a:t>
            </a:r>
            <a:r>
              <a:rPr lang="en-GB" dirty="0"/>
              <a:t>){</a:t>
            </a:r>
          </a:p>
          <a:p>
            <a:r>
              <a:rPr lang="en-GB" dirty="0"/>
              <a:t>		</a:t>
            </a:r>
            <a:r>
              <a:rPr lang="en-GB" dirty="0" err="1"/>
              <a:t>System.out.println</a:t>
            </a:r>
            <a:r>
              <a:rPr lang="en-GB" dirty="0"/>
              <a:t>(“Hello”)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A4D0AB-19D3-436D-9F12-53905110A719}"/>
              </a:ext>
            </a:extLst>
          </p:cNvPr>
          <p:cNvSpPr txBox="1"/>
          <p:nvPr/>
        </p:nvSpPr>
        <p:spPr>
          <a:xfrm>
            <a:off x="7859296" y="3205323"/>
            <a:ext cx="34183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print “Hello”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0BCC64B-048E-42F8-BD18-E21DF6C78A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7598" y="3326065"/>
            <a:ext cx="681517" cy="1249447"/>
          </a:xfrm>
          <a:prstGeom prst="rect">
            <a:avLst/>
          </a:prstGeom>
        </p:spPr>
      </p:pic>
      <p:pic>
        <p:nvPicPr>
          <p:cNvPr id="1026" name="Picture 2" descr="python™">
            <a:extLst>
              <a:ext uri="{FF2B5EF4-FFF2-40B4-BE49-F238E27FC236}">
                <a16:creationId xmlns:a16="http://schemas.microsoft.com/office/drawing/2014/main" xmlns="" id="{3C7BDC55-9A9C-4995-A275-D48490EC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45709" y="3274179"/>
            <a:ext cx="1798766" cy="5086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xmlns="" val="12745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Check PYTHON INSTALLATION : 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8E45D0-AC6B-40CC-B794-3CBA3F6390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89" y="1664562"/>
            <a:ext cx="2867486" cy="471404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74ACE12-0EC1-47B3-9537-93163019EB3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1168" y="1629053"/>
            <a:ext cx="8158580" cy="47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736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Check PYTHON INSTALLATION : ANACONDA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6E22147-A2B6-4E2E-BFBF-277191E3F13B}"/>
              </a:ext>
            </a:extLst>
          </p:cNvPr>
          <p:cNvPicPr/>
          <p:nvPr/>
        </p:nvPicPr>
        <p:blipFill rotWithShape="1">
          <a:blip r:embed="rId2" cstate="print"/>
          <a:srcRect l="12564" t="10257" r="6026" b="54871"/>
          <a:stretch/>
        </p:blipFill>
        <p:spPr bwMode="auto">
          <a:xfrm>
            <a:off x="1692676" y="1682228"/>
            <a:ext cx="8806647" cy="220184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0EC356A-F7D0-4984-8EC5-C6B1DD8259F8}"/>
              </a:ext>
            </a:extLst>
          </p:cNvPr>
          <p:cNvPicPr/>
          <p:nvPr/>
        </p:nvPicPr>
        <p:blipFill rotWithShape="1">
          <a:blip r:embed="rId3" cstate="print"/>
          <a:srcRect l="12051" t="10028" r="13077" b="58519"/>
          <a:stretch/>
        </p:blipFill>
        <p:spPr bwMode="auto">
          <a:xfrm>
            <a:off x="1692676" y="4225771"/>
            <a:ext cx="8806647" cy="235069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70628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MEET YOUR BEST FRIEND: THE 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68D30-52EC-4FF0-86D0-9CFAB2534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5736"/>
            <a:ext cx="10363826" cy="5066418"/>
          </a:xfrm>
        </p:spPr>
        <p:txBody>
          <a:bodyPr>
            <a:normAutofit/>
          </a:bodyPr>
          <a:lstStyle/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Python IDLE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Can test code in the python environment window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Can run scripts directly from 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Supports only python</a:t>
            </a:r>
          </a:p>
          <a:p>
            <a:pPr marL="457200" lvl="1" indent="0">
              <a:buNone/>
            </a:pPr>
            <a:endParaRPr lang="en-GB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Looks just like your windows notepad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Supports multiple programming languages and formats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https://notepad-plus-plus.org/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72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389B4-639B-4F75-842F-2A6C9BAB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011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MEET YOUR BEST FRIEND: THE 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68D30-52EC-4FF0-86D0-9CFAB2534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5736"/>
            <a:ext cx="10363826" cy="5066418"/>
          </a:xfrm>
        </p:spPr>
        <p:txBody>
          <a:bodyPr>
            <a:normAutofit/>
          </a:bodyPr>
          <a:lstStyle/>
          <a:p>
            <a:r>
              <a:rPr lang="en-GB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Anaconda python notebook</a:t>
            </a:r>
            <a:endParaRPr lang="en-GB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Anaconda notebook lets users write scripts and record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Allows users to test their code and is beginner-friendly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17AC8D-A615-4AF6-8DF0-3752B23F5E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2161" t="7508" r="13277" b="47961"/>
          <a:stretch/>
        </p:blipFill>
        <p:spPr>
          <a:xfrm>
            <a:off x="1935331" y="3302493"/>
            <a:ext cx="9090735" cy="30539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1D9A1022-4E9A-40B2-B133-2354E8CBAB92}"/>
              </a:ext>
            </a:extLst>
          </p:cNvPr>
          <p:cNvCxnSpPr>
            <a:cxnSpLocks/>
          </p:cNvCxnSpPr>
          <p:nvPr/>
        </p:nvCxnSpPr>
        <p:spPr>
          <a:xfrm flipH="1">
            <a:off x="5086905" y="3888419"/>
            <a:ext cx="1473693" cy="8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831B901-352B-4101-AFE6-C479A95AE5B2}"/>
              </a:ext>
            </a:extLst>
          </p:cNvPr>
          <p:cNvCxnSpPr>
            <a:cxnSpLocks/>
          </p:cNvCxnSpPr>
          <p:nvPr/>
        </p:nvCxnSpPr>
        <p:spPr>
          <a:xfrm flipH="1">
            <a:off x="5086902" y="4227471"/>
            <a:ext cx="1473693" cy="8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308D8A0-FDDB-4354-8C87-3C35D34FE56F}"/>
              </a:ext>
            </a:extLst>
          </p:cNvPr>
          <p:cNvCxnSpPr>
            <a:cxnSpLocks/>
          </p:cNvCxnSpPr>
          <p:nvPr/>
        </p:nvCxnSpPr>
        <p:spPr>
          <a:xfrm flipH="1">
            <a:off x="5086903" y="4598803"/>
            <a:ext cx="1473693" cy="8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976EAAE-5BA1-4050-8A52-C7CE0F4E9628}"/>
              </a:ext>
            </a:extLst>
          </p:cNvPr>
          <p:cNvCxnSpPr>
            <a:cxnSpLocks/>
          </p:cNvCxnSpPr>
          <p:nvPr/>
        </p:nvCxnSpPr>
        <p:spPr>
          <a:xfrm flipH="1">
            <a:off x="5086904" y="4906448"/>
            <a:ext cx="1473693" cy="8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D9E594-8029-4814-9CBF-50609DFB5782}"/>
              </a:ext>
            </a:extLst>
          </p:cNvPr>
          <p:cNvSpPr txBox="1"/>
          <p:nvPr/>
        </p:nvSpPr>
        <p:spPr>
          <a:xfrm>
            <a:off x="6560596" y="364951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Headings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FF9270B-9242-4EF8-946F-B74816C8E798}"/>
              </a:ext>
            </a:extLst>
          </p:cNvPr>
          <p:cNvSpPr txBox="1"/>
          <p:nvPr/>
        </p:nvSpPr>
        <p:spPr>
          <a:xfrm>
            <a:off x="6548188" y="4019766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Plain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F26C064-1DD5-4B24-975E-525014780B64}"/>
              </a:ext>
            </a:extLst>
          </p:cNvPr>
          <p:cNvSpPr txBox="1"/>
          <p:nvPr/>
        </p:nvSpPr>
        <p:spPr>
          <a:xfrm>
            <a:off x="6560596" y="4411574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68839B-B026-421D-A126-0B168B90409D}"/>
              </a:ext>
            </a:extLst>
          </p:cNvPr>
          <p:cNvSpPr txBox="1"/>
          <p:nvPr/>
        </p:nvSpPr>
        <p:spPr>
          <a:xfrm>
            <a:off x="6560596" y="4750063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xmlns="" val="79679957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1861</TotalTime>
  <Words>470</Words>
  <Application>Microsoft Office PowerPoint</Application>
  <PresentationFormat>Aangepast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Droplet</vt:lpstr>
      <vt:lpstr>Learning to Code : Python WEEK 1</vt:lpstr>
      <vt:lpstr>Course outline</vt:lpstr>
      <vt:lpstr>Introduction to coding</vt:lpstr>
      <vt:lpstr>Dia 4</vt:lpstr>
      <vt:lpstr>Introduction to PYTHON</vt:lpstr>
      <vt:lpstr>Check PYTHON INSTALLATION : ANACONDA</vt:lpstr>
      <vt:lpstr>Check PYTHON INSTALLATION : ANACONDA</vt:lpstr>
      <vt:lpstr>MEET YOUR BEST FRIEND: THE TEXT EDITOR</vt:lpstr>
      <vt:lpstr>MEET YOUR BEST FRIEND: THE TEXT EDITOR</vt:lpstr>
      <vt:lpstr>DATA TYPES in PYTHON</vt:lpstr>
      <vt:lpstr>BASIC OPERATIONs</vt:lpstr>
      <vt:lpstr>EXERCISE : Week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Code : Python</dc:title>
  <dc:creator>Sanu Shameer</dc:creator>
  <cp:lastModifiedBy>Wiesje van den Heerik</cp:lastModifiedBy>
  <cp:revision>56</cp:revision>
  <dcterms:created xsi:type="dcterms:W3CDTF">2017-09-21T20:49:14Z</dcterms:created>
  <dcterms:modified xsi:type="dcterms:W3CDTF">2017-10-17T21:47:29Z</dcterms:modified>
</cp:coreProperties>
</file>