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3.xml" ContentType="application/vnd.openxmlformats-officedocument.presentationml.notesSlide+xml"/>
  <Override PartName="/ppt/ink/ink18.xml" ContentType="application/inkml+xml"/>
  <Override PartName="/ppt/notesSlides/notesSlide14.xml" ContentType="application/vnd.openxmlformats-officedocument.presentationml.notesSlide+xml"/>
  <Override PartName="/ppt/ink/ink19.xml" ContentType="application/inkml+xml"/>
  <Override PartName="/ppt/ink/ink20.xml" ContentType="application/inkml+xml"/>
  <Override PartName="/ppt/notesSlides/notesSlide15.xml" ContentType="application/vnd.openxmlformats-officedocument.presentationml.notesSlide+xml"/>
  <Override PartName="/ppt/ink/ink21.xml" ContentType="application/inkml+xml"/>
  <Override PartName="/ppt/ink/ink2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3.xml" ContentType="application/inkml+xml"/>
  <Override PartName="/ppt/notesSlides/notesSlide23.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5700" autoAdjust="0"/>
  </p:normalViewPr>
  <p:slideViewPr>
    <p:cSldViewPr snapToGrid="0">
      <p:cViewPr varScale="1">
        <p:scale>
          <a:sx n="61" d="100"/>
          <a:sy n="61" d="100"/>
        </p:scale>
        <p:origin x="102" y="1536"/>
      </p:cViewPr>
      <p:guideLst/>
    </p:cSldViewPr>
  </p:slideViewPr>
  <p:outlineViewPr>
    <p:cViewPr>
      <p:scale>
        <a:sx n="33" d="100"/>
        <a:sy n="33" d="100"/>
      </p:scale>
      <p:origin x="0" y="-3624"/>
    </p:cViewPr>
  </p:outlineViewPr>
  <p:notesTextViewPr>
    <p:cViewPr>
      <p:scale>
        <a:sx n="1" d="1"/>
        <a:sy n="1" d="1"/>
      </p:scale>
      <p:origin x="0" y="0"/>
    </p:cViewPr>
  </p:notesTextViewPr>
  <p:notesViewPr>
    <p:cSldViewPr snapToGrid="0">
      <p:cViewPr varScale="1">
        <p:scale>
          <a:sx n="85" d="100"/>
          <a:sy n="85" d="100"/>
        </p:scale>
        <p:origin x="20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akar Karlapalem" userId="06492a437841ea42" providerId="LiveId" clId="{499E9FC0-2184-4149-AD0A-A416158C4332}"/>
    <pc:docChg chg="addSld modSld">
      <pc:chgData name="Kamalakar Karlapalem" userId="06492a437841ea42" providerId="LiveId" clId="{499E9FC0-2184-4149-AD0A-A416158C4332}" dt="2018-09-20T10:47:05.043" v="0"/>
      <pc:docMkLst>
        <pc:docMk/>
      </pc:docMkLst>
      <pc:sldChg chg="add">
        <pc:chgData name="Kamalakar Karlapalem" userId="06492a437841ea42" providerId="LiveId" clId="{499E9FC0-2184-4149-AD0A-A416158C4332}" dt="2018-09-20T10:47:05.043" v="0"/>
        <pc:sldMkLst>
          <pc:docMk/>
          <pc:sldMk cId="2427957717" sldId="277"/>
        </pc:sldMkLst>
      </pc:sldChg>
      <pc:sldChg chg="add">
        <pc:chgData name="Kamalakar Karlapalem" userId="06492a437841ea42" providerId="LiveId" clId="{499E9FC0-2184-4149-AD0A-A416158C4332}" dt="2018-09-20T10:47:05.043" v="0"/>
        <pc:sldMkLst>
          <pc:docMk/>
          <pc:sldMk cId="3004167985" sldId="278"/>
        </pc:sldMkLst>
      </pc:sldChg>
      <pc:sldChg chg="add">
        <pc:chgData name="Kamalakar Karlapalem" userId="06492a437841ea42" providerId="LiveId" clId="{499E9FC0-2184-4149-AD0A-A416158C4332}" dt="2018-09-20T10:47:05.043" v="0"/>
        <pc:sldMkLst>
          <pc:docMk/>
          <pc:sldMk cId="551418596" sldId="279"/>
        </pc:sldMkLst>
      </pc:sldChg>
      <pc:sldChg chg="add">
        <pc:chgData name="Kamalakar Karlapalem" userId="06492a437841ea42" providerId="LiveId" clId="{499E9FC0-2184-4149-AD0A-A416158C4332}" dt="2018-09-20T10:47:05.043" v="0"/>
        <pc:sldMkLst>
          <pc:docMk/>
          <pc:sldMk cId="3400441247" sldId="280"/>
        </pc:sldMkLst>
      </pc:sldChg>
      <pc:sldChg chg="add">
        <pc:chgData name="Kamalakar Karlapalem" userId="06492a437841ea42" providerId="LiveId" clId="{499E9FC0-2184-4149-AD0A-A416158C4332}" dt="2018-09-20T10:47:05.043" v="0"/>
        <pc:sldMkLst>
          <pc:docMk/>
          <pc:sldMk cId="161879858" sldId="281"/>
        </pc:sldMkLst>
      </pc:sldChg>
      <pc:sldChg chg="add">
        <pc:chgData name="Kamalakar Karlapalem" userId="06492a437841ea42" providerId="LiveId" clId="{499E9FC0-2184-4149-AD0A-A416158C4332}" dt="2018-09-20T10:47:05.043" v="0"/>
        <pc:sldMkLst>
          <pc:docMk/>
          <pc:sldMk cId="848757424" sldId="282"/>
        </pc:sldMkLst>
      </pc:sldChg>
      <pc:sldChg chg="add">
        <pc:chgData name="Kamalakar Karlapalem" userId="06492a437841ea42" providerId="LiveId" clId="{499E9FC0-2184-4149-AD0A-A416158C4332}" dt="2018-09-20T10:47:05.043" v="0"/>
        <pc:sldMkLst>
          <pc:docMk/>
          <pc:sldMk cId="2307095054" sldId="283"/>
        </pc:sldMkLst>
      </pc:sldChg>
    </pc:docChg>
  </pc:docChgLst>
  <pc:docChgLst>
    <pc:chgData name="Kamalakar Karlapalem" userId="06492a437841ea42" providerId="LiveId" clId="{1A3C0B5F-9D4D-864F-AC50-A1BDF04A81D0}"/>
    <pc:docChg chg="modSld">
      <pc:chgData name="Kamalakar Karlapalem" userId="06492a437841ea42" providerId="LiveId" clId="{1A3C0B5F-9D4D-864F-AC50-A1BDF04A81D0}" dt="2018-09-22T05:37:06.344" v="279"/>
      <pc:docMkLst>
        <pc:docMk/>
      </pc:docMkLst>
      <pc:sldChg chg="modSp">
        <pc:chgData name="Kamalakar Karlapalem" userId="06492a437841ea42" providerId="LiveId" clId="{1A3C0B5F-9D4D-864F-AC50-A1BDF04A81D0}" dt="2018-09-19T04:58:32.585" v="6" actId="1076"/>
        <pc:sldMkLst>
          <pc:docMk/>
          <pc:sldMk cId="2791103255" sldId="264"/>
        </pc:sldMkLst>
        <pc:spChg chg="mod">
          <ac:chgData name="Kamalakar Karlapalem" userId="06492a437841ea42" providerId="LiveId" clId="{1A3C0B5F-9D4D-864F-AC50-A1BDF04A81D0}" dt="2018-09-19T04:58:32.585" v="6" actId="1076"/>
          <ac:spMkLst>
            <pc:docMk/>
            <pc:sldMk cId="2791103255" sldId="264"/>
            <ac:spMk id="3" creationId="{31505957-22C8-496D-8FBE-BE9B0ABE968F}"/>
          </ac:spMkLst>
        </pc:spChg>
      </pc:sldChg>
      <pc:sldChg chg="addSp delSp">
        <pc:chgData name="Kamalakar Karlapalem" userId="06492a437841ea42" providerId="LiveId" clId="{1A3C0B5F-9D4D-864F-AC50-A1BDF04A81D0}" dt="2018-09-19T05:03:27.946" v="13"/>
        <pc:sldMkLst>
          <pc:docMk/>
          <pc:sldMk cId="1579776701" sldId="265"/>
        </pc:sldMkLst>
        <pc:inkChg chg="add del">
          <ac:chgData name="Kamalakar Karlapalem" userId="06492a437841ea42" providerId="LiveId" clId="{1A3C0B5F-9D4D-864F-AC50-A1BDF04A81D0}" dt="2018-09-19T05:03:25.806" v="9"/>
          <ac:inkMkLst>
            <pc:docMk/>
            <pc:sldMk cId="1579776701" sldId="265"/>
            <ac:inkMk id="4" creationId="{EA3DA3D4-B962-764B-81B8-39D106C67B1C}"/>
          </ac:inkMkLst>
        </pc:inkChg>
        <pc:inkChg chg="add del">
          <ac:chgData name="Kamalakar Karlapalem" userId="06492a437841ea42" providerId="LiveId" clId="{1A3C0B5F-9D4D-864F-AC50-A1BDF04A81D0}" dt="2018-09-19T05:03:25.806" v="9"/>
          <ac:inkMkLst>
            <pc:docMk/>
            <pc:sldMk cId="1579776701" sldId="265"/>
            <ac:inkMk id="5" creationId="{21EF4635-7FD8-DD4F-AB14-126EA673CE4C}"/>
          </ac:inkMkLst>
        </pc:inkChg>
        <pc:inkChg chg="add reco">
          <ac:chgData name="Kamalakar Karlapalem" userId="06492a437841ea42" providerId="LiveId" clId="{1A3C0B5F-9D4D-864F-AC50-A1BDF04A81D0}" dt="2018-09-19T05:03:25.806" v="9"/>
          <ac:inkMkLst>
            <pc:docMk/>
            <pc:sldMk cId="1579776701" sldId="265"/>
            <ac:inkMk id="6" creationId="{4D6FC58E-5A39-DE4A-BC7B-7155E3CB9040}"/>
          </ac:inkMkLst>
        </pc:inkChg>
        <pc:inkChg chg="add">
          <ac:chgData name="Kamalakar Karlapalem" userId="06492a437841ea42" providerId="LiveId" clId="{1A3C0B5F-9D4D-864F-AC50-A1BDF04A81D0}" dt="2018-09-19T05:03:26.812" v="11"/>
          <ac:inkMkLst>
            <pc:docMk/>
            <pc:sldMk cId="1579776701" sldId="265"/>
            <ac:inkMk id="8" creationId="{C1DED581-B0CB-2F4F-BB60-E875CA809738}"/>
          </ac:inkMkLst>
        </pc:inkChg>
        <pc:inkChg chg="add">
          <ac:chgData name="Kamalakar Karlapalem" userId="06492a437841ea42" providerId="LiveId" clId="{1A3C0B5F-9D4D-864F-AC50-A1BDF04A81D0}" dt="2018-09-19T05:03:27.946" v="13"/>
          <ac:inkMkLst>
            <pc:docMk/>
            <pc:sldMk cId="1579776701" sldId="265"/>
            <ac:inkMk id="9" creationId="{D2337F83-DF91-E24A-B170-26C6D62145A1}"/>
          </ac:inkMkLst>
        </pc:inkChg>
      </pc:sldChg>
      <pc:sldChg chg="addSp delSp">
        <pc:chgData name="Kamalakar Karlapalem" userId="06492a437841ea42" providerId="LiveId" clId="{1A3C0B5F-9D4D-864F-AC50-A1BDF04A81D0}" dt="2018-09-19T05:16:22.700" v="22"/>
        <pc:sldMkLst>
          <pc:docMk/>
          <pc:sldMk cId="1774753180" sldId="267"/>
        </pc:sldMkLst>
        <pc:inkChg chg="add">
          <ac:chgData name="Kamalakar Karlapalem" userId="06492a437841ea42" providerId="LiveId" clId="{1A3C0B5F-9D4D-864F-AC50-A1BDF04A81D0}" dt="2018-09-19T05:16:17.644" v="15"/>
          <ac:inkMkLst>
            <pc:docMk/>
            <pc:sldMk cId="1774753180" sldId="267"/>
            <ac:inkMk id="4" creationId="{07E13347-CD9B-F240-B2FE-EAE0AF7A01AC}"/>
          </ac:inkMkLst>
        </pc:inkChg>
        <pc:inkChg chg="add del">
          <ac:chgData name="Kamalakar Karlapalem" userId="06492a437841ea42" providerId="LiveId" clId="{1A3C0B5F-9D4D-864F-AC50-A1BDF04A81D0}" dt="2018-09-19T05:16:22.700" v="22"/>
          <ac:inkMkLst>
            <pc:docMk/>
            <pc:sldMk cId="1774753180" sldId="267"/>
            <ac:inkMk id="5" creationId="{414D5749-CC8D-774E-83BA-0935F08A92E2}"/>
          </ac:inkMkLst>
        </pc:inkChg>
        <pc:inkChg chg="add">
          <ac:chgData name="Kamalakar Karlapalem" userId="06492a437841ea42" providerId="LiveId" clId="{1A3C0B5F-9D4D-864F-AC50-A1BDF04A81D0}" dt="2018-09-19T05:16:20.558" v="18"/>
          <ac:inkMkLst>
            <pc:docMk/>
            <pc:sldMk cId="1774753180" sldId="267"/>
            <ac:inkMk id="6" creationId="{FE780D68-EC12-2044-BBB5-45BD77A0EBFB}"/>
          </ac:inkMkLst>
        </pc:inkChg>
        <pc:inkChg chg="add del">
          <ac:chgData name="Kamalakar Karlapalem" userId="06492a437841ea42" providerId="LiveId" clId="{1A3C0B5F-9D4D-864F-AC50-A1BDF04A81D0}" dt="2018-09-19T05:16:22.700" v="22"/>
          <ac:inkMkLst>
            <pc:docMk/>
            <pc:sldMk cId="1774753180" sldId="267"/>
            <ac:inkMk id="7" creationId="{43EB8F25-7C55-6346-9E9C-CD3EEEB4A1D6}"/>
          </ac:inkMkLst>
        </pc:inkChg>
        <pc:inkChg chg="add del">
          <ac:chgData name="Kamalakar Karlapalem" userId="06492a437841ea42" providerId="LiveId" clId="{1A3C0B5F-9D4D-864F-AC50-A1BDF04A81D0}" dt="2018-09-19T05:16:22.700" v="22"/>
          <ac:inkMkLst>
            <pc:docMk/>
            <pc:sldMk cId="1774753180" sldId="267"/>
            <ac:inkMk id="8" creationId="{FA907C0C-DF37-1442-98A7-CA93550008D3}"/>
          </ac:inkMkLst>
        </pc:inkChg>
        <pc:inkChg chg="add reco">
          <ac:chgData name="Kamalakar Karlapalem" userId="06492a437841ea42" providerId="LiveId" clId="{1A3C0B5F-9D4D-864F-AC50-A1BDF04A81D0}" dt="2018-09-19T05:16:22.700" v="22"/>
          <ac:inkMkLst>
            <pc:docMk/>
            <pc:sldMk cId="1774753180" sldId="267"/>
            <ac:inkMk id="9" creationId="{1BD09DC8-EB50-BF41-9138-5A855C4B3653}"/>
          </ac:inkMkLst>
        </pc:inkChg>
      </pc:sldChg>
      <pc:sldChg chg="addSp delSp">
        <pc:chgData name="Kamalakar Karlapalem" userId="06492a437841ea42" providerId="LiveId" clId="{1A3C0B5F-9D4D-864F-AC50-A1BDF04A81D0}" dt="2018-09-22T04:39:50.695" v="78"/>
        <pc:sldMkLst>
          <pc:docMk/>
          <pc:sldMk cId="181654531" sldId="268"/>
        </pc:sldMkLst>
        <pc:inkChg chg="add del">
          <ac:chgData name="Kamalakar Karlapalem" userId="06492a437841ea42" providerId="LiveId" clId="{1A3C0B5F-9D4D-864F-AC50-A1BDF04A81D0}" dt="2018-09-22T04:37:22.810" v="28"/>
          <ac:inkMkLst>
            <pc:docMk/>
            <pc:sldMk cId="181654531" sldId="268"/>
            <ac:inkMk id="3" creationId="{22BA0C65-6AC3-6A42-A484-82E2F7BF71B6}"/>
          </ac:inkMkLst>
        </pc:inkChg>
        <pc:inkChg chg="add del">
          <ac:chgData name="Kamalakar Karlapalem" userId="06492a437841ea42" providerId="LiveId" clId="{1A3C0B5F-9D4D-864F-AC50-A1BDF04A81D0}" dt="2018-09-22T04:39:48.757" v="75"/>
          <ac:inkMkLst>
            <pc:docMk/>
            <pc:sldMk cId="181654531" sldId="268"/>
            <ac:inkMk id="70" creationId="{BF4305DD-F17A-BF4A-9C9F-9138699D5266}"/>
          </ac:inkMkLst>
        </pc:inkChg>
        <pc:inkChg chg="add del">
          <ac:chgData name="Kamalakar Karlapalem" userId="06492a437841ea42" providerId="LiveId" clId="{1A3C0B5F-9D4D-864F-AC50-A1BDF04A81D0}" dt="2018-09-22T04:37:22.810" v="28"/>
          <ac:inkMkLst>
            <pc:docMk/>
            <pc:sldMk cId="181654531" sldId="268"/>
            <ac:inkMk id="71" creationId="{14304601-2A9E-8F46-A9BC-99980593C336}"/>
          </ac:inkMkLst>
        </pc:inkChg>
        <pc:inkChg chg="add del reco">
          <ac:chgData name="Kamalakar Karlapalem" userId="06492a437841ea42" providerId="LiveId" clId="{1A3C0B5F-9D4D-864F-AC50-A1BDF04A81D0}" dt="2018-09-22T04:37:27.760" v="35"/>
          <ac:inkMkLst>
            <pc:docMk/>
            <pc:sldMk cId="181654531" sldId="268"/>
            <ac:inkMk id="72" creationId="{908BF60D-AF9B-9C45-8E3E-1F75A94A469A}"/>
          </ac:inkMkLst>
        </pc:inkChg>
        <pc:inkChg chg="add del">
          <ac:chgData name="Kamalakar Karlapalem" userId="06492a437841ea42" providerId="LiveId" clId="{1A3C0B5F-9D4D-864F-AC50-A1BDF04A81D0}" dt="2018-09-22T04:37:27.760" v="35"/>
          <ac:inkMkLst>
            <pc:docMk/>
            <pc:sldMk cId="181654531" sldId="268"/>
            <ac:inkMk id="74" creationId="{001CFA17-E266-344D-A854-25AD4F381619}"/>
          </ac:inkMkLst>
        </pc:inkChg>
        <pc:inkChg chg="add del">
          <ac:chgData name="Kamalakar Karlapalem" userId="06492a437841ea42" providerId="LiveId" clId="{1A3C0B5F-9D4D-864F-AC50-A1BDF04A81D0}" dt="2018-09-22T04:37:27.760" v="35"/>
          <ac:inkMkLst>
            <pc:docMk/>
            <pc:sldMk cId="181654531" sldId="268"/>
            <ac:inkMk id="75" creationId="{0198F556-6AC0-1443-A3BF-02C923B92FBF}"/>
          </ac:inkMkLst>
        </pc:inkChg>
        <pc:inkChg chg="add del">
          <ac:chgData name="Kamalakar Karlapalem" userId="06492a437841ea42" providerId="LiveId" clId="{1A3C0B5F-9D4D-864F-AC50-A1BDF04A81D0}" dt="2018-09-22T04:37:27.760" v="35"/>
          <ac:inkMkLst>
            <pc:docMk/>
            <pc:sldMk cId="181654531" sldId="268"/>
            <ac:inkMk id="76" creationId="{E8B0E3C6-0481-664C-8111-5CCF0C5A28F5}"/>
          </ac:inkMkLst>
        </pc:inkChg>
        <pc:inkChg chg="add del">
          <ac:chgData name="Kamalakar Karlapalem" userId="06492a437841ea42" providerId="LiveId" clId="{1A3C0B5F-9D4D-864F-AC50-A1BDF04A81D0}" dt="2018-09-22T04:37:27.760" v="35"/>
          <ac:inkMkLst>
            <pc:docMk/>
            <pc:sldMk cId="181654531" sldId="268"/>
            <ac:inkMk id="77" creationId="{CA5EFA81-9614-7744-9FB3-9EE2E152FE1A}"/>
          </ac:inkMkLst>
        </pc:inkChg>
        <pc:inkChg chg="add del">
          <ac:chgData name="Kamalakar Karlapalem" userId="06492a437841ea42" providerId="LiveId" clId="{1A3C0B5F-9D4D-864F-AC50-A1BDF04A81D0}" dt="2018-09-22T04:37:27.760" v="35"/>
          <ac:inkMkLst>
            <pc:docMk/>
            <pc:sldMk cId="181654531" sldId="268"/>
            <ac:inkMk id="78" creationId="{5962D4BE-0652-7C4E-9F2F-B29E16A7CCD3}"/>
          </ac:inkMkLst>
        </pc:inkChg>
        <pc:inkChg chg="add del">
          <ac:chgData name="Kamalakar Karlapalem" userId="06492a437841ea42" providerId="LiveId" clId="{1A3C0B5F-9D4D-864F-AC50-A1BDF04A81D0}" dt="2018-09-22T04:37:27.760" v="35"/>
          <ac:inkMkLst>
            <pc:docMk/>
            <pc:sldMk cId="181654531" sldId="268"/>
            <ac:inkMk id="79" creationId="{56E0A991-89B4-3542-A5E6-FE7630D78212}"/>
          </ac:inkMkLst>
        </pc:inkChg>
        <pc:inkChg chg="add del reco">
          <ac:chgData name="Kamalakar Karlapalem" userId="06492a437841ea42" providerId="LiveId" clId="{1A3C0B5F-9D4D-864F-AC50-A1BDF04A81D0}" dt="2018-09-22T04:37:57.072" v="51"/>
          <ac:inkMkLst>
            <pc:docMk/>
            <pc:sldMk cId="181654531" sldId="268"/>
            <ac:inkMk id="80" creationId="{E0DB4858-B21C-C140-9913-4600A327CC86}"/>
          </ac:inkMkLst>
        </pc:inkChg>
        <pc:inkChg chg="add del">
          <ac:chgData name="Kamalakar Karlapalem" userId="06492a437841ea42" providerId="LiveId" clId="{1A3C0B5F-9D4D-864F-AC50-A1BDF04A81D0}" dt="2018-09-22T04:38:34.640" v="67"/>
          <ac:inkMkLst>
            <pc:docMk/>
            <pc:sldMk cId="181654531" sldId="268"/>
            <ac:inkMk id="82" creationId="{036EA66B-24F8-2941-BEA5-30B065867774}"/>
          </ac:inkMkLst>
        </pc:inkChg>
        <pc:inkChg chg="add del">
          <ac:chgData name="Kamalakar Karlapalem" userId="06492a437841ea42" providerId="LiveId" clId="{1A3C0B5F-9D4D-864F-AC50-A1BDF04A81D0}" dt="2018-09-22T04:37:46.219" v="44"/>
          <ac:inkMkLst>
            <pc:docMk/>
            <pc:sldMk cId="181654531" sldId="268"/>
            <ac:inkMk id="83" creationId="{B07D95EF-5EA0-8249-9321-976AF0467DDF}"/>
          </ac:inkMkLst>
        </pc:inkChg>
        <pc:inkChg chg="add del">
          <ac:chgData name="Kamalakar Karlapalem" userId="06492a437841ea42" providerId="LiveId" clId="{1A3C0B5F-9D4D-864F-AC50-A1BDF04A81D0}" dt="2018-09-22T04:37:46.219" v="44"/>
          <ac:inkMkLst>
            <pc:docMk/>
            <pc:sldMk cId="181654531" sldId="268"/>
            <ac:inkMk id="84" creationId="{AE4221D4-C6A8-4F48-97D2-8C1FE75D21B1}"/>
          </ac:inkMkLst>
        </pc:inkChg>
        <pc:inkChg chg="add del">
          <ac:chgData name="Kamalakar Karlapalem" userId="06492a437841ea42" providerId="LiveId" clId="{1A3C0B5F-9D4D-864F-AC50-A1BDF04A81D0}" dt="2018-09-22T04:37:46.219" v="44"/>
          <ac:inkMkLst>
            <pc:docMk/>
            <pc:sldMk cId="181654531" sldId="268"/>
            <ac:inkMk id="85" creationId="{D5542549-8359-FB4A-8AD0-2904B43BD69E}"/>
          </ac:inkMkLst>
        </pc:inkChg>
        <pc:inkChg chg="add del">
          <ac:chgData name="Kamalakar Karlapalem" userId="06492a437841ea42" providerId="LiveId" clId="{1A3C0B5F-9D4D-864F-AC50-A1BDF04A81D0}" dt="2018-09-22T04:37:46.219" v="44"/>
          <ac:inkMkLst>
            <pc:docMk/>
            <pc:sldMk cId="181654531" sldId="268"/>
            <ac:inkMk id="86" creationId="{E575E2DF-1F2C-3944-A29E-7CAB21BC894C}"/>
          </ac:inkMkLst>
        </pc:inkChg>
        <pc:inkChg chg="add">
          <ac:chgData name="Kamalakar Karlapalem" userId="06492a437841ea42" providerId="LiveId" clId="{1A3C0B5F-9D4D-864F-AC50-A1BDF04A81D0}" dt="2018-09-22T04:37:45.671" v="43"/>
          <ac:inkMkLst>
            <pc:docMk/>
            <pc:sldMk cId="181654531" sldId="268"/>
            <ac:inkMk id="87" creationId="{9495DA70-B6C4-644C-99D8-C35E27EBCECA}"/>
          </ac:inkMkLst>
        </pc:inkChg>
        <pc:inkChg chg="add reco">
          <ac:chgData name="Kamalakar Karlapalem" userId="06492a437841ea42" providerId="LiveId" clId="{1A3C0B5F-9D4D-864F-AC50-A1BDF04A81D0}" dt="2018-09-22T04:37:46.219" v="44"/>
          <ac:inkMkLst>
            <pc:docMk/>
            <pc:sldMk cId="181654531" sldId="268"/>
            <ac:inkMk id="88" creationId="{6A7E26CF-8FC9-864D-88FA-FA5684A53B1F}"/>
          </ac:inkMkLst>
        </pc:inkChg>
        <pc:inkChg chg="add">
          <ac:chgData name="Kamalakar Karlapalem" userId="06492a437841ea42" providerId="LiveId" clId="{1A3C0B5F-9D4D-864F-AC50-A1BDF04A81D0}" dt="2018-09-22T04:37:50.027" v="46"/>
          <ac:inkMkLst>
            <pc:docMk/>
            <pc:sldMk cId="181654531" sldId="268"/>
            <ac:inkMk id="90" creationId="{92BD495E-8202-6D4D-9B4C-9A65A99A211A}"/>
          </ac:inkMkLst>
        </pc:inkChg>
        <pc:inkChg chg="add">
          <ac:chgData name="Kamalakar Karlapalem" userId="06492a437841ea42" providerId="LiveId" clId="{1A3C0B5F-9D4D-864F-AC50-A1BDF04A81D0}" dt="2018-09-22T04:37:55.465" v="48"/>
          <ac:inkMkLst>
            <pc:docMk/>
            <pc:sldMk cId="181654531" sldId="268"/>
            <ac:inkMk id="91" creationId="{3141F276-A6F3-4E41-B94D-0920DE089AB0}"/>
          </ac:inkMkLst>
        </pc:inkChg>
        <pc:inkChg chg="add del">
          <ac:chgData name="Kamalakar Karlapalem" userId="06492a437841ea42" providerId="LiveId" clId="{1A3C0B5F-9D4D-864F-AC50-A1BDF04A81D0}" dt="2018-09-22T04:37:57.072" v="51"/>
          <ac:inkMkLst>
            <pc:docMk/>
            <pc:sldMk cId="181654531" sldId="268"/>
            <ac:inkMk id="92" creationId="{47714844-335C-524B-9C4A-619BBB122914}"/>
          </ac:inkMkLst>
        </pc:inkChg>
        <pc:inkChg chg="add del">
          <ac:chgData name="Kamalakar Karlapalem" userId="06492a437841ea42" providerId="LiveId" clId="{1A3C0B5F-9D4D-864F-AC50-A1BDF04A81D0}" dt="2018-09-22T04:38:34.640" v="67"/>
          <ac:inkMkLst>
            <pc:docMk/>
            <pc:sldMk cId="181654531" sldId="268"/>
            <ac:inkMk id="93" creationId="{903CB20B-60AF-344E-9CE0-89E6C55AB334}"/>
          </ac:inkMkLst>
        </pc:inkChg>
        <pc:inkChg chg="add reco">
          <ac:chgData name="Kamalakar Karlapalem" userId="06492a437841ea42" providerId="LiveId" clId="{1A3C0B5F-9D4D-864F-AC50-A1BDF04A81D0}" dt="2018-09-22T04:37:57.072" v="51"/>
          <ac:inkMkLst>
            <pc:docMk/>
            <pc:sldMk cId="181654531" sldId="268"/>
            <ac:inkMk id="94" creationId="{F8A78E34-3608-FA43-A5BF-FCF0A41937B4}"/>
          </ac:inkMkLst>
        </pc:inkChg>
        <pc:inkChg chg="add del">
          <ac:chgData name="Kamalakar Karlapalem" userId="06492a437841ea42" providerId="LiveId" clId="{1A3C0B5F-9D4D-864F-AC50-A1BDF04A81D0}" dt="2018-09-22T04:38:00.527" v="56"/>
          <ac:inkMkLst>
            <pc:docMk/>
            <pc:sldMk cId="181654531" sldId="268"/>
            <ac:inkMk id="96" creationId="{EEAE323E-8EFB-F742-BEC4-84A503699B99}"/>
          </ac:inkMkLst>
        </pc:inkChg>
        <pc:inkChg chg="add del">
          <ac:chgData name="Kamalakar Karlapalem" userId="06492a437841ea42" providerId="LiveId" clId="{1A3C0B5F-9D4D-864F-AC50-A1BDF04A81D0}" dt="2018-09-22T04:38:00.527" v="56"/>
          <ac:inkMkLst>
            <pc:docMk/>
            <pc:sldMk cId="181654531" sldId="268"/>
            <ac:inkMk id="97" creationId="{3CA396DE-22CC-3A47-BF86-F61F32956660}"/>
          </ac:inkMkLst>
        </pc:inkChg>
        <pc:inkChg chg="add del">
          <ac:chgData name="Kamalakar Karlapalem" userId="06492a437841ea42" providerId="LiveId" clId="{1A3C0B5F-9D4D-864F-AC50-A1BDF04A81D0}" dt="2018-09-22T04:38:37.847" v="72"/>
          <ac:inkMkLst>
            <pc:docMk/>
            <pc:sldMk cId="181654531" sldId="268"/>
            <ac:inkMk id="98" creationId="{B853DE26-789F-A049-9869-A5618BA9F6F9}"/>
          </ac:inkMkLst>
        </pc:inkChg>
        <pc:inkChg chg="add reco">
          <ac:chgData name="Kamalakar Karlapalem" userId="06492a437841ea42" providerId="LiveId" clId="{1A3C0B5F-9D4D-864F-AC50-A1BDF04A81D0}" dt="2018-09-22T04:38:00.527" v="56"/>
          <ac:inkMkLst>
            <pc:docMk/>
            <pc:sldMk cId="181654531" sldId="268"/>
            <ac:inkMk id="99" creationId="{16E99FB0-021E-F040-BE00-54F13D864AB2}"/>
          </ac:inkMkLst>
        </pc:inkChg>
        <pc:inkChg chg="add">
          <ac:chgData name="Kamalakar Karlapalem" userId="06492a437841ea42" providerId="LiveId" clId="{1A3C0B5F-9D4D-864F-AC50-A1BDF04A81D0}" dt="2018-09-22T04:38:03.327" v="58"/>
          <ac:inkMkLst>
            <pc:docMk/>
            <pc:sldMk cId="181654531" sldId="268"/>
            <ac:inkMk id="101" creationId="{A2666E45-22D6-A446-8F55-6512D56F5BDF}"/>
          </ac:inkMkLst>
        </pc:inkChg>
        <pc:inkChg chg="add">
          <ac:chgData name="Kamalakar Karlapalem" userId="06492a437841ea42" providerId="LiveId" clId="{1A3C0B5F-9D4D-864F-AC50-A1BDF04A81D0}" dt="2018-09-22T04:38:04.505" v="60"/>
          <ac:inkMkLst>
            <pc:docMk/>
            <pc:sldMk cId="181654531" sldId="268"/>
            <ac:inkMk id="102" creationId="{A63125EB-8DB6-3F41-83C4-CADA67B45901}"/>
          </ac:inkMkLst>
        </pc:inkChg>
        <pc:inkChg chg="add">
          <ac:chgData name="Kamalakar Karlapalem" userId="06492a437841ea42" providerId="LiveId" clId="{1A3C0B5F-9D4D-864F-AC50-A1BDF04A81D0}" dt="2018-09-22T04:38:10.097" v="62"/>
          <ac:inkMkLst>
            <pc:docMk/>
            <pc:sldMk cId="181654531" sldId="268"/>
            <ac:inkMk id="103" creationId="{21B5F5FF-42FB-7643-B695-A1C5789BD9EB}"/>
          </ac:inkMkLst>
        </pc:inkChg>
        <pc:inkChg chg="add del">
          <ac:chgData name="Kamalakar Karlapalem" userId="06492a437841ea42" providerId="LiveId" clId="{1A3C0B5F-9D4D-864F-AC50-A1BDF04A81D0}" dt="2018-09-22T04:38:34.640" v="67"/>
          <ac:inkMkLst>
            <pc:docMk/>
            <pc:sldMk cId="181654531" sldId="268"/>
            <ac:inkMk id="104" creationId="{BD7A2082-D88A-F844-B648-3C2ECBF2D70B}"/>
          </ac:inkMkLst>
        </pc:inkChg>
        <pc:inkChg chg="add del">
          <ac:chgData name="Kamalakar Karlapalem" userId="06492a437841ea42" providerId="LiveId" clId="{1A3C0B5F-9D4D-864F-AC50-A1BDF04A81D0}" dt="2018-09-22T04:38:34.640" v="67"/>
          <ac:inkMkLst>
            <pc:docMk/>
            <pc:sldMk cId="181654531" sldId="268"/>
            <ac:inkMk id="105" creationId="{C4ED3988-ED7B-3D42-8D68-3E87FE2C5882}"/>
          </ac:inkMkLst>
        </pc:inkChg>
        <pc:inkChg chg="add del">
          <ac:chgData name="Kamalakar Karlapalem" userId="06492a437841ea42" providerId="LiveId" clId="{1A3C0B5F-9D4D-864F-AC50-A1BDF04A81D0}" dt="2018-09-22T04:38:34.640" v="67"/>
          <ac:inkMkLst>
            <pc:docMk/>
            <pc:sldMk cId="181654531" sldId="268"/>
            <ac:inkMk id="106" creationId="{92167614-0DD5-BC48-95F8-7486F98F1548}"/>
          </ac:inkMkLst>
        </pc:inkChg>
        <pc:inkChg chg="add del reco">
          <ac:chgData name="Kamalakar Karlapalem" userId="06492a437841ea42" providerId="LiveId" clId="{1A3C0B5F-9D4D-864F-AC50-A1BDF04A81D0}" dt="2018-09-22T04:38:37.847" v="72"/>
          <ac:inkMkLst>
            <pc:docMk/>
            <pc:sldMk cId="181654531" sldId="268"/>
            <ac:inkMk id="107" creationId="{6072E6E4-867E-EA4D-8B30-8BE88F16F534}"/>
          </ac:inkMkLst>
        </pc:inkChg>
        <pc:inkChg chg="add del">
          <ac:chgData name="Kamalakar Karlapalem" userId="06492a437841ea42" providerId="LiveId" clId="{1A3C0B5F-9D4D-864F-AC50-A1BDF04A81D0}" dt="2018-09-22T04:38:37.847" v="72"/>
          <ac:inkMkLst>
            <pc:docMk/>
            <pc:sldMk cId="181654531" sldId="268"/>
            <ac:inkMk id="109" creationId="{C3105C2E-A454-F349-85E7-ED05DC8B7FFE}"/>
          </ac:inkMkLst>
        </pc:inkChg>
        <pc:inkChg chg="add del">
          <ac:chgData name="Kamalakar Karlapalem" userId="06492a437841ea42" providerId="LiveId" clId="{1A3C0B5F-9D4D-864F-AC50-A1BDF04A81D0}" dt="2018-09-22T04:38:37.847" v="72"/>
          <ac:inkMkLst>
            <pc:docMk/>
            <pc:sldMk cId="181654531" sldId="268"/>
            <ac:inkMk id="110" creationId="{62CE6C95-DFE6-C242-9259-6411FD7C9144}"/>
          </ac:inkMkLst>
        </pc:inkChg>
        <pc:inkChg chg="add del">
          <ac:chgData name="Kamalakar Karlapalem" userId="06492a437841ea42" providerId="LiveId" clId="{1A3C0B5F-9D4D-864F-AC50-A1BDF04A81D0}" dt="2018-09-22T04:38:37.847" v="72"/>
          <ac:inkMkLst>
            <pc:docMk/>
            <pc:sldMk cId="181654531" sldId="268"/>
            <ac:inkMk id="111" creationId="{2F7D7479-E433-5C4E-B644-45F9E311D96E}"/>
          </ac:inkMkLst>
        </pc:inkChg>
        <pc:inkChg chg="add reco">
          <ac:chgData name="Kamalakar Karlapalem" userId="06492a437841ea42" providerId="LiveId" clId="{1A3C0B5F-9D4D-864F-AC50-A1BDF04A81D0}" dt="2018-09-22T04:38:37.847" v="72"/>
          <ac:inkMkLst>
            <pc:docMk/>
            <pc:sldMk cId="181654531" sldId="268"/>
            <ac:inkMk id="112" creationId="{D08B1D57-8B1C-7149-A048-1FD58D455A15}"/>
          </ac:inkMkLst>
        </pc:inkChg>
        <pc:inkChg chg="add del">
          <ac:chgData name="Kamalakar Karlapalem" userId="06492a437841ea42" providerId="LiveId" clId="{1A3C0B5F-9D4D-864F-AC50-A1BDF04A81D0}" dt="2018-09-22T04:39:48.757" v="75"/>
          <ac:inkMkLst>
            <pc:docMk/>
            <pc:sldMk cId="181654531" sldId="268"/>
            <ac:inkMk id="114" creationId="{178915B5-A977-384C-8016-56C11CB5786E}"/>
          </ac:inkMkLst>
        </pc:inkChg>
        <pc:inkChg chg="add del reco">
          <ac:chgData name="Kamalakar Karlapalem" userId="06492a437841ea42" providerId="LiveId" clId="{1A3C0B5F-9D4D-864F-AC50-A1BDF04A81D0}" dt="2018-09-22T04:39:50.695" v="78"/>
          <ac:inkMkLst>
            <pc:docMk/>
            <pc:sldMk cId="181654531" sldId="268"/>
            <ac:inkMk id="115" creationId="{3E290AF4-3C71-B949-A17A-EF8A209F8669}"/>
          </ac:inkMkLst>
        </pc:inkChg>
        <pc:inkChg chg="add del">
          <ac:chgData name="Kamalakar Karlapalem" userId="06492a437841ea42" providerId="LiveId" clId="{1A3C0B5F-9D4D-864F-AC50-A1BDF04A81D0}" dt="2018-09-22T04:39:50.695" v="78"/>
          <ac:inkMkLst>
            <pc:docMk/>
            <pc:sldMk cId="181654531" sldId="268"/>
            <ac:inkMk id="117" creationId="{48B520BD-23FF-8F4C-8641-E3284E738501}"/>
          </ac:inkMkLst>
        </pc:inkChg>
        <pc:inkChg chg="add reco">
          <ac:chgData name="Kamalakar Karlapalem" userId="06492a437841ea42" providerId="LiveId" clId="{1A3C0B5F-9D4D-864F-AC50-A1BDF04A81D0}" dt="2018-09-22T04:39:50.695" v="78"/>
          <ac:inkMkLst>
            <pc:docMk/>
            <pc:sldMk cId="181654531" sldId="268"/>
            <ac:inkMk id="118" creationId="{B844DE7F-9315-6141-B4E8-A179C514D4C2}"/>
          </ac:inkMkLst>
        </pc:inkChg>
      </pc:sldChg>
      <pc:sldChg chg="addSp">
        <pc:chgData name="Kamalakar Karlapalem" userId="06492a437841ea42" providerId="LiveId" clId="{1A3C0B5F-9D4D-864F-AC50-A1BDF04A81D0}" dt="2018-09-22T05:02:16.327" v="93"/>
        <pc:sldMkLst>
          <pc:docMk/>
          <pc:sldMk cId="2462711847" sldId="269"/>
        </pc:sldMkLst>
        <pc:inkChg chg="add">
          <ac:chgData name="Kamalakar Karlapalem" userId="06492a437841ea42" providerId="LiveId" clId="{1A3C0B5F-9D4D-864F-AC50-A1BDF04A81D0}" dt="2018-09-22T05:02:11.226" v="91"/>
          <ac:inkMkLst>
            <pc:docMk/>
            <pc:sldMk cId="2462711847" sldId="269"/>
            <ac:inkMk id="54" creationId="{9E7698E8-50C3-2F4C-BEAB-4E6C98AD4461}"/>
          </ac:inkMkLst>
        </pc:inkChg>
        <pc:inkChg chg="add">
          <ac:chgData name="Kamalakar Karlapalem" userId="06492a437841ea42" providerId="LiveId" clId="{1A3C0B5F-9D4D-864F-AC50-A1BDF04A81D0}" dt="2018-09-22T05:02:16.327" v="93"/>
          <ac:inkMkLst>
            <pc:docMk/>
            <pc:sldMk cId="2462711847" sldId="269"/>
            <ac:inkMk id="56" creationId="{BB733205-C583-4645-97D8-9C9FD8ADE2BA}"/>
          </ac:inkMkLst>
        </pc:inkChg>
      </pc:sldChg>
      <pc:sldChg chg="addSp delSp">
        <pc:chgData name="Kamalakar Karlapalem" userId="06492a437841ea42" providerId="LiveId" clId="{1A3C0B5F-9D4D-864F-AC50-A1BDF04A81D0}" dt="2018-09-22T04:45:59.150" v="89"/>
        <pc:sldMkLst>
          <pc:docMk/>
          <pc:sldMk cId="619178954" sldId="270"/>
        </pc:sldMkLst>
        <pc:inkChg chg="add del">
          <ac:chgData name="Kamalakar Karlapalem" userId="06492a437841ea42" providerId="LiveId" clId="{1A3C0B5F-9D4D-864F-AC50-A1BDF04A81D0}" dt="2018-09-22T04:45:56.185" v="86"/>
          <ac:inkMkLst>
            <pc:docMk/>
            <pc:sldMk cId="619178954" sldId="270"/>
            <ac:inkMk id="4" creationId="{D593F2A2-ACEE-B04D-A960-1B57DD8AEDF5}"/>
          </ac:inkMkLst>
        </pc:inkChg>
        <pc:inkChg chg="add del">
          <ac:chgData name="Kamalakar Karlapalem" userId="06492a437841ea42" providerId="LiveId" clId="{1A3C0B5F-9D4D-864F-AC50-A1BDF04A81D0}" dt="2018-09-22T04:45:56.185" v="86"/>
          <ac:inkMkLst>
            <pc:docMk/>
            <pc:sldMk cId="619178954" sldId="270"/>
            <ac:inkMk id="5" creationId="{D3BF4A68-5319-8946-9A71-3F74EC3938B8}"/>
          </ac:inkMkLst>
        </pc:inkChg>
        <pc:inkChg chg="add del">
          <ac:chgData name="Kamalakar Karlapalem" userId="06492a437841ea42" providerId="LiveId" clId="{1A3C0B5F-9D4D-864F-AC50-A1BDF04A81D0}" dt="2018-09-22T04:45:56.185" v="86"/>
          <ac:inkMkLst>
            <pc:docMk/>
            <pc:sldMk cId="619178954" sldId="270"/>
            <ac:inkMk id="6" creationId="{B5FDBB15-C6B8-5942-AF52-F5039F8819ED}"/>
          </ac:inkMkLst>
        </pc:inkChg>
        <pc:inkChg chg="add del">
          <ac:chgData name="Kamalakar Karlapalem" userId="06492a437841ea42" providerId="LiveId" clId="{1A3C0B5F-9D4D-864F-AC50-A1BDF04A81D0}" dt="2018-09-22T04:45:56.185" v="86"/>
          <ac:inkMkLst>
            <pc:docMk/>
            <pc:sldMk cId="619178954" sldId="270"/>
            <ac:inkMk id="7" creationId="{4C1F2E7C-7C08-2241-8E5B-0E48E6B3EC36}"/>
          </ac:inkMkLst>
        </pc:inkChg>
        <pc:inkChg chg="add del reco">
          <ac:chgData name="Kamalakar Karlapalem" userId="06492a437841ea42" providerId="LiveId" clId="{1A3C0B5F-9D4D-864F-AC50-A1BDF04A81D0}" dt="2018-09-22T04:45:59.150" v="89"/>
          <ac:inkMkLst>
            <pc:docMk/>
            <pc:sldMk cId="619178954" sldId="270"/>
            <ac:inkMk id="8" creationId="{48591A3F-BB53-684B-A186-A8E1A636D64E}"/>
          </ac:inkMkLst>
        </pc:inkChg>
        <pc:inkChg chg="add del">
          <ac:chgData name="Kamalakar Karlapalem" userId="06492a437841ea42" providerId="LiveId" clId="{1A3C0B5F-9D4D-864F-AC50-A1BDF04A81D0}" dt="2018-09-22T04:45:59.150" v="89"/>
          <ac:inkMkLst>
            <pc:docMk/>
            <pc:sldMk cId="619178954" sldId="270"/>
            <ac:inkMk id="10" creationId="{FA2A5C3C-3EEC-C044-BCC0-CC1054AA68FB}"/>
          </ac:inkMkLst>
        </pc:inkChg>
        <pc:inkChg chg="add reco">
          <ac:chgData name="Kamalakar Karlapalem" userId="06492a437841ea42" providerId="LiveId" clId="{1A3C0B5F-9D4D-864F-AC50-A1BDF04A81D0}" dt="2018-09-22T04:45:59.150" v="89"/>
          <ac:inkMkLst>
            <pc:docMk/>
            <pc:sldMk cId="619178954" sldId="270"/>
            <ac:inkMk id="11" creationId="{492EEC60-B8FC-6C49-A656-732521E94C78}"/>
          </ac:inkMkLst>
        </pc:inkChg>
      </pc:sldChg>
      <pc:sldChg chg="addSp">
        <pc:chgData name="Kamalakar Karlapalem" userId="06492a437841ea42" providerId="LiveId" clId="{1A3C0B5F-9D4D-864F-AC50-A1BDF04A81D0}" dt="2018-09-22T05:02:50.244" v="96"/>
        <pc:sldMkLst>
          <pc:docMk/>
          <pc:sldMk cId="1018749550" sldId="271"/>
        </pc:sldMkLst>
        <pc:inkChg chg="add">
          <ac:chgData name="Kamalakar Karlapalem" userId="06492a437841ea42" providerId="LiveId" clId="{1A3C0B5F-9D4D-864F-AC50-A1BDF04A81D0}" dt="2018-09-22T05:02:49.489" v="95"/>
          <ac:inkMkLst>
            <pc:docMk/>
            <pc:sldMk cId="1018749550" sldId="271"/>
            <ac:inkMk id="4" creationId="{3725FA35-EC4B-5A43-BB33-E6E93078DA64}"/>
          </ac:inkMkLst>
        </pc:inkChg>
        <pc:inkChg chg="add">
          <ac:chgData name="Kamalakar Karlapalem" userId="06492a437841ea42" providerId="LiveId" clId="{1A3C0B5F-9D4D-864F-AC50-A1BDF04A81D0}" dt="2018-09-22T05:02:50.244" v="96"/>
          <ac:inkMkLst>
            <pc:docMk/>
            <pc:sldMk cId="1018749550" sldId="271"/>
            <ac:inkMk id="5" creationId="{10241543-C589-DD4C-908D-DCAF74875C3A}"/>
          </ac:inkMkLst>
        </pc:inkChg>
      </pc:sldChg>
      <pc:sldChg chg="addSp delSp">
        <pc:chgData name="Kamalakar Karlapalem" userId="06492a437841ea42" providerId="LiveId" clId="{1A3C0B5F-9D4D-864F-AC50-A1BDF04A81D0}" dt="2018-09-22T05:30:16.842" v="224"/>
        <pc:sldMkLst>
          <pc:docMk/>
          <pc:sldMk cId="3400441247" sldId="280"/>
        </pc:sldMkLst>
        <pc:inkChg chg="add del">
          <ac:chgData name="Kamalakar Karlapalem" userId="06492a437841ea42" providerId="LiveId" clId="{1A3C0B5F-9D4D-864F-AC50-A1BDF04A81D0}" dt="2018-09-22T05:26:52.952" v="107"/>
          <ac:inkMkLst>
            <pc:docMk/>
            <pc:sldMk cId="3400441247" sldId="280"/>
            <ac:inkMk id="2" creationId="{BEC4ADF2-6370-6340-BCAC-F3549C11CC1B}"/>
          </ac:inkMkLst>
        </pc:inkChg>
        <pc:inkChg chg="add del">
          <ac:chgData name="Kamalakar Karlapalem" userId="06492a437841ea42" providerId="LiveId" clId="{1A3C0B5F-9D4D-864F-AC50-A1BDF04A81D0}" dt="2018-09-22T05:26:52.952" v="107"/>
          <ac:inkMkLst>
            <pc:docMk/>
            <pc:sldMk cId="3400441247" sldId="280"/>
            <ac:inkMk id="4" creationId="{5B91EC33-9301-6845-9094-1CDC9D85FC61}"/>
          </ac:inkMkLst>
        </pc:inkChg>
        <pc:inkChg chg="add del">
          <ac:chgData name="Kamalakar Karlapalem" userId="06492a437841ea42" providerId="LiveId" clId="{1A3C0B5F-9D4D-864F-AC50-A1BDF04A81D0}" dt="2018-09-22T05:26:52.952" v="107"/>
          <ac:inkMkLst>
            <pc:docMk/>
            <pc:sldMk cId="3400441247" sldId="280"/>
            <ac:inkMk id="56" creationId="{EDAB614A-EB9C-9049-AEF5-879E0267533F}"/>
          </ac:inkMkLst>
        </pc:inkChg>
        <pc:inkChg chg="add del">
          <ac:chgData name="Kamalakar Karlapalem" userId="06492a437841ea42" providerId="LiveId" clId="{1A3C0B5F-9D4D-864F-AC50-A1BDF04A81D0}" dt="2018-09-22T05:26:52.952" v="107"/>
          <ac:inkMkLst>
            <pc:docMk/>
            <pc:sldMk cId="3400441247" sldId="280"/>
            <ac:inkMk id="59" creationId="{5B2A3752-DF4A-D643-9B9C-9D31AD79C0B2}"/>
          </ac:inkMkLst>
        </pc:inkChg>
        <pc:inkChg chg="add del">
          <ac:chgData name="Kamalakar Karlapalem" userId="06492a437841ea42" providerId="LiveId" clId="{1A3C0B5F-9D4D-864F-AC50-A1BDF04A81D0}" dt="2018-09-22T05:26:52.952" v="107"/>
          <ac:inkMkLst>
            <pc:docMk/>
            <pc:sldMk cId="3400441247" sldId="280"/>
            <ac:inkMk id="61" creationId="{42918706-8F24-F641-B585-368C66BA6583}"/>
          </ac:inkMkLst>
        </pc:inkChg>
        <pc:inkChg chg="add del">
          <ac:chgData name="Kamalakar Karlapalem" userId="06492a437841ea42" providerId="LiveId" clId="{1A3C0B5F-9D4D-864F-AC50-A1BDF04A81D0}" dt="2018-09-22T05:26:55.078" v="111"/>
          <ac:inkMkLst>
            <pc:docMk/>
            <pc:sldMk cId="3400441247" sldId="280"/>
            <ac:inkMk id="62" creationId="{46370ED5-FB9A-1842-B5D8-0F9F6474AFD7}"/>
          </ac:inkMkLst>
        </pc:inkChg>
        <pc:inkChg chg="add del">
          <ac:chgData name="Kamalakar Karlapalem" userId="06492a437841ea42" providerId="LiveId" clId="{1A3C0B5F-9D4D-864F-AC50-A1BDF04A81D0}" dt="2018-09-22T05:26:52.952" v="107"/>
          <ac:inkMkLst>
            <pc:docMk/>
            <pc:sldMk cId="3400441247" sldId="280"/>
            <ac:inkMk id="63" creationId="{B02CE414-6F9D-D04A-9E2F-3328573CB474}"/>
          </ac:inkMkLst>
        </pc:inkChg>
        <pc:inkChg chg="add del">
          <ac:chgData name="Kamalakar Karlapalem" userId="06492a437841ea42" providerId="LiveId" clId="{1A3C0B5F-9D4D-864F-AC50-A1BDF04A81D0}" dt="2018-09-22T05:26:52.952" v="107"/>
          <ac:inkMkLst>
            <pc:docMk/>
            <pc:sldMk cId="3400441247" sldId="280"/>
            <ac:inkMk id="68" creationId="{0C3DB848-E912-5C4C-8883-6C93937DA151}"/>
          </ac:inkMkLst>
        </pc:inkChg>
        <pc:inkChg chg="add del">
          <ac:chgData name="Kamalakar Karlapalem" userId="06492a437841ea42" providerId="LiveId" clId="{1A3C0B5F-9D4D-864F-AC50-A1BDF04A81D0}" dt="2018-09-22T05:26:52.952" v="107"/>
          <ac:inkMkLst>
            <pc:docMk/>
            <pc:sldMk cId="3400441247" sldId="280"/>
            <ac:inkMk id="69" creationId="{3F72A4E5-2E8B-BB46-8CC5-DAC04E80D706}"/>
          </ac:inkMkLst>
        </pc:inkChg>
        <pc:inkChg chg="add del reco">
          <ac:chgData name="Kamalakar Karlapalem" userId="06492a437841ea42" providerId="LiveId" clId="{1A3C0B5F-9D4D-864F-AC50-A1BDF04A81D0}" dt="2018-09-22T05:26:55.078" v="111"/>
          <ac:inkMkLst>
            <pc:docMk/>
            <pc:sldMk cId="3400441247" sldId="280"/>
            <ac:inkMk id="71" creationId="{0C198D63-EA19-9C44-9A24-B4004FCC60E9}"/>
          </ac:inkMkLst>
        </pc:inkChg>
        <pc:inkChg chg="add del reco">
          <ac:chgData name="Kamalakar Karlapalem" userId="06492a437841ea42" providerId="LiveId" clId="{1A3C0B5F-9D4D-864F-AC50-A1BDF04A81D0}" dt="2018-09-22T05:29:45.806" v="207"/>
          <ac:inkMkLst>
            <pc:docMk/>
            <pc:sldMk cId="3400441247" sldId="280"/>
            <ac:inkMk id="73" creationId="{1AA0DD5C-23BF-9F42-92F0-AB751E34330E}"/>
          </ac:inkMkLst>
        </pc:inkChg>
        <pc:inkChg chg="add del">
          <ac:chgData name="Kamalakar Karlapalem" userId="06492a437841ea42" providerId="LiveId" clId="{1A3C0B5F-9D4D-864F-AC50-A1BDF04A81D0}" dt="2018-09-22T05:26:55.078" v="111"/>
          <ac:inkMkLst>
            <pc:docMk/>
            <pc:sldMk cId="3400441247" sldId="280"/>
            <ac:inkMk id="78" creationId="{6787389F-C5BF-F348-A2C6-E097FBB93DEA}"/>
          </ac:inkMkLst>
        </pc:inkChg>
        <pc:inkChg chg="add del">
          <ac:chgData name="Kamalakar Karlapalem" userId="06492a437841ea42" providerId="LiveId" clId="{1A3C0B5F-9D4D-864F-AC50-A1BDF04A81D0}" dt="2018-09-22T05:26:55.078" v="111"/>
          <ac:inkMkLst>
            <pc:docMk/>
            <pc:sldMk cId="3400441247" sldId="280"/>
            <ac:inkMk id="80" creationId="{B1DFC8B7-C73C-4948-A033-42847ED3CFBF}"/>
          </ac:inkMkLst>
        </pc:inkChg>
        <pc:inkChg chg="add del">
          <ac:chgData name="Kamalakar Karlapalem" userId="06492a437841ea42" providerId="LiveId" clId="{1A3C0B5F-9D4D-864F-AC50-A1BDF04A81D0}" dt="2018-09-22T05:26:55.078" v="111"/>
          <ac:inkMkLst>
            <pc:docMk/>
            <pc:sldMk cId="3400441247" sldId="280"/>
            <ac:inkMk id="81" creationId="{06535C83-908F-7A48-9769-565F98F58A71}"/>
          </ac:inkMkLst>
        </pc:inkChg>
        <pc:inkChg chg="add del reco">
          <ac:chgData name="Kamalakar Karlapalem" userId="06492a437841ea42" providerId="LiveId" clId="{1A3C0B5F-9D4D-864F-AC50-A1BDF04A81D0}" dt="2018-09-22T05:27:11.807" v="132"/>
          <ac:inkMkLst>
            <pc:docMk/>
            <pc:sldMk cId="3400441247" sldId="280"/>
            <ac:inkMk id="82" creationId="{2504668B-5BE9-7342-9530-9AF9D9910C7D}"/>
          </ac:inkMkLst>
        </pc:inkChg>
        <pc:inkChg chg="add del reco">
          <ac:chgData name="Kamalakar Karlapalem" userId="06492a437841ea42" providerId="LiveId" clId="{1A3C0B5F-9D4D-864F-AC50-A1BDF04A81D0}" dt="2018-09-22T05:29:45.806" v="207"/>
          <ac:inkMkLst>
            <pc:docMk/>
            <pc:sldMk cId="3400441247" sldId="280"/>
            <ac:inkMk id="83" creationId="{AEB11992-C249-6645-888E-BD889B628C29}"/>
          </ac:inkMkLst>
        </pc:inkChg>
        <pc:inkChg chg="add del">
          <ac:chgData name="Kamalakar Karlapalem" userId="06492a437841ea42" providerId="LiveId" clId="{1A3C0B5F-9D4D-864F-AC50-A1BDF04A81D0}" dt="2018-09-22T05:29:45.806" v="207"/>
          <ac:inkMkLst>
            <pc:docMk/>
            <pc:sldMk cId="3400441247" sldId="280"/>
            <ac:inkMk id="128" creationId="{96218067-18CE-8B48-A60C-CB87C871A853}"/>
          </ac:inkMkLst>
        </pc:inkChg>
        <pc:inkChg chg="add del">
          <ac:chgData name="Kamalakar Karlapalem" userId="06492a437841ea42" providerId="LiveId" clId="{1A3C0B5F-9D4D-864F-AC50-A1BDF04A81D0}" dt="2018-09-22T05:29:45.806" v="207"/>
          <ac:inkMkLst>
            <pc:docMk/>
            <pc:sldMk cId="3400441247" sldId="280"/>
            <ac:inkMk id="129" creationId="{9FD55021-BA2A-FB4A-B2B8-58FA346F5F9C}"/>
          </ac:inkMkLst>
        </pc:inkChg>
        <pc:inkChg chg="add del">
          <ac:chgData name="Kamalakar Karlapalem" userId="06492a437841ea42" providerId="LiveId" clId="{1A3C0B5F-9D4D-864F-AC50-A1BDF04A81D0}" dt="2018-09-22T05:29:45.806" v="207"/>
          <ac:inkMkLst>
            <pc:docMk/>
            <pc:sldMk cId="3400441247" sldId="280"/>
            <ac:inkMk id="137" creationId="{FF2FD3DD-F717-A049-87DB-D1E447CDAB74}"/>
          </ac:inkMkLst>
        </pc:inkChg>
        <pc:inkChg chg="add del">
          <ac:chgData name="Kamalakar Karlapalem" userId="06492a437841ea42" providerId="LiveId" clId="{1A3C0B5F-9D4D-864F-AC50-A1BDF04A81D0}" dt="2018-09-22T05:29:45.806" v="207"/>
          <ac:inkMkLst>
            <pc:docMk/>
            <pc:sldMk cId="3400441247" sldId="280"/>
            <ac:inkMk id="138" creationId="{9C4F17BE-6C55-D941-B109-838DA7655892}"/>
          </ac:inkMkLst>
        </pc:inkChg>
        <pc:inkChg chg="add del">
          <ac:chgData name="Kamalakar Karlapalem" userId="06492a437841ea42" providerId="LiveId" clId="{1A3C0B5F-9D4D-864F-AC50-A1BDF04A81D0}" dt="2018-09-22T05:29:45.806" v="207"/>
          <ac:inkMkLst>
            <pc:docMk/>
            <pc:sldMk cId="3400441247" sldId="280"/>
            <ac:inkMk id="146" creationId="{4127E23A-D246-EB41-BC64-13D2138BDC3C}"/>
          </ac:inkMkLst>
        </pc:inkChg>
        <pc:inkChg chg="add del">
          <ac:chgData name="Kamalakar Karlapalem" userId="06492a437841ea42" providerId="LiveId" clId="{1A3C0B5F-9D4D-864F-AC50-A1BDF04A81D0}" dt="2018-09-22T05:29:45.806" v="207"/>
          <ac:inkMkLst>
            <pc:docMk/>
            <pc:sldMk cId="3400441247" sldId="280"/>
            <ac:inkMk id="151" creationId="{8270D250-3DD5-AC46-A26F-A5A67EB513C2}"/>
          </ac:inkMkLst>
        </pc:inkChg>
        <pc:inkChg chg="add del">
          <ac:chgData name="Kamalakar Karlapalem" userId="06492a437841ea42" providerId="LiveId" clId="{1A3C0B5F-9D4D-864F-AC50-A1BDF04A81D0}" dt="2018-09-22T05:29:45.806" v="207"/>
          <ac:inkMkLst>
            <pc:docMk/>
            <pc:sldMk cId="3400441247" sldId="280"/>
            <ac:inkMk id="164" creationId="{B353D93E-018C-9C4A-81B7-840C5075F0C0}"/>
          </ac:inkMkLst>
        </pc:inkChg>
        <pc:inkChg chg="add del">
          <ac:chgData name="Kamalakar Karlapalem" userId="06492a437841ea42" providerId="LiveId" clId="{1A3C0B5F-9D4D-864F-AC50-A1BDF04A81D0}" dt="2018-09-22T05:29:45.806" v="207"/>
          <ac:inkMkLst>
            <pc:docMk/>
            <pc:sldMk cId="3400441247" sldId="280"/>
            <ac:inkMk id="165" creationId="{727AA702-E261-484A-ACE8-06640326F84A}"/>
          </ac:inkMkLst>
        </pc:inkChg>
        <pc:inkChg chg="add del">
          <ac:chgData name="Kamalakar Karlapalem" userId="06492a437841ea42" providerId="LiveId" clId="{1A3C0B5F-9D4D-864F-AC50-A1BDF04A81D0}" dt="2018-09-22T05:29:45.806" v="207"/>
          <ac:inkMkLst>
            <pc:docMk/>
            <pc:sldMk cId="3400441247" sldId="280"/>
            <ac:inkMk id="166" creationId="{2C4BEC30-F48C-2440-BFE4-EBB2DCDF5B0D}"/>
          </ac:inkMkLst>
        </pc:inkChg>
        <pc:inkChg chg="add del">
          <ac:chgData name="Kamalakar Karlapalem" userId="06492a437841ea42" providerId="LiveId" clId="{1A3C0B5F-9D4D-864F-AC50-A1BDF04A81D0}" dt="2018-09-22T05:29:45.806" v="207"/>
          <ac:inkMkLst>
            <pc:docMk/>
            <pc:sldMk cId="3400441247" sldId="280"/>
            <ac:inkMk id="167" creationId="{DDCCB0BA-1FF0-4748-A16A-65FCDE27BAC5}"/>
          </ac:inkMkLst>
        </pc:inkChg>
        <pc:inkChg chg="add del">
          <ac:chgData name="Kamalakar Karlapalem" userId="06492a437841ea42" providerId="LiveId" clId="{1A3C0B5F-9D4D-864F-AC50-A1BDF04A81D0}" dt="2018-09-22T05:29:45.806" v="207"/>
          <ac:inkMkLst>
            <pc:docMk/>
            <pc:sldMk cId="3400441247" sldId="280"/>
            <ac:inkMk id="168" creationId="{35F32C3D-DC8E-1E41-9736-C747528BD8DC}"/>
          </ac:inkMkLst>
        </pc:inkChg>
        <pc:inkChg chg="add del">
          <ac:chgData name="Kamalakar Karlapalem" userId="06492a437841ea42" providerId="LiveId" clId="{1A3C0B5F-9D4D-864F-AC50-A1BDF04A81D0}" dt="2018-09-22T05:27:15.837" v="140"/>
          <ac:inkMkLst>
            <pc:docMk/>
            <pc:sldMk cId="3400441247" sldId="280"/>
            <ac:inkMk id="169" creationId="{E890CE1B-9A16-CF41-A02A-5B8997A4DCFF}"/>
          </ac:inkMkLst>
        </pc:inkChg>
        <pc:inkChg chg="add del">
          <ac:chgData name="Kamalakar Karlapalem" userId="06492a437841ea42" providerId="LiveId" clId="{1A3C0B5F-9D4D-864F-AC50-A1BDF04A81D0}" dt="2018-09-22T05:27:15.837" v="140"/>
          <ac:inkMkLst>
            <pc:docMk/>
            <pc:sldMk cId="3400441247" sldId="280"/>
            <ac:inkMk id="170" creationId="{E460F4C8-E43A-B647-BA67-35B0AEB06A19}"/>
          </ac:inkMkLst>
        </pc:inkChg>
        <pc:inkChg chg="add del">
          <ac:chgData name="Kamalakar Karlapalem" userId="06492a437841ea42" providerId="LiveId" clId="{1A3C0B5F-9D4D-864F-AC50-A1BDF04A81D0}" dt="2018-09-22T05:27:15.837" v="140"/>
          <ac:inkMkLst>
            <pc:docMk/>
            <pc:sldMk cId="3400441247" sldId="280"/>
            <ac:inkMk id="171" creationId="{35C75CC2-C997-D34A-A25A-FD223DCFB99B}"/>
          </ac:inkMkLst>
        </pc:inkChg>
        <pc:inkChg chg="add del">
          <ac:chgData name="Kamalakar Karlapalem" userId="06492a437841ea42" providerId="LiveId" clId="{1A3C0B5F-9D4D-864F-AC50-A1BDF04A81D0}" dt="2018-09-22T05:27:15.837" v="140"/>
          <ac:inkMkLst>
            <pc:docMk/>
            <pc:sldMk cId="3400441247" sldId="280"/>
            <ac:inkMk id="172" creationId="{0C51C7A1-2EC6-7546-829E-073872D1F897}"/>
          </ac:inkMkLst>
        </pc:inkChg>
        <pc:inkChg chg="add del">
          <ac:chgData name="Kamalakar Karlapalem" userId="06492a437841ea42" providerId="LiveId" clId="{1A3C0B5F-9D4D-864F-AC50-A1BDF04A81D0}" dt="2018-09-22T05:27:11.807" v="132"/>
          <ac:inkMkLst>
            <pc:docMk/>
            <pc:sldMk cId="3400441247" sldId="280"/>
            <ac:inkMk id="178" creationId="{A5327E9D-4A70-8B4A-98D4-DD81F4F590FA}"/>
          </ac:inkMkLst>
        </pc:inkChg>
        <pc:inkChg chg="add del">
          <ac:chgData name="Kamalakar Karlapalem" userId="06492a437841ea42" providerId="LiveId" clId="{1A3C0B5F-9D4D-864F-AC50-A1BDF04A81D0}" dt="2018-09-22T05:27:11.807" v="132"/>
          <ac:inkMkLst>
            <pc:docMk/>
            <pc:sldMk cId="3400441247" sldId="280"/>
            <ac:inkMk id="179" creationId="{B3795A2A-D623-6A49-9ACA-0334CC80C441}"/>
          </ac:inkMkLst>
        </pc:inkChg>
        <pc:inkChg chg="add del">
          <ac:chgData name="Kamalakar Karlapalem" userId="06492a437841ea42" providerId="LiveId" clId="{1A3C0B5F-9D4D-864F-AC50-A1BDF04A81D0}" dt="2018-09-22T05:27:11.807" v="132"/>
          <ac:inkMkLst>
            <pc:docMk/>
            <pc:sldMk cId="3400441247" sldId="280"/>
            <ac:inkMk id="180" creationId="{4E0C2E88-9F26-C646-BE18-39C017096CBC}"/>
          </ac:inkMkLst>
        </pc:inkChg>
        <pc:inkChg chg="add del">
          <ac:chgData name="Kamalakar Karlapalem" userId="06492a437841ea42" providerId="LiveId" clId="{1A3C0B5F-9D4D-864F-AC50-A1BDF04A81D0}" dt="2018-09-22T05:27:11.807" v="132"/>
          <ac:inkMkLst>
            <pc:docMk/>
            <pc:sldMk cId="3400441247" sldId="280"/>
            <ac:inkMk id="181" creationId="{1AF10013-922E-1341-8ACD-D9000F4355F9}"/>
          </ac:inkMkLst>
        </pc:inkChg>
        <pc:inkChg chg="add del reco">
          <ac:chgData name="Kamalakar Karlapalem" userId="06492a437841ea42" providerId="LiveId" clId="{1A3C0B5F-9D4D-864F-AC50-A1BDF04A81D0}" dt="2018-09-22T05:29:45.806" v="207"/>
          <ac:inkMkLst>
            <pc:docMk/>
            <pc:sldMk cId="3400441247" sldId="280"/>
            <ac:inkMk id="182" creationId="{574EC536-9DFF-B043-80F1-79B442EBDD63}"/>
          </ac:inkMkLst>
        </pc:inkChg>
        <pc:inkChg chg="add del">
          <ac:chgData name="Kamalakar Karlapalem" userId="06492a437841ea42" providerId="LiveId" clId="{1A3C0B5F-9D4D-864F-AC50-A1BDF04A81D0}" dt="2018-09-22T05:27:15.837" v="140"/>
          <ac:inkMkLst>
            <pc:docMk/>
            <pc:sldMk cId="3400441247" sldId="280"/>
            <ac:inkMk id="184" creationId="{03F5A6A1-42FF-6B4E-AFE3-E7F2F6162652}"/>
          </ac:inkMkLst>
        </pc:inkChg>
        <pc:inkChg chg="add del">
          <ac:chgData name="Kamalakar Karlapalem" userId="06492a437841ea42" providerId="LiveId" clId="{1A3C0B5F-9D4D-864F-AC50-A1BDF04A81D0}" dt="2018-09-22T05:27:15.837" v="140"/>
          <ac:inkMkLst>
            <pc:docMk/>
            <pc:sldMk cId="3400441247" sldId="280"/>
            <ac:inkMk id="185" creationId="{64770374-24B8-E54A-875F-ECC98300B057}"/>
          </ac:inkMkLst>
        </pc:inkChg>
        <pc:inkChg chg="add del">
          <ac:chgData name="Kamalakar Karlapalem" userId="06492a437841ea42" providerId="LiveId" clId="{1A3C0B5F-9D4D-864F-AC50-A1BDF04A81D0}" dt="2018-09-22T05:27:15.837" v="140"/>
          <ac:inkMkLst>
            <pc:docMk/>
            <pc:sldMk cId="3400441247" sldId="280"/>
            <ac:inkMk id="186" creationId="{52B2F627-9978-5542-8D71-C03030433EC3}"/>
          </ac:inkMkLst>
        </pc:inkChg>
        <pc:inkChg chg="add del">
          <ac:chgData name="Kamalakar Karlapalem" userId="06492a437841ea42" providerId="LiveId" clId="{1A3C0B5F-9D4D-864F-AC50-A1BDF04A81D0}" dt="2018-09-22T05:27:15.837" v="140"/>
          <ac:inkMkLst>
            <pc:docMk/>
            <pc:sldMk cId="3400441247" sldId="280"/>
            <ac:inkMk id="187" creationId="{43C4C0E4-12DC-A84D-9235-C785DACAFEBF}"/>
          </ac:inkMkLst>
        </pc:inkChg>
        <pc:inkChg chg="add del">
          <ac:chgData name="Kamalakar Karlapalem" userId="06492a437841ea42" providerId="LiveId" clId="{1A3C0B5F-9D4D-864F-AC50-A1BDF04A81D0}" dt="2018-09-22T05:27:15.837" v="140"/>
          <ac:inkMkLst>
            <pc:docMk/>
            <pc:sldMk cId="3400441247" sldId="280"/>
            <ac:inkMk id="188" creationId="{AF977D23-6332-7341-8D6B-D80F3F93FDF2}"/>
          </ac:inkMkLst>
        </pc:inkChg>
        <pc:inkChg chg="add del">
          <ac:chgData name="Kamalakar Karlapalem" userId="06492a437841ea42" providerId="LiveId" clId="{1A3C0B5F-9D4D-864F-AC50-A1BDF04A81D0}" dt="2018-09-22T05:27:15.837" v="140"/>
          <ac:inkMkLst>
            <pc:docMk/>
            <pc:sldMk cId="3400441247" sldId="280"/>
            <ac:inkMk id="189" creationId="{EEB9E379-33C4-B141-A9A5-02139EBF0626}"/>
          </ac:inkMkLst>
        </pc:inkChg>
        <pc:inkChg chg="add del reco">
          <ac:chgData name="Kamalakar Karlapalem" userId="06492a437841ea42" providerId="LiveId" clId="{1A3C0B5F-9D4D-864F-AC50-A1BDF04A81D0}" dt="2018-09-22T05:29:45.806" v="207"/>
          <ac:inkMkLst>
            <pc:docMk/>
            <pc:sldMk cId="3400441247" sldId="280"/>
            <ac:inkMk id="190" creationId="{C7E753A7-6402-304C-9540-15A22E71AF00}"/>
          </ac:inkMkLst>
        </pc:inkChg>
        <pc:inkChg chg="add del">
          <ac:chgData name="Kamalakar Karlapalem" userId="06492a437841ea42" providerId="LiveId" clId="{1A3C0B5F-9D4D-864F-AC50-A1BDF04A81D0}" dt="2018-09-22T05:28:00.789" v="147"/>
          <ac:inkMkLst>
            <pc:docMk/>
            <pc:sldMk cId="3400441247" sldId="280"/>
            <ac:inkMk id="192" creationId="{ADA0B7D8-2BA3-5142-87B6-ADBB7DA48A34}"/>
          </ac:inkMkLst>
        </pc:inkChg>
        <pc:inkChg chg="add del">
          <ac:chgData name="Kamalakar Karlapalem" userId="06492a437841ea42" providerId="LiveId" clId="{1A3C0B5F-9D4D-864F-AC50-A1BDF04A81D0}" dt="2018-09-22T05:28:00.789" v="147"/>
          <ac:inkMkLst>
            <pc:docMk/>
            <pc:sldMk cId="3400441247" sldId="280"/>
            <ac:inkMk id="193" creationId="{A774B04E-B0B2-294D-94BD-A0CCCFBABE96}"/>
          </ac:inkMkLst>
        </pc:inkChg>
        <pc:inkChg chg="add del">
          <ac:chgData name="Kamalakar Karlapalem" userId="06492a437841ea42" providerId="LiveId" clId="{1A3C0B5F-9D4D-864F-AC50-A1BDF04A81D0}" dt="2018-09-22T05:28:00.789" v="147"/>
          <ac:inkMkLst>
            <pc:docMk/>
            <pc:sldMk cId="3400441247" sldId="280"/>
            <ac:inkMk id="194" creationId="{406CCFB8-D6BB-D541-B6F4-FC1391849298}"/>
          </ac:inkMkLst>
        </pc:inkChg>
        <pc:inkChg chg="add del">
          <ac:chgData name="Kamalakar Karlapalem" userId="06492a437841ea42" providerId="LiveId" clId="{1A3C0B5F-9D4D-864F-AC50-A1BDF04A81D0}" dt="2018-09-22T05:28:00.789" v="147"/>
          <ac:inkMkLst>
            <pc:docMk/>
            <pc:sldMk cId="3400441247" sldId="280"/>
            <ac:inkMk id="195" creationId="{D0CD6860-2EE7-CA47-9D55-7AF68971FD32}"/>
          </ac:inkMkLst>
        </pc:inkChg>
        <pc:inkChg chg="add del">
          <ac:chgData name="Kamalakar Karlapalem" userId="06492a437841ea42" providerId="LiveId" clId="{1A3C0B5F-9D4D-864F-AC50-A1BDF04A81D0}" dt="2018-09-22T05:28:00.789" v="147"/>
          <ac:inkMkLst>
            <pc:docMk/>
            <pc:sldMk cId="3400441247" sldId="280"/>
            <ac:inkMk id="196" creationId="{F365654D-A4D2-774E-A9DF-A965F9CF6306}"/>
          </ac:inkMkLst>
        </pc:inkChg>
        <pc:inkChg chg="add del reco">
          <ac:chgData name="Kamalakar Karlapalem" userId="06492a437841ea42" providerId="LiveId" clId="{1A3C0B5F-9D4D-864F-AC50-A1BDF04A81D0}" dt="2018-09-22T05:29:18.408" v="190"/>
          <ac:inkMkLst>
            <pc:docMk/>
            <pc:sldMk cId="3400441247" sldId="280"/>
            <ac:inkMk id="197" creationId="{D46A554E-0FDB-5743-8AC9-F930E4F4ECDD}"/>
          </ac:inkMkLst>
        </pc:inkChg>
        <pc:inkChg chg="add del">
          <ac:chgData name="Kamalakar Karlapalem" userId="06492a437841ea42" providerId="LiveId" clId="{1A3C0B5F-9D4D-864F-AC50-A1BDF04A81D0}" dt="2018-09-22T05:29:45.806" v="207"/>
          <ac:inkMkLst>
            <pc:docMk/>
            <pc:sldMk cId="3400441247" sldId="280"/>
            <ac:inkMk id="199" creationId="{71C8BEBB-166F-154F-A571-DB14D4C9C083}"/>
          </ac:inkMkLst>
        </pc:inkChg>
        <pc:inkChg chg="add del">
          <ac:chgData name="Kamalakar Karlapalem" userId="06492a437841ea42" providerId="LiveId" clId="{1A3C0B5F-9D4D-864F-AC50-A1BDF04A81D0}" dt="2018-09-22T05:29:45.806" v="207"/>
          <ac:inkMkLst>
            <pc:docMk/>
            <pc:sldMk cId="3400441247" sldId="280"/>
            <ac:inkMk id="200" creationId="{D3B32EB4-9953-9B42-A4A2-8ADC95C4CC00}"/>
          </ac:inkMkLst>
        </pc:inkChg>
        <pc:inkChg chg="add del">
          <ac:chgData name="Kamalakar Karlapalem" userId="06492a437841ea42" providerId="LiveId" clId="{1A3C0B5F-9D4D-864F-AC50-A1BDF04A81D0}" dt="2018-09-22T05:29:45.806" v="207"/>
          <ac:inkMkLst>
            <pc:docMk/>
            <pc:sldMk cId="3400441247" sldId="280"/>
            <ac:inkMk id="201" creationId="{F625E360-6524-EE48-84DC-348CFDF3EBB5}"/>
          </ac:inkMkLst>
        </pc:inkChg>
        <pc:inkChg chg="add del">
          <ac:chgData name="Kamalakar Karlapalem" userId="06492a437841ea42" providerId="LiveId" clId="{1A3C0B5F-9D4D-864F-AC50-A1BDF04A81D0}" dt="2018-09-22T05:29:45.806" v="207"/>
          <ac:inkMkLst>
            <pc:docMk/>
            <pc:sldMk cId="3400441247" sldId="280"/>
            <ac:inkMk id="202" creationId="{E3A7A84C-4710-524D-9E11-12B2A11D6A6C}"/>
          </ac:inkMkLst>
        </pc:inkChg>
        <pc:inkChg chg="add del">
          <ac:chgData name="Kamalakar Karlapalem" userId="06492a437841ea42" providerId="LiveId" clId="{1A3C0B5F-9D4D-864F-AC50-A1BDF04A81D0}" dt="2018-09-22T05:29:45.806" v="207"/>
          <ac:inkMkLst>
            <pc:docMk/>
            <pc:sldMk cId="3400441247" sldId="280"/>
            <ac:inkMk id="203" creationId="{79EBFCD0-0B28-8C47-9C2E-7A2BFE5C7BD2}"/>
          </ac:inkMkLst>
        </pc:inkChg>
        <pc:inkChg chg="add del">
          <ac:chgData name="Kamalakar Karlapalem" userId="06492a437841ea42" providerId="LiveId" clId="{1A3C0B5F-9D4D-864F-AC50-A1BDF04A81D0}" dt="2018-09-22T05:29:45.806" v="207"/>
          <ac:inkMkLst>
            <pc:docMk/>
            <pc:sldMk cId="3400441247" sldId="280"/>
            <ac:inkMk id="204" creationId="{154251D8-0A10-5546-9FE1-166E56E2D979}"/>
          </ac:inkMkLst>
        </pc:inkChg>
        <pc:inkChg chg="add del">
          <ac:chgData name="Kamalakar Karlapalem" userId="06492a437841ea42" providerId="LiveId" clId="{1A3C0B5F-9D4D-864F-AC50-A1BDF04A81D0}" dt="2018-09-22T05:29:45.806" v="207"/>
          <ac:inkMkLst>
            <pc:docMk/>
            <pc:sldMk cId="3400441247" sldId="280"/>
            <ac:inkMk id="205" creationId="{C4682CA9-95DA-B64E-805D-BBF63D0DDE51}"/>
          </ac:inkMkLst>
        </pc:inkChg>
        <pc:inkChg chg="add del">
          <ac:chgData name="Kamalakar Karlapalem" userId="06492a437841ea42" providerId="LiveId" clId="{1A3C0B5F-9D4D-864F-AC50-A1BDF04A81D0}" dt="2018-09-22T05:29:45.806" v="207"/>
          <ac:inkMkLst>
            <pc:docMk/>
            <pc:sldMk cId="3400441247" sldId="280"/>
            <ac:inkMk id="206" creationId="{C16349C1-B6DA-4A45-89C1-0C5E22180F18}"/>
          </ac:inkMkLst>
        </pc:inkChg>
        <pc:inkChg chg="add del">
          <ac:chgData name="Kamalakar Karlapalem" userId="06492a437841ea42" providerId="LiveId" clId="{1A3C0B5F-9D4D-864F-AC50-A1BDF04A81D0}" dt="2018-09-22T05:29:45.806" v="207"/>
          <ac:inkMkLst>
            <pc:docMk/>
            <pc:sldMk cId="3400441247" sldId="280"/>
            <ac:inkMk id="207" creationId="{4A252D68-8E89-774A-8663-534105A7344C}"/>
          </ac:inkMkLst>
        </pc:inkChg>
        <pc:inkChg chg="add del">
          <ac:chgData name="Kamalakar Karlapalem" userId="06492a437841ea42" providerId="LiveId" clId="{1A3C0B5F-9D4D-864F-AC50-A1BDF04A81D0}" dt="2018-09-22T05:29:45.806" v="207"/>
          <ac:inkMkLst>
            <pc:docMk/>
            <pc:sldMk cId="3400441247" sldId="280"/>
            <ac:inkMk id="208" creationId="{45004BB9-E885-E347-BEA3-E407B8CBFA2E}"/>
          </ac:inkMkLst>
        </pc:inkChg>
        <pc:inkChg chg="add del">
          <ac:chgData name="Kamalakar Karlapalem" userId="06492a437841ea42" providerId="LiveId" clId="{1A3C0B5F-9D4D-864F-AC50-A1BDF04A81D0}" dt="2018-09-22T05:29:45.806" v="207"/>
          <ac:inkMkLst>
            <pc:docMk/>
            <pc:sldMk cId="3400441247" sldId="280"/>
            <ac:inkMk id="209" creationId="{3A5B8105-9B6A-DC4C-8EC9-AAD5DE0FA8FA}"/>
          </ac:inkMkLst>
        </pc:inkChg>
        <pc:inkChg chg="add del">
          <ac:chgData name="Kamalakar Karlapalem" userId="06492a437841ea42" providerId="LiveId" clId="{1A3C0B5F-9D4D-864F-AC50-A1BDF04A81D0}" dt="2018-09-22T05:29:45.806" v="207"/>
          <ac:inkMkLst>
            <pc:docMk/>
            <pc:sldMk cId="3400441247" sldId="280"/>
            <ac:inkMk id="210" creationId="{7EFF79CF-AB4C-E243-9D6D-58084115D7F1}"/>
          </ac:inkMkLst>
        </pc:inkChg>
        <pc:inkChg chg="add del">
          <ac:chgData name="Kamalakar Karlapalem" userId="06492a437841ea42" providerId="LiveId" clId="{1A3C0B5F-9D4D-864F-AC50-A1BDF04A81D0}" dt="2018-09-22T05:29:45.806" v="207"/>
          <ac:inkMkLst>
            <pc:docMk/>
            <pc:sldMk cId="3400441247" sldId="280"/>
            <ac:inkMk id="211" creationId="{24589463-75A4-AC4A-ACDD-2073DCBE9CC1}"/>
          </ac:inkMkLst>
        </pc:inkChg>
        <pc:inkChg chg="add del">
          <ac:chgData name="Kamalakar Karlapalem" userId="06492a437841ea42" providerId="LiveId" clId="{1A3C0B5F-9D4D-864F-AC50-A1BDF04A81D0}" dt="2018-09-22T05:29:18.408" v="190"/>
          <ac:inkMkLst>
            <pc:docMk/>
            <pc:sldMk cId="3400441247" sldId="280"/>
            <ac:inkMk id="216" creationId="{FFE1150B-56EA-C64D-8870-C158D7EE2560}"/>
          </ac:inkMkLst>
        </pc:inkChg>
        <pc:inkChg chg="add del">
          <ac:chgData name="Kamalakar Karlapalem" userId="06492a437841ea42" providerId="LiveId" clId="{1A3C0B5F-9D4D-864F-AC50-A1BDF04A81D0}" dt="2018-09-22T05:29:18.408" v="190"/>
          <ac:inkMkLst>
            <pc:docMk/>
            <pc:sldMk cId="3400441247" sldId="280"/>
            <ac:inkMk id="217" creationId="{3AC15E5F-DE57-EA40-BBE4-12676CDF4C2D}"/>
          </ac:inkMkLst>
        </pc:inkChg>
        <pc:inkChg chg="add del">
          <ac:chgData name="Kamalakar Karlapalem" userId="06492a437841ea42" providerId="LiveId" clId="{1A3C0B5F-9D4D-864F-AC50-A1BDF04A81D0}" dt="2018-09-22T05:28:36.124" v="176"/>
          <ac:inkMkLst>
            <pc:docMk/>
            <pc:sldMk cId="3400441247" sldId="280"/>
            <ac:inkMk id="218" creationId="{D1184830-8234-564B-80C2-530C2C1B1F39}"/>
          </ac:inkMkLst>
        </pc:inkChg>
        <pc:inkChg chg="add del">
          <ac:chgData name="Kamalakar Karlapalem" userId="06492a437841ea42" providerId="LiveId" clId="{1A3C0B5F-9D4D-864F-AC50-A1BDF04A81D0}" dt="2018-09-22T05:28:36.124" v="176"/>
          <ac:inkMkLst>
            <pc:docMk/>
            <pc:sldMk cId="3400441247" sldId="280"/>
            <ac:inkMk id="219" creationId="{53C2435E-F54A-A749-BDE4-0698F499BC82}"/>
          </ac:inkMkLst>
        </pc:inkChg>
        <pc:inkChg chg="add del">
          <ac:chgData name="Kamalakar Karlapalem" userId="06492a437841ea42" providerId="LiveId" clId="{1A3C0B5F-9D4D-864F-AC50-A1BDF04A81D0}" dt="2018-09-22T05:28:36.124" v="176"/>
          <ac:inkMkLst>
            <pc:docMk/>
            <pc:sldMk cId="3400441247" sldId="280"/>
            <ac:inkMk id="220" creationId="{70B9BBDA-711B-4249-AE54-700C0849DC71}"/>
          </ac:inkMkLst>
        </pc:inkChg>
        <pc:inkChg chg="add del">
          <ac:chgData name="Kamalakar Karlapalem" userId="06492a437841ea42" providerId="LiveId" clId="{1A3C0B5F-9D4D-864F-AC50-A1BDF04A81D0}" dt="2018-09-22T05:28:36.124" v="176"/>
          <ac:inkMkLst>
            <pc:docMk/>
            <pc:sldMk cId="3400441247" sldId="280"/>
            <ac:inkMk id="221" creationId="{BC8AF933-FB02-AE4D-BC9B-2B78CE6AE89C}"/>
          </ac:inkMkLst>
        </pc:inkChg>
        <pc:inkChg chg="add del">
          <ac:chgData name="Kamalakar Karlapalem" userId="06492a437841ea42" providerId="LiveId" clId="{1A3C0B5F-9D4D-864F-AC50-A1BDF04A81D0}" dt="2018-09-22T05:28:36.124" v="176"/>
          <ac:inkMkLst>
            <pc:docMk/>
            <pc:sldMk cId="3400441247" sldId="280"/>
            <ac:inkMk id="222" creationId="{048768F7-6DDC-F548-A2DB-994E217ABF9B}"/>
          </ac:inkMkLst>
        </pc:inkChg>
        <pc:inkChg chg="add del">
          <ac:chgData name="Kamalakar Karlapalem" userId="06492a437841ea42" providerId="LiveId" clId="{1A3C0B5F-9D4D-864F-AC50-A1BDF04A81D0}" dt="2018-09-22T05:28:36.124" v="176"/>
          <ac:inkMkLst>
            <pc:docMk/>
            <pc:sldMk cId="3400441247" sldId="280"/>
            <ac:inkMk id="223" creationId="{71C19721-E0C3-4D4D-98B9-E77C3EC53B3C}"/>
          </ac:inkMkLst>
        </pc:inkChg>
        <pc:inkChg chg="add del">
          <ac:chgData name="Kamalakar Karlapalem" userId="06492a437841ea42" providerId="LiveId" clId="{1A3C0B5F-9D4D-864F-AC50-A1BDF04A81D0}" dt="2018-09-22T05:28:36.124" v="176"/>
          <ac:inkMkLst>
            <pc:docMk/>
            <pc:sldMk cId="3400441247" sldId="280"/>
            <ac:inkMk id="224" creationId="{8AE5C779-4457-5042-845D-9F1E8C1A9646}"/>
          </ac:inkMkLst>
        </pc:inkChg>
        <pc:inkChg chg="add del">
          <ac:chgData name="Kamalakar Karlapalem" userId="06492a437841ea42" providerId="LiveId" clId="{1A3C0B5F-9D4D-864F-AC50-A1BDF04A81D0}" dt="2018-09-22T05:28:36.124" v="176"/>
          <ac:inkMkLst>
            <pc:docMk/>
            <pc:sldMk cId="3400441247" sldId="280"/>
            <ac:inkMk id="225" creationId="{5F315A71-7C2A-B146-903D-D14278A104C4}"/>
          </ac:inkMkLst>
        </pc:inkChg>
        <pc:inkChg chg="add del">
          <ac:chgData name="Kamalakar Karlapalem" userId="06492a437841ea42" providerId="LiveId" clId="{1A3C0B5F-9D4D-864F-AC50-A1BDF04A81D0}" dt="2018-09-22T05:28:36.124" v="176"/>
          <ac:inkMkLst>
            <pc:docMk/>
            <pc:sldMk cId="3400441247" sldId="280"/>
            <ac:inkMk id="226" creationId="{61F576E9-C53E-2D44-B454-D512EDFC18CD}"/>
          </ac:inkMkLst>
        </pc:inkChg>
        <pc:inkChg chg="add del">
          <ac:chgData name="Kamalakar Karlapalem" userId="06492a437841ea42" providerId="LiveId" clId="{1A3C0B5F-9D4D-864F-AC50-A1BDF04A81D0}" dt="2018-09-22T05:28:36.124" v="176"/>
          <ac:inkMkLst>
            <pc:docMk/>
            <pc:sldMk cId="3400441247" sldId="280"/>
            <ac:inkMk id="227" creationId="{166E1D64-CE73-4F40-B943-381A708D6259}"/>
          </ac:inkMkLst>
        </pc:inkChg>
        <pc:inkChg chg="add del reco">
          <ac:chgData name="Kamalakar Karlapalem" userId="06492a437841ea42" providerId="LiveId" clId="{1A3C0B5F-9D4D-864F-AC50-A1BDF04A81D0}" dt="2018-09-22T05:29:45.806" v="207"/>
          <ac:inkMkLst>
            <pc:docMk/>
            <pc:sldMk cId="3400441247" sldId="280"/>
            <ac:inkMk id="228" creationId="{51B0280E-41FC-204F-9A82-27EEF3E97F30}"/>
          </ac:inkMkLst>
        </pc:inkChg>
        <pc:inkChg chg="add del">
          <ac:chgData name="Kamalakar Karlapalem" userId="06492a437841ea42" providerId="LiveId" clId="{1A3C0B5F-9D4D-864F-AC50-A1BDF04A81D0}" dt="2018-09-22T05:29:07.070" v="183"/>
          <ac:inkMkLst>
            <pc:docMk/>
            <pc:sldMk cId="3400441247" sldId="280"/>
            <ac:inkMk id="230" creationId="{FCF36CFD-F550-DB4E-9760-3CDC247F4B05}"/>
          </ac:inkMkLst>
        </pc:inkChg>
        <pc:inkChg chg="add del">
          <ac:chgData name="Kamalakar Karlapalem" userId="06492a437841ea42" providerId="LiveId" clId="{1A3C0B5F-9D4D-864F-AC50-A1BDF04A81D0}" dt="2018-09-22T05:29:07.070" v="183"/>
          <ac:inkMkLst>
            <pc:docMk/>
            <pc:sldMk cId="3400441247" sldId="280"/>
            <ac:inkMk id="231" creationId="{403B1410-36D5-554F-AD97-B4642C7A3348}"/>
          </ac:inkMkLst>
        </pc:inkChg>
        <pc:inkChg chg="add del">
          <ac:chgData name="Kamalakar Karlapalem" userId="06492a437841ea42" providerId="LiveId" clId="{1A3C0B5F-9D4D-864F-AC50-A1BDF04A81D0}" dt="2018-09-22T05:29:07.070" v="183"/>
          <ac:inkMkLst>
            <pc:docMk/>
            <pc:sldMk cId="3400441247" sldId="280"/>
            <ac:inkMk id="232" creationId="{D45D2218-C13F-9146-AE26-F3B328807117}"/>
          </ac:inkMkLst>
        </pc:inkChg>
        <pc:inkChg chg="add del">
          <ac:chgData name="Kamalakar Karlapalem" userId="06492a437841ea42" providerId="LiveId" clId="{1A3C0B5F-9D4D-864F-AC50-A1BDF04A81D0}" dt="2018-09-22T05:29:07.070" v="183"/>
          <ac:inkMkLst>
            <pc:docMk/>
            <pc:sldMk cId="3400441247" sldId="280"/>
            <ac:inkMk id="233" creationId="{F38F554D-E899-8D46-A504-877B13993EF6}"/>
          </ac:inkMkLst>
        </pc:inkChg>
        <pc:inkChg chg="add del reco">
          <ac:chgData name="Kamalakar Karlapalem" userId="06492a437841ea42" providerId="LiveId" clId="{1A3C0B5F-9D4D-864F-AC50-A1BDF04A81D0}" dt="2018-09-22T05:29:10.314" v="187"/>
          <ac:inkMkLst>
            <pc:docMk/>
            <pc:sldMk cId="3400441247" sldId="280"/>
            <ac:inkMk id="234" creationId="{6AAB9923-84A8-9B42-99EC-7A909E8BC14A}"/>
          </ac:inkMkLst>
        </pc:inkChg>
        <pc:inkChg chg="add del">
          <ac:chgData name="Kamalakar Karlapalem" userId="06492a437841ea42" providerId="LiveId" clId="{1A3C0B5F-9D4D-864F-AC50-A1BDF04A81D0}" dt="2018-09-22T05:29:10.314" v="187"/>
          <ac:inkMkLst>
            <pc:docMk/>
            <pc:sldMk cId="3400441247" sldId="280"/>
            <ac:inkMk id="236" creationId="{50F236FF-0F5C-2941-83FE-6F990ECD3B1E}"/>
          </ac:inkMkLst>
        </pc:inkChg>
        <pc:inkChg chg="add del">
          <ac:chgData name="Kamalakar Karlapalem" userId="06492a437841ea42" providerId="LiveId" clId="{1A3C0B5F-9D4D-864F-AC50-A1BDF04A81D0}" dt="2018-09-22T05:29:10.314" v="187"/>
          <ac:inkMkLst>
            <pc:docMk/>
            <pc:sldMk cId="3400441247" sldId="280"/>
            <ac:inkMk id="237" creationId="{A2C1B4EA-002F-744D-B116-21186236AE49}"/>
          </ac:inkMkLst>
        </pc:inkChg>
        <pc:inkChg chg="add del">
          <ac:chgData name="Kamalakar Karlapalem" userId="06492a437841ea42" providerId="LiveId" clId="{1A3C0B5F-9D4D-864F-AC50-A1BDF04A81D0}" dt="2018-09-22T05:29:10.314" v="187"/>
          <ac:inkMkLst>
            <pc:docMk/>
            <pc:sldMk cId="3400441247" sldId="280"/>
            <ac:inkMk id="238" creationId="{D7069A2A-3696-E24D-8C52-4D8C7EB628AD}"/>
          </ac:inkMkLst>
        </pc:inkChg>
        <pc:inkChg chg="add del reco">
          <ac:chgData name="Kamalakar Karlapalem" userId="06492a437841ea42" providerId="LiveId" clId="{1A3C0B5F-9D4D-864F-AC50-A1BDF04A81D0}" dt="2018-09-22T05:29:45.806" v="207"/>
          <ac:inkMkLst>
            <pc:docMk/>
            <pc:sldMk cId="3400441247" sldId="280"/>
            <ac:inkMk id="239" creationId="{72A38D4B-205D-3646-9359-F5CD19B03DAF}"/>
          </ac:inkMkLst>
        </pc:inkChg>
        <pc:inkChg chg="add del">
          <ac:chgData name="Kamalakar Karlapalem" userId="06492a437841ea42" providerId="LiveId" clId="{1A3C0B5F-9D4D-864F-AC50-A1BDF04A81D0}" dt="2018-09-22T05:29:18.408" v="190"/>
          <ac:inkMkLst>
            <pc:docMk/>
            <pc:sldMk cId="3400441247" sldId="280"/>
            <ac:inkMk id="241" creationId="{42B66D1B-6E63-7241-BFC0-16ED41199A15}"/>
          </ac:inkMkLst>
        </pc:inkChg>
        <pc:inkChg chg="add del reco">
          <ac:chgData name="Kamalakar Karlapalem" userId="06492a437841ea42" providerId="LiveId" clId="{1A3C0B5F-9D4D-864F-AC50-A1BDF04A81D0}" dt="2018-09-22T05:29:23.748" v="194"/>
          <ac:inkMkLst>
            <pc:docMk/>
            <pc:sldMk cId="3400441247" sldId="280"/>
            <ac:inkMk id="242" creationId="{54ADBADC-9F3D-7342-818C-7B0AFD0C919F}"/>
          </ac:inkMkLst>
        </pc:inkChg>
        <pc:inkChg chg="add del">
          <ac:chgData name="Kamalakar Karlapalem" userId="06492a437841ea42" providerId="LiveId" clId="{1A3C0B5F-9D4D-864F-AC50-A1BDF04A81D0}" dt="2018-09-22T05:29:23.748" v="194"/>
          <ac:inkMkLst>
            <pc:docMk/>
            <pc:sldMk cId="3400441247" sldId="280"/>
            <ac:inkMk id="244" creationId="{6D877F36-CDEA-6743-86FB-88409BE8C3AA}"/>
          </ac:inkMkLst>
        </pc:inkChg>
        <pc:inkChg chg="add del">
          <ac:chgData name="Kamalakar Karlapalem" userId="06492a437841ea42" providerId="LiveId" clId="{1A3C0B5F-9D4D-864F-AC50-A1BDF04A81D0}" dt="2018-09-22T05:29:23.748" v="194"/>
          <ac:inkMkLst>
            <pc:docMk/>
            <pc:sldMk cId="3400441247" sldId="280"/>
            <ac:inkMk id="245" creationId="{F6F4493B-48A2-2343-A377-C26698FE554B}"/>
          </ac:inkMkLst>
        </pc:inkChg>
        <pc:inkChg chg="add del reco">
          <ac:chgData name="Kamalakar Karlapalem" userId="06492a437841ea42" providerId="LiveId" clId="{1A3C0B5F-9D4D-864F-AC50-A1BDF04A81D0}" dt="2018-09-22T05:29:28.614" v="198"/>
          <ac:inkMkLst>
            <pc:docMk/>
            <pc:sldMk cId="3400441247" sldId="280"/>
            <ac:inkMk id="246" creationId="{D67D5085-81D9-E747-ACCB-D7621200AA9C}"/>
          </ac:inkMkLst>
        </pc:inkChg>
        <pc:inkChg chg="add del">
          <ac:chgData name="Kamalakar Karlapalem" userId="06492a437841ea42" providerId="LiveId" clId="{1A3C0B5F-9D4D-864F-AC50-A1BDF04A81D0}" dt="2018-09-22T05:29:28.614" v="198"/>
          <ac:inkMkLst>
            <pc:docMk/>
            <pc:sldMk cId="3400441247" sldId="280"/>
            <ac:inkMk id="248" creationId="{4296BB1C-ADD4-D741-A089-89F0E08E7F60}"/>
          </ac:inkMkLst>
        </pc:inkChg>
        <pc:inkChg chg="add del">
          <ac:chgData name="Kamalakar Karlapalem" userId="06492a437841ea42" providerId="LiveId" clId="{1A3C0B5F-9D4D-864F-AC50-A1BDF04A81D0}" dt="2018-09-22T05:29:28.614" v="198"/>
          <ac:inkMkLst>
            <pc:docMk/>
            <pc:sldMk cId="3400441247" sldId="280"/>
            <ac:inkMk id="249" creationId="{4E01077A-7091-7744-9D2F-B359B11884FB}"/>
          </ac:inkMkLst>
        </pc:inkChg>
        <pc:inkChg chg="add del reco">
          <ac:chgData name="Kamalakar Karlapalem" userId="06492a437841ea42" providerId="LiveId" clId="{1A3C0B5F-9D4D-864F-AC50-A1BDF04A81D0}" dt="2018-09-22T05:29:31.403" v="200"/>
          <ac:inkMkLst>
            <pc:docMk/>
            <pc:sldMk cId="3400441247" sldId="280"/>
            <ac:inkMk id="250" creationId="{B075F265-0726-CB42-9580-1DD09196B1F5}"/>
          </ac:inkMkLst>
        </pc:inkChg>
        <pc:inkChg chg="add del">
          <ac:chgData name="Kamalakar Karlapalem" userId="06492a437841ea42" providerId="LiveId" clId="{1A3C0B5F-9D4D-864F-AC50-A1BDF04A81D0}" dt="2018-09-22T05:29:31.403" v="200"/>
          <ac:inkMkLst>
            <pc:docMk/>
            <pc:sldMk cId="3400441247" sldId="280"/>
            <ac:inkMk id="252" creationId="{55198C87-3026-5246-8C1B-D3276BD7322F}"/>
          </ac:inkMkLst>
        </pc:inkChg>
        <pc:inkChg chg="add del reco">
          <ac:chgData name="Kamalakar Karlapalem" userId="06492a437841ea42" providerId="LiveId" clId="{1A3C0B5F-9D4D-864F-AC50-A1BDF04A81D0}" dt="2018-09-22T05:29:45.806" v="207"/>
          <ac:inkMkLst>
            <pc:docMk/>
            <pc:sldMk cId="3400441247" sldId="280"/>
            <ac:inkMk id="253" creationId="{09DB72EC-ECF7-014B-8BE1-F580C4A40441}"/>
          </ac:inkMkLst>
        </pc:inkChg>
        <pc:inkChg chg="add del">
          <ac:chgData name="Kamalakar Karlapalem" userId="06492a437841ea42" providerId="LiveId" clId="{1A3C0B5F-9D4D-864F-AC50-A1BDF04A81D0}" dt="2018-09-22T05:29:45.806" v="207"/>
          <ac:inkMkLst>
            <pc:docMk/>
            <pc:sldMk cId="3400441247" sldId="280"/>
            <ac:inkMk id="255" creationId="{45B2DD3D-2CD2-EB46-8888-93205D4E6531}"/>
          </ac:inkMkLst>
        </pc:inkChg>
        <pc:inkChg chg="add del">
          <ac:chgData name="Kamalakar Karlapalem" userId="06492a437841ea42" providerId="LiveId" clId="{1A3C0B5F-9D4D-864F-AC50-A1BDF04A81D0}" dt="2018-09-22T05:29:45.806" v="207"/>
          <ac:inkMkLst>
            <pc:docMk/>
            <pc:sldMk cId="3400441247" sldId="280"/>
            <ac:inkMk id="256" creationId="{716C72AD-0EB0-C446-9F53-44E38DD1346B}"/>
          </ac:inkMkLst>
        </pc:inkChg>
        <pc:inkChg chg="add del">
          <ac:chgData name="Kamalakar Karlapalem" userId="06492a437841ea42" providerId="LiveId" clId="{1A3C0B5F-9D4D-864F-AC50-A1BDF04A81D0}" dt="2018-09-22T05:29:45.806" v="207"/>
          <ac:inkMkLst>
            <pc:docMk/>
            <pc:sldMk cId="3400441247" sldId="280"/>
            <ac:inkMk id="257" creationId="{AE226486-6343-ED43-8C90-E8FD6586D3CC}"/>
          </ac:inkMkLst>
        </pc:inkChg>
        <pc:inkChg chg="add del">
          <ac:chgData name="Kamalakar Karlapalem" userId="06492a437841ea42" providerId="LiveId" clId="{1A3C0B5F-9D4D-864F-AC50-A1BDF04A81D0}" dt="2018-09-22T05:29:45.806" v="207"/>
          <ac:inkMkLst>
            <pc:docMk/>
            <pc:sldMk cId="3400441247" sldId="280"/>
            <ac:inkMk id="258" creationId="{E988EAE7-DD5D-2D4A-B36E-177A6308D5EB}"/>
          </ac:inkMkLst>
        </pc:inkChg>
        <pc:inkChg chg="add del">
          <ac:chgData name="Kamalakar Karlapalem" userId="06492a437841ea42" providerId="LiveId" clId="{1A3C0B5F-9D4D-864F-AC50-A1BDF04A81D0}" dt="2018-09-22T05:29:45.806" v="207"/>
          <ac:inkMkLst>
            <pc:docMk/>
            <pc:sldMk cId="3400441247" sldId="280"/>
            <ac:inkMk id="259" creationId="{1BBA9909-D185-9C48-9DCD-9962A173602A}"/>
          </ac:inkMkLst>
        </pc:inkChg>
        <pc:inkChg chg="add del reco">
          <ac:chgData name="Kamalakar Karlapalem" userId="06492a437841ea42" providerId="LiveId" clId="{1A3C0B5F-9D4D-864F-AC50-A1BDF04A81D0}" dt="2018-09-22T05:30:05.860" v="210"/>
          <ac:inkMkLst>
            <pc:docMk/>
            <pc:sldMk cId="3400441247" sldId="280"/>
            <ac:inkMk id="260" creationId="{E69DD3D6-753B-C34E-BD64-F0F2F85FFC4F}"/>
          </ac:inkMkLst>
        </pc:inkChg>
        <pc:inkChg chg="add del">
          <ac:chgData name="Kamalakar Karlapalem" userId="06492a437841ea42" providerId="LiveId" clId="{1A3C0B5F-9D4D-864F-AC50-A1BDF04A81D0}" dt="2018-09-22T05:30:05.860" v="210"/>
          <ac:inkMkLst>
            <pc:docMk/>
            <pc:sldMk cId="3400441247" sldId="280"/>
            <ac:inkMk id="262" creationId="{55B05649-FCFB-C44E-8E5F-1B5B86C1EE43}"/>
          </ac:inkMkLst>
        </pc:inkChg>
        <pc:inkChg chg="add del reco">
          <ac:chgData name="Kamalakar Karlapalem" userId="06492a437841ea42" providerId="LiveId" clId="{1A3C0B5F-9D4D-864F-AC50-A1BDF04A81D0}" dt="2018-09-22T05:30:07.961" v="213"/>
          <ac:inkMkLst>
            <pc:docMk/>
            <pc:sldMk cId="3400441247" sldId="280"/>
            <ac:inkMk id="263" creationId="{16CF8FDF-F38F-DD47-A531-DC9A067645AF}"/>
          </ac:inkMkLst>
        </pc:inkChg>
        <pc:inkChg chg="add del">
          <ac:chgData name="Kamalakar Karlapalem" userId="06492a437841ea42" providerId="LiveId" clId="{1A3C0B5F-9D4D-864F-AC50-A1BDF04A81D0}" dt="2018-09-22T05:30:07.961" v="213"/>
          <ac:inkMkLst>
            <pc:docMk/>
            <pc:sldMk cId="3400441247" sldId="280"/>
            <ac:inkMk id="265" creationId="{AD19EE0B-F212-EA4F-A39D-6D56C6B6CACA}"/>
          </ac:inkMkLst>
        </pc:inkChg>
        <pc:inkChg chg="add del reco">
          <ac:chgData name="Kamalakar Karlapalem" userId="06492a437841ea42" providerId="LiveId" clId="{1A3C0B5F-9D4D-864F-AC50-A1BDF04A81D0}" dt="2018-09-22T05:30:09.112" v="215"/>
          <ac:inkMkLst>
            <pc:docMk/>
            <pc:sldMk cId="3400441247" sldId="280"/>
            <ac:inkMk id="266" creationId="{7E8E172F-447D-0540-BCFE-26372586179D}"/>
          </ac:inkMkLst>
        </pc:inkChg>
        <pc:inkChg chg="add del">
          <ac:chgData name="Kamalakar Karlapalem" userId="06492a437841ea42" providerId="LiveId" clId="{1A3C0B5F-9D4D-864F-AC50-A1BDF04A81D0}" dt="2018-09-22T05:30:09.112" v="215"/>
          <ac:inkMkLst>
            <pc:docMk/>
            <pc:sldMk cId="3400441247" sldId="280"/>
            <ac:inkMk id="268" creationId="{79FC4F9B-91B2-0340-A18C-17EF0DBBD93E}"/>
          </ac:inkMkLst>
        </pc:inkChg>
        <pc:inkChg chg="add del reco">
          <ac:chgData name="Kamalakar Karlapalem" userId="06492a437841ea42" providerId="LiveId" clId="{1A3C0B5F-9D4D-864F-AC50-A1BDF04A81D0}" dt="2018-09-22T05:30:13.821" v="219"/>
          <ac:inkMkLst>
            <pc:docMk/>
            <pc:sldMk cId="3400441247" sldId="280"/>
            <ac:inkMk id="269" creationId="{17E54257-704A-F046-B9A6-9428715315FD}"/>
          </ac:inkMkLst>
        </pc:inkChg>
        <pc:inkChg chg="add del">
          <ac:chgData name="Kamalakar Karlapalem" userId="06492a437841ea42" providerId="LiveId" clId="{1A3C0B5F-9D4D-864F-AC50-A1BDF04A81D0}" dt="2018-09-22T05:30:13.821" v="219"/>
          <ac:inkMkLst>
            <pc:docMk/>
            <pc:sldMk cId="3400441247" sldId="280"/>
            <ac:inkMk id="271" creationId="{F4C3D289-F721-4441-BC59-D0B4B3784356}"/>
          </ac:inkMkLst>
        </pc:inkChg>
        <pc:inkChg chg="add del">
          <ac:chgData name="Kamalakar Karlapalem" userId="06492a437841ea42" providerId="LiveId" clId="{1A3C0B5F-9D4D-864F-AC50-A1BDF04A81D0}" dt="2018-09-22T05:30:13.821" v="219"/>
          <ac:inkMkLst>
            <pc:docMk/>
            <pc:sldMk cId="3400441247" sldId="280"/>
            <ac:inkMk id="272" creationId="{2AEDEEB2-D2FD-6A41-B581-BB676EF57323}"/>
          </ac:inkMkLst>
        </pc:inkChg>
        <pc:inkChg chg="add del reco">
          <ac:chgData name="Kamalakar Karlapalem" userId="06492a437841ea42" providerId="LiveId" clId="{1A3C0B5F-9D4D-864F-AC50-A1BDF04A81D0}" dt="2018-09-22T05:30:16.237" v="222"/>
          <ac:inkMkLst>
            <pc:docMk/>
            <pc:sldMk cId="3400441247" sldId="280"/>
            <ac:inkMk id="273" creationId="{BC6BAF8D-4181-364B-B8B3-396BC9879091}"/>
          </ac:inkMkLst>
        </pc:inkChg>
        <pc:inkChg chg="add del">
          <ac:chgData name="Kamalakar Karlapalem" userId="06492a437841ea42" providerId="LiveId" clId="{1A3C0B5F-9D4D-864F-AC50-A1BDF04A81D0}" dt="2018-09-22T05:30:16.237" v="222"/>
          <ac:inkMkLst>
            <pc:docMk/>
            <pc:sldMk cId="3400441247" sldId="280"/>
            <ac:inkMk id="275" creationId="{3F058934-BE92-0549-904F-02BAF0A4F01D}"/>
          </ac:inkMkLst>
        </pc:inkChg>
        <pc:inkChg chg="add del reco">
          <ac:chgData name="Kamalakar Karlapalem" userId="06492a437841ea42" providerId="LiveId" clId="{1A3C0B5F-9D4D-864F-AC50-A1BDF04A81D0}" dt="2018-09-22T05:30:16.842" v="224"/>
          <ac:inkMkLst>
            <pc:docMk/>
            <pc:sldMk cId="3400441247" sldId="280"/>
            <ac:inkMk id="276" creationId="{FA745770-CCE9-8343-8409-6E9CF3CD31F1}"/>
          </ac:inkMkLst>
        </pc:inkChg>
        <pc:inkChg chg="add del">
          <ac:chgData name="Kamalakar Karlapalem" userId="06492a437841ea42" providerId="LiveId" clId="{1A3C0B5F-9D4D-864F-AC50-A1BDF04A81D0}" dt="2018-09-22T05:30:16.842" v="224"/>
          <ac:inkMkLst>
            <pc:docMk/>
            <pc:sldMk cId="3400441247" sldId="280"/>
            <ac:inkMk id="278" creationId="{A94A18F3-2E98-0440-9BA6-16EF74A8F779}"/>
          </ac:inkMkLst>
        </pc:inkChg>
        <pc:inkChg chg="add reco">
          <ac:chgData name="Kamalakar Karlapalem" userId="06492a437841ea42" providerId="LiveId" clId="{1A3C0B5F-9D4D-864F-AC50-A1BDF04A81D0}" dt="2018-09-22T05:30:16.842" v="224"/>
          <ac:inkMkLst>
            <pc:docMk/>
            <pc:sldMk cId="3400441247" sldId="280"/>
            <ac:inkMk id="279" creationId="{7F0AE015-5E85-FB4D-915F-BD2E6D823901}"/>
          </ac:inkMkLst>
        </pc:inkChg>
      </pc:sldChg>
      <pc:sldChg chg="addSp delSp">
        <pc:chgData name="Kamalakar Karlapalem" userId="06492a437841ea42" providerId="LiveId" clId="{1A3C0B5F-9D4D-864F-AC50-A1BDF04A81D0}" dt="2018-09-22T05:30:34.930" v="231"/>
        <pc:sldMkLst>
          <pc:docMk/>
          <pc:sldMk cId="161879858" sldId="281"/>
        </pc:sldMkLst>
        <pc:inkChg chg="add del">
          <ac:chgData name="Kamalakar Karlapalem" userId="06492a437841ea42" providerId="LiveId" clId="{1A3C0B5F-9D4D-864F-AC50-A1BDF04A81D0}" dt="2018-09-22T05:30:34.930" v="231"/>
          <ac:inkMkLst>
            <pc:docMk/>
            <pc:sldMk cId="161879858" sldId="281"/>
            <ac:inkMk id="2" creationId="{8DF7C242-A774-FB45-9BFD-EE0A14A131AF}"/>
          </ac:inkMkLst>
        </pc:inkChg>
        <pc:inkChg chg="add del">
          <ac:chgData name="Kamalakar Karlapalem" userId="06492a437841ea42" providerId="LiveId" clId="{1A3C0B5F-9D4D-864F-AC50-A1BDF04A81D0}" dt="2018-09-22T05:30:34.930" v="231"/>
          <ac:inkMkLst>
            <pc:docMk/>
            <pc:sldMk cId="161879858" sldId="281"/>
            <ac:inkMk id="3" creationId="{0918B4BC-78F4-CF47-989E-EAFBFC7E38ED}"/>
          </ac:inkMkLst>
        </pc:inkChg>
        <pc:inkChg chg="add del">
          <ac:chgData name="Kamalakar Karlapalem" userId="06492a437841ea42" providerId="LiveId" clId="{1A3C0B5F-9D4D-864F-AC50-A1BDF04A81D0}" dt="2018-09-22T05:30:34.930" v="231"/>
          <ac:inkMkLst>
            <pc:docMk/>
            <pc:sldMk cId="161879858" sldId="281"/>
            <ac:inkMk id="5" creationId="{F5317A07-A9BC-0848-AA7B-4163886D8D31}"/>
          </ac:inkMkLst>
        </pc:inkChg>
        <pc:inkChg chg="add reco">
          <ac:chgData name="Kamalakar Karlapalem" userId="06492a437841ea42" providerId="LiveId" clId="{1A3C0B5F-9D4D-864F-AC50-A1BDF04A81D0}" dt="2018-09-22T05:30:34.930" v="231"/>
          <ac:inkMkLst>
            <pc:docMk/>
            <pc:sldMk cId="161879858" sldId="281"/>
            <ac:inkMk id="6" creationId="{91E6A959-C5DA-DA45-B497-B7934FC09F7B}"/>
          </ac:inkMkLst>
        </pc:inkChg>
      </pc:sldChg>
      <pc:sldChg chg="addSp delSp">
        <pc:chgData name="Kamalakar Karlapalem" userId="06492a437841ea42" providerId="LiveId" clId="{1A3C0B5F-9D4D-864F-AC50-A1BDF04A81D0}" dt="2018-09-22T05:35:58.950" v="270"/>
        <pc:sldMkLst>
          <pc:docMk/>
          <pc:sldMk cId="848757424" sldId="282"/>
        </pc:sldMkLst>
        <pc:inkChg chg="add del">
          <ac:chgData name="Kamalakar Karlapalem" userId="06492a437841ea42" providerId="LiveId" clId="{1A3C0B5F-9D4D-864F-AC50-A1BDF04A81D0}" dt="2018-09-22T05:34:15.886" v="235"/>
          <ac:inkMkLst>
            <pc:docMk/>
            <pc:sldMk cId="848757424" sldId="282"/>
            <ac:inkMk id="3" creationId="{9E86AE06-7E23-FE4F-8B49-31F77618F0E9}"/>
          </ac:inkMkLst>
        </pc:inkChg>
        <pc:inkChg chg="add del">
          <ac:chgData name="Kamalakar Karlapalem" userId="06492a437841ea42" providerId="LiveId" clId="{1A3C0B5F-9D4D-864F-AC50-A1BDF04A81D0}" dt="2018-09-22T05:34:15.886" v="235"/>
          <ac:inkMkLst>
            <pc:docMk/>
            <pc:sldMk cId="848757424" sldId="282"/>
            <ac:inkMk id="35" creationId="{DBED18D9-EF89-CB46-8614-14A6E4ADBBE2}"/>
          </ac:inkMkLst>
        </pc:inkChg>
        <pc:inkChg chg="add reco">
          <ac:chgData name="Kamalakar Karlapalem" userId="06492a437841ea42" providerId="LiveId" clId="{1A3C0B5F-9D4D-864F-AC50-A1BDF04A81D0}" dt="2018-09-22T05:34:15.886" v="235"/>
          <ac:inkMkLst>
            <pc:docMk/>
            <pc:sldMk cId="848757424" sldId="282"/>
            <ac:inkMk id="36" creationId="{13866ECE-AD0B-4A40-9DE1-0396F947175A}"/>
          </ac:inkMkLst>
        </pc:inkChg>
        <pc:inkChg chg="add">
          <ac:chgData name="Kamalakar Karlapalem" userId="06492a437841ea42" providerId="LiveId" clId="{1A3C0B5F-9D4D-864F-AC50-A1BDF04A81D0}" dt="2018-09-22T05:34:38.404" v="237"/>
          <ac:inkMkLst>
            <pc:docMk/>
            <pc:sldMk cId="848757424" sldId="282"/>
            <ac:inkMk id="38" creationId="{31804DAF-96CD-694F-B482-AD3A5AE23CE0}"/>
          </ac:inkMkLst>
        </pc:inkChg>
        <pc:inkChg chg="add del">
          <ac:chgData name="Kamalakar Karlapalem" userId="06492a437841ea42" providerId="LiveId" clId="{1A3C0B5F-9D4D-864F-AC50-A1BDF04A81D0}" dt="2018-09-22T05:35:02.979" v="250"/>
          <ac:inkMkLst>
            <pc:docMk/>
            <pc:sldMk cId="848757424" sldId="282"/>
            <ac:inkMk id="39" creationId="{68388845-AEB2-5D42-BBF8-B3549B095C9C}"/>
          </ac:inkMkLst>
        </pc:inkChg>
        <pc:inkChg chg="add">
          <ac:chgData name="Kamalakar Karlapalem" userId="06492a437841ea42" providerId="LiveId" clId="{1A3C0B5F-9D4D-864F-AC50-A1BDF04A81D0}" dt="2018-09-22T05:34:39.902" v="239"/>
          <ac:inkMkLst>
            <pc:docMk/>
            <pc:sldMk cId="848757424" sldId="282"/>
            <ac:inkMk id="40" creationId="{CE7EDBCA-F9A4-5B4C-8E69-03DD97A4C63A}"/>
          </ac:inkMkLst>
        </pc:inkChg>
        <pc:inkChg chg="add del">
          <ac:chgData name="Kamalakar Karlapalem" userId="06492a437841ea42" providerId="LiveId" clId="{1A3C0B5F-9D4D-864F-AC50-A1BDF04A81D0}" dt="2018-09-22T05:34:42.912" v="243"/>
          <ac:inkMkLst>
            <pc:docMk/>
            <pc:sldMk cId="848757424" sldId="282"/>
            <ac:inkMk id="48" creationId="{9122A8E1-DEF3-6C42-A429-D68A5A0CC9A2}"/>
          </ac:inkMkLst>
        </pc:inkChg>
        <pc:inkChg chg="add del">
          <ac:chgData name="Kamalakar Karlapalem" userId="06492a437841ea42" providerId="LiveId" clId="{1A3C0B5F-9D4D-864F-AC50-A1BDF04A81D0}" dt="2018-09-22T05:34:42.912" v="243"/>
          <ac:inkMkLst>
            <pc:docMk/>
            <pc:sldMk cId="848757424" sldId="282"/>
            <ac:inkMk id="49" creationId="{54D7B26A-19DE-744A-9F0F-3D5EA4D0A88A}"/>
          </ac:inkMkLst>
        </pc:inkChg>
        <pc:inkChg chg="add reco">
          <ac:chgData name="Kamalakar Karlapalem" userId="06492a437841ea42" providerId="LiveId" clId="{1A3C0B5F-9D4D-864F-AC50-A1BDF04A81D0}" dt="2018-09-22T05:34:42.912" v="243"/>
          <ac:inkMkLst>
            <pc:docMk/>
            <pc:sldMk cId="848757424" sldId="282"/>
            <ac:inkMk id="50" creationId="{E6D41405-E1B8-6B4C-97D3-E1D4508D7C4E}"/>
          </ac:inkMkLst>
        </pc:inkChg>
        <pc:inkChg chg="add del">
          <ac:chgData name="Kamalakar Karlapalem" userId="06492a437841ea42" providerId="LiveId" clId="{1A3C0B5F-9D4D-864F-AC50-A1BDF04A81D0}" dt="2018-09-22T05:35:00.862" v="247"/>
          <ac:inkMkLst>
            <pc:docMk/>
            <pc:sldMk cId="848757424" sldId="282"/>
            <ac:inkMk id="56" creationId="{7EBCF389-0D1F-6940-9E7D-EB64C11A2735}"/>
          </ac:inkMkLst>
        </pc:inkChg>
        <pc:inkChg chg="add del">
          <ac:chgData name="Kamalakar Karlapalem" userId="06492a437841ea42" providerId="LiveId" clId="{1A3C0B5F-9D4D-864F-AC50-A1BDF04A81D0}" dt="2018-09-22T05:35:00.862" v="247"/>
          <ac:inkMkLst>
            <pc:docMk/>
            <pc:sldMk cId="848757424" sldId="282"/>
            <ac:inkMk id="57" creationId="{1765181B-AF5A-2142-A522-31B2A906012D}"/>
          </ac:inkMkLst>
        </pc:inkChg>
        <pc:inkChg chg="add reco">
          <ac:chgData name="Kamalakar Karlapalem" userId="06492a437841ea42" providerId="LiveId" clId="{1A3C0B5F-9D4D-864F-AC50-A1BDF04A81D0}" dt="2018-09-22T05:35:00.862" v="247"/>
          <ac:inkMkLst>
            <pc:docMk/>
            <pc:sldMk cId="848757424" sldId="282"/>
            <ac:inkMk id="60" creationId="{0552F3E7-A984-E64D-9854-6B6591153AD4}"/>
          </ac:inkMkLst>
        </pc:inkChg>
        <pc:inkChg chg="add del">
          <ac:chgData name="Kamalakar Karlapalem" userId="06492a437841ea42" providerId="LiveId" clId="{1A3C0B5F-9D4D-864F-AC50-A1BDF04A81D0}" dt="2018-09-22T05:35:02.979" v="250"/>
          <ac:inkMkLst>
            <pc:docMk/>
            <pc:sldMk cId="848757424" sldId="282"/>
            <ac:inkMk id="63" creationId="{338A3A1B-B9FD-F049-BAA5-7A7797C1C22F}"/>
          </ac:inkMkLst>
        </pc:inkChg>
        <pc:inkChg chg="add reco">
          <ac:chgData name="Kamalakar Karlapalem" userId="06492a437841ea42" providerId="LiveId" clId="{1A3C0B5F-9D4D-864F-AC50-A1BDF04A81D0}" dt="2018-09-22T05:35:02.979" v="250"/>
          <ac:inkMkLst>
            <pc:docMk/>
            <pc:sldMk cId="848757424" sldId="282"/>
            <ac:inkMk id="64" creationId="{FA096283-EB10-0748-BB38-96A0A7F77C09}"/>
          </ac:inkMkLst>
        </pc:inkChg>
        <pc:inkChg chg="add">
          <ac:chgData name="Kamalakar Karlapalem" userId="06492a437841ea42" providerId="LiveId" clId="{1A3C0B5F-9D4D-864F-AC50-A1BDF04A81D0}" dt="2018-09-22T05:35:15.026" v="252"/>
          <ac:inkMkLst>
            <pc:docMk/>
            <pc:sldMk cId="848757424" sldId="282"/>
            <ac:inkMk id="68" creationId="{A3F2BC85-B32C-684B-820B-3E08FC28EFE1}"/>
          </ac:inkMkLst>
        </pc:inkChg>
        <pc:inkChg chg="add">
          <ac:chgData name="Kamalakar Karlapalem" userId="06492a437841ea42" providerId="LiveId" clId="{1A3C0B5F-9D4D-864F-AC50-A1BDF04A81D0}" dt="2018-09-22T05:35:18.129" v="254"/>
          <ac:inkMkLst>
            <pc:docMk/>
            <pc:sldMk cId="848757424" sldId="282"/>
            <ac:inkMk id="69" creationId="{F15EE713-A19E-2D41-9D76-186022BEC939}"/>
          </ac:inkMkLst>
        </pc:inkChg>
        <pc:inkChg chg="add">
          <ac:chgData name="Kamalakar Karlapalem" userId="06492a437841ea42" providerId="LiveId" clId="{1A3C0B5F-9D4D-864F-AC50-A1BDF04A81D0}" dt="2018-09-22T05:35:20.870" v="256"/>
          <ac:inkMkLst>
            <pc:docMk/>
            <pc:sldMk cId="848757424" sldId="282"/>
            <ac:inkMk id="71" creationId="{114579DA-5B14-AA4A-8DA8-0410FD331243}"/>
          </ac:inkMkLst>
        </pc:inkChg>
        <pc:inkChg chg="add">
          <ac:chgData name="Kamalakar Karlapalem" userId="06492a437841ea42" providerId="LiveId" clId="{1A3C0B5F-9D4D-864F-AC50-A1BDF04A81D0}" dt="2018-09-22T05:35:27.217" v="258"/>
          <ac:inkMkLst>
            <pc:docMk/>
            <pc:sldMk cId="848757424" sldId="282"/>
            <ac:inkMk id="74" creationId="{BEEBF2FF-73AE-F44F-8A70-0A4FE4D03702}"/>
          </ac:inkMkLst>
        </pc:inkChg>
        <pc:inkChg chg="add del">
          <ac:chgData name="Kamalakar Karlapalem" userId="06492a437841ea42" providerId="LiveId" clId="{1A3C0B5F-9D4D-864F-AC50-A1BDF04A81D0}" dt="2018-09-22T05:35:58.950" v="270"/>
          <ac:inkMkLst>
            <pc:docMk/>
            <pc:sldMk cId="848757424" sldId="282"/>
            <ac:inkMk id="75" creationId="{3F7F2BAB-E968-B647-B9D9-40472EB0EDE4}"/>
          </ac:inkMkLst>
        </pc:inkChg>
        <pc:inkChg chg="add del">
          <ac:chgData name="Kamalakar Karlapalem" userId="06492a437841ea42" providerId="LiveId" clId="{1A3C0B5F-9D4D-864F-AC50-A1BDF04A81D0}" dt="2018-09-22T05:35:58.950" v="270"/>
          <ac:inkMkLst>
            <pc:docMk/>
            <pc:sldMk cId="848757424" sldId="282"/>
            <ac:inkMk id="76" creationId="{F81280A8-B664-0F47-985E-75D08F25C329}"/>
          </ac:inkMkLst>
        </pc:inkChg>
        <pc:inkChg chg="add del">
          <ac:chgData name="Kamalakar Karlapalem" userId="06492a437841ea42" providerId="LiveId" clId="{1A3C0B5F-9D4D-864F-AC50-A1BDF04A81D0}" dt="2018-09-22T05:35:58.950" v="270"/>
          <ac:inkMkLst>
            <pc:docMk/>
            <pc:sldMk cId="848757424" sldId="282"/>
            <ac:inkMk id="77" creationId="{F999A4B3-F676-CA41-AE80-43A2AEA3E17F}"/>
          </ac:inkMkLst>
        </pc:inkChg>
        <pc:inkChg chg="add del">
          <ac:chgData name="Kamalakar Karlapalem" userId="06492a437841ea42" providerId="LiveId" clId="{1A3C0B5F-9D4D-864F-AC50-A1BDF04A81D0}" dt="2018-09-22T05:35:58.950" v="270"/>
          <ac:inkMkLst>
            <pc:docMk/>
            <pc:sldMk cId="848757424" sldId="282"/>
            <ac:inkMk id="84" creationId="{96BE585B-9146-C64F-B148-50D84FCF9F46}"/>
          </ac:inkMkLst>
        </pc:inkChg>
        <pc:inkChg chg="add del">
          <ac:chgData name="Kamalakar Karlapalem" userId="06492a437841ea42" providerId="LiveId" clId="{1A3C0B5F-9D4D-864F-AC50-A1BDF04A81D0}" dt="2018-09-22T05:35:58.950" v="270"/>
          <ac:inkMkLst>
            <pc:docMk/>
            <pc:sldMk cId="848757424" sldId="282"/>
            <ac:inkMk id="85" creationId="{17E4F840-E627-774C-BA06-4095B836B11B}"/>
          </ac:inkMkLst>
        </pc:inkChg>
        <pc:inkChg chg="add del">
          <ac:chgData name="Kamalakar Karlapalem" userId="06492a437841ea42" providerId="LiveId" clId="{1A3C0B5F-9D4D-864F-AC50-A1BDF04A81D0}" dt="2018-09-22T05:35:58.950" v="270"/>
          <ac:inkMkLst>
            <pc:docMk/>
            <pc:sldMk cId="848757424" sldId="282"/>
            <ac:inkMk id="90" creationId="{A17BE01A-3590-874F-9CAE-344F9015F37F}"/>
          </ac:inkMkLst>
        </pc:inkChg>
        <pc:inkChg chg="add del">
          <ac:chgData name="Kamalakar Karlapalem" userId="06492a437841ea42" providerId="LiveId" clId="{1A3C0B5F-9D4D-864F-AC50-A1BDF04A81D0}" dt="2018-09-22T05:35:58.950" v="270"/>
          <ac:inkMkLst>
            <pc:docMk/>
            <pc:sldMk cId="848757424" sldId="282"/>
            <ac:inkMk id="92" creationId="{452E8ABA-F175-EC4A-B951-1D264625DC70}"/>
          </ac:inkMkLst>
        </pc:inkChg>
        <pc:inkChg chg="add del">
          <ac:chgData name="Kamalakar Karlapalem" userId="06492a437841ea42" providerId="LiveId" clId="{1A3C0B5F-9D4D-864F-AC50-A1BDF04A81D0}" dt="2018-09-22T05:35:58.950" v="270"/>
          <ac:inkMkLst>
            <pc:docMk/>
            <pc:sldMk cId="848757424" sldId="282"/>
            <ac:inkMk id="97" creationId="{D03CD63F-FB48-E64A-AC27-977C0C9ACC41}"/>
          </ac:inkMkLst>
        </pc:inkChg>
        <pc:inkChg chg="add del">
          <ac:chgData name="Kamalakar Karlapalem" userId="06492a437841ea42" providerId="LiveId" clId="{1A3C0B5F-9D4D-864F-AC50-A1BDF04A81D0}" dt="2018-09-22T05:35:58.950" v="270"/>
          <ac:inkMkLst>
            <pc:docMk/>
            <pc:sldMk cId="848757424" sldId="282"/>
            <ac:inkMk id="98" creationId="{00681FD4-350B-B045-9FE4-CF36AAEC9C28}"/>
          </ac:inkMkLst>
        </pc:inkChg>
        <pc:inkChg chg="add del">
          <ac:chgData name="Kamalakar Karlapalem" userId="06492a437841ea42" providerId="LiveId" clId="{1A3C0B5F-9D4D-864F-AC50-A1BDF04A81D0}" dt="2018-09-22T05:35:58.950" v="270"/>
          <ac:inkMkLst>
            <pc:docMk/>
            <pc:sldMk cId="848757424" sldId="282"/>
            <ac:inkMk id="100" creationId="{CEE66488-4964-AE47-A659-87CF65F6A54F}"/>
          </ac:inkMkLst>
        </pc:inkChg>
        <pc:inkChg chg="add reco">
          <ac:chgData name="Kamalakar Karlapalem" userId="06492a437841ea42" providerId="LiveId" clId="{1A3C0B5F-9D4D-864F-AC50-A1BDF04A81D0}" dt="2018-09-22T05:35:58.950" v="270"/>
          <ac:inkMkLst>
            <pc:docMk/>
            <pc:sldMk cId="848757424" sldId="282"/>
            <ac:inkMk id="101" creationId="{404906AB-9C84-3947-81FF-5415C8889786}"/>
          </ac:inkMkLst>
        </pc:inkChg>
      </pc:sldChg>
      <pc:sldChg chg="addSp delSp">
        <pc:chgData name="Kamalakar Karlapalem" userId="06492a437841ea42" providerId="LiveId" clId="{1A3C0B5F-9D4D-864F-AC50-A1BDF04A81D0}" dt="2018-09-22T05:37:05.734" v="278"/>
        <pc:sldMkLst>
          <pc:docMk/>
          <pc:sldMk cId="2307095054" sldId="283"/>
        </pc:sldMkLst>
        <pc:inkChg chg="add">
          <ac:chgData name="Kamalakar Karlapalem" userId="06492a437841ea42" providerId="LiveId" clId="{1A3C0B5F-9D4D-864F-AC50-A1BDF04A81D0}" dt="2018-09-22T05:36:56.157" v="272"/>
          <ac:inkMkLst>
            <pc:docMk/>
            <pc:sldMk cId="2307095054" sldId="283"/>
            <ac:inkMk id="2" creationId="{042BA2EE-EB81-CE43-8D09-EB6619144081}"/>
          </ac:inkMkLst>
        </pc:inkChg>
        <pc:inkChg chg="add">
          <ac:chgData name="Kamalakar Karlapalem" userId="06492a437841ea42" providerId="LiveId" clId="{1A3C0B5F-9D4D-864F-AC50-A1BDF04A81D0}" dt="2018-09-22T05:37:03.546" v="274"/>
          <ac:inkMkLst>
            <pc:docMk/>
            <pc:sldMk cId="2307095054" sldId="283"/>
            <ac:inkMk id="3" creationId="{98DC694E-7A9B-9B4F-8D4B-190C2B395395}"/>
          </ac:inkMkLst>
        </pc:inkChg>
        <pc:inkChg chg="add">
          <ac:chgData name="Kamalakar Karlapalem" userId="06492a437841ea42" providerId="LiveId" clId="{1A3C0B5F-9D4D-864F-AC50-A1BDF04A81D0}" dt="2018-09-22T05:37:04.322" v="275"/>
          <ac:inkMkLst>
            <pc:docMk/>
            <pc:sldMk cId="2307095054" sldId="283"/>
            <ac:inkMk id="35" creationId="{C9B7D162-6EB6-5943-900D-4C6AAA3AE982}"/>
          </ac:inkMkLst>
        </pc:inkChg>
        <pc:inkChg chg="add del">
          <ac:chgData name="Kamalakar Karlapalem" userId="06492a437841ea42" providerId="LiveId" clId="{1A3C0B5F-9D4D-864F-AC50-A1BDF04A81D0}" dt="2018-09-22T05:37:05.734" v="278"/>
          <ac:inkMkLst>
            <pc:docMk/>
            <pc:sldMk cId="2307095054" sldId="283"/>
            <ac:inkMk id="46" creationId="{7CE776FB-C789-F142-8F34-CBA0357138B5}"/>
          </ac:inkMkLst>
        </pc:inkChg>
        <pc:inkChg chg="add del">
          <ac:chgData name="Kamalakar Karlapalem" userId="06492a437841ea42" providerId="LiveId" clId="{1A3C0B5F-9D4D-864F-AC50-A1BDF04A81D0}" dt="2018-09-22T05:37:05.734" v="278"/>
          <ac:inkMkLst>
            <pc:docMk/>
            <pc:sldMk cId="2307095054" sldId="283"/>
            <ac:inkMk id="47" creationId="{98849BF2-6AF7-E347-A5A5-49C542397204}"/>
          </ac:inkMkLst>
        </pc:inkChg>
        <pc:inkChg chg="add reco">
          <ac:chgData name="Kamalakar Karlapalem" userId="06492a437841ea42" providerId="LiveId" clId="{1A3C0B5F-9D4D-864F-AC50-A1BDF04A81D0}" dt="2018-09-22T05:37:05.734" v="278"/>
          <ac:inkMkLst>
            <pc:docMk/>
            <pc:sldMk cId="2307095054" sldId="283"/>
            <ac:inkMk id="48" creationId="{0D53E291-FAB9-1F44-8A4A-8E7348980E44}"/>
          </ac:inkMkLst>
        </pc:inkChg>
      </pc:sldChg>
    </pc:docChg>
  </pc:docChgLst>
  <pc:docChgLst>
    <pc:chgData name="Kamalakar Karlapalem" userId="06492a437841ea42" providerId="LiveId" clId="{763DAB92-89DF-41A4-B02E-B4D91269DEF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37AF28-C9C4-4536-82D2-76718586DD57}"/>
              </a:ext>
            </a:extLst>
          </p:cNvPr>
          <p:cNvSpPr>
            <a:spLocks noGrp="1"/>
          </p:cNvSpPr>
          <p:nvPr>
            <p:ph type="hdr" sz="quarter"/>
          </p:nvPr>
        </p:nvSpPr>
        <p:spPr>
          <a:xfrm>
            <a:off x="1" y="1"/>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2C555B-969E-4579-B90E-6EDC444BCAD6}"/>
              </a:ext>
            </a:extLst>
          </p:cNvPr>
          <p:cNvSpPr>
            <a:spLocks noGrp="1"/>
          </p:cNvSpPr>
          <p:nvPr>
            <p:ph type="dt" sz="quarter" idx="1"/>
          </p:nvPr>
        </p:nvSpPr>
        <p:spPr>
          <a:xfrm>
            <a:off x="3815374" y="1"/>
            <a:ext cx="2918831" cy="495029"/>
          </a:xfrm>
          <a:prstGeom prst="rect">
            <a:avLst/>
          </a:prstGeom>
        </p:spPr>
        <p:txBody>
          <a:bodyPr vert="horz" lIns="91440" tIns="45720" rIns="91440" bIns="45720" rtlCol="0"/>
          <a:lstStyle>
            <a:lvl1pPr algn="r">
              <a:defRPr sz="1200"/>
            </a:lvl1pPr>
          </a:lstStyle>
          <a:p>
            <a:fld id="{1235D92A-5AA5-4D84-9E20-7D0E8477D24A}" type="datetimeFigureOut">
              <a:rPr lang="en-US" smtClean="0"/>
              <a:t>9/22/18</a:t>
            </a:fld>
            <a:endParaRPr lang="en-US"/>
          </a:p>
        </p:txBody>
      </p:sp>
      <p:sp>
        <p:nvSpPr>
          <p:cNvPr id="4" name="Footer Placeholder 3">
            <a:extLst>
              <a:ext uri="{FF2B5EF4-FFF2-40B4-BE49-F238E27FC236}">
                <a16:creationId xmlns:a16="http://schemas.microsoft.com/office/drawing/2014/main" id="{48259EC6-40D2-4F2D-A697-A22A200E3C11}"/>
              </a:ext>
            </a:extLst>
          </p:cNvPr>
          <p:cNvSpPr>
            <a:spLocks noGrp="1"/>
          </p:cNvSpPr>
          <p:nvPr>
            <p:ph type="ftr" sz="quarter" idx="2"/>
          </p:nvPr>
        </p:nvSpPr>
        <p:spPr>
          <a:xfrm>
            <a:off x="1"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0F3404-5D18-4666-8863-0493813F3680}"/>
              </a:ext>
            </a:extLst>
          </p:cNvPr>
          <p:cNvSpPr>
            <a:spLocks noGrp="1"/>
          </p:cNvSpPr>
          <p:nvPr>
            <p:ph type="sldNum" sz="quarter" idx="3"/>
          </p:nvPr>
        </p:nvSpPr>
        <p:spPr>
          <a:xfrm>
            <a:off x="3815374" y="9371286"/>
            <a:ext cx="2918831" cy="495028"/>
          </a:xfrm>
          <a:prstGeom prst="rect">
            <a:avLst/>
          </a:prstGeom>
        </p:spPr>
        <p:txBody>
          <a:bodyPr vert="horz" lIns="91440" tIns="45720" rIns="91440" bIns="45720" rtlCol="0" anchor="b"/>
          <a:lstStyle>
            <a:lvl1pPr algn="r">
              <a:defRPr sz="1200"/>
            </a:lvl1pPr>
          </a:lstStyle>
          <a:p>
            <a:fld id="{AB1614B5-E95B-463D-9B3C-D5FCFAE335C5}" type="slidenum">
              <a:rPr lang="en-US" smtClean="0"/>
              <a:t>‹#›</a:t>
            </a:fld>
            <a:endParaRPr lang="en-US"/>
          </a:p>
        </p:txBody>
      </p:sp>
    </p:spTree>
    <p:extLst>
      <p:ext uri="{BB962C8B-B14F-4D97-AF65-F5344CB8AC3E}">
        <p14:creationId xmlns:p14="http://schemas.microsoft.com/office/powerpoint/2010/main" val="24021555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9T05:03:24.146"/>
    </inkml:context>
    <inkml:brush xml:id="br0">
      <inkml:brushProperty name="width" value="0.08571" units="cm"/>
      <inkml:brushProperty name="height" value="0.08571" units="cm"/>
      <inkml:brushProperty name="color" value="#DF0725"/>
    </inkml:brush>
  </inkml:definitions>
  <inkml:trace contextRef="#ctx0" brushRef="#br0">1329 116 7569,'82'0'-153,"17"-8"0,0 1 153,-45 4 0,2 0 0,1 2 0,0 0 0,58 1 0</inkml:trace>
  <inkml:trace contextRef="#ctx0" brushRef="#br0" timeOffset="783">1 207 7287,'15'0'-644,"-2"-2"1,-1-3 573,1-3 79,-8 1 9,15 7 1,-7-3 13,10-5 1,3 3 2,4-10 0,-2 7 20,10-7 0,-7 7 2,7-7 0,-2 2-28,2-2 1,5 2 3,-5 6 1,16 2-1,7-11 1,5 11-8,3-2 1,10 4-283,5 3 0,7 0 252,8 0 1,-7 0-4,0 0 1,-42 0 0,2 0 2,47 0 0,-45-3 0,1-1-2,2 0 0,1 0 0,5 0 0,1 0-247,5 4 1,0 0-1,-6 0 1,1 0 252,1 0 1,0 0 0,-4 0 0,0 0-1,0 0 1,0 0 0,2 4-1,1 0-2,4 0 1,2 0-1,2 1 1,1 0-1,0-1 0,-1-1 1,-4-1-1,-1-1 2,-5 2 0,-2 2 0,-5 0 0,-1 0-165,0-1 0,-1-1 1,0 2-1,1 1 165,3-2 0,1-1 0,-4-2 0,1 1 0,3 1 0,-1 1 0,42 1-6,-46-1 0,1 0 1,43-1 4,-6 4 0,1-4 0,-1-3 1,1 0-1,0 0 0,7 0-47,0 0 0,1 0-148,-9 0 1,-9 0 194,-6 0 1,-5 0 0,-2 0 1,-8 0 118,0 0 1,0 2-99,8 6 1,0-5-24,-1 4 0,4-4 5,4-3 0,-5 0 9,6 0 0,-9 0 0,-7 0 1,6 0-1,-6 0 1,-3 0 0,3 0 1,0 7-5,8 1 0,10 0 0,5-8 0,13 0 168,2 0 0,0 0-167,-7 0 1,-8-3 0,0-5 0,-10 6 167,2-6 1,-2 6-221,2 2 1,-4 0 9,4 0 0,-12 7-6,-3 1 1,-18 2 186,3-2 1,-18-3-150,-5 10 0,-6-2 0,-6 2 0,4-2 0,-5 5 0,-5 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55.462"/>
    </inkml:context>
    <inkml:brush xml:id="br0">
      <inkml:brushProperty name="width" value="0.08571" units="cm"/>
      <inkml:brushProperty name="height" value="0.08571" units="cm"/>
      <inkml:brushProperty name="color" value="#DF0725"/>
    </inkml:brush>
  </inkml:definitions>
  <inkml:trace contextRef="#ctx0" brushRef="#br0">116 197 7997,'-34'-32'195,"3"8"0,9-5-769,0 5 0,15 12 697,14 5 0,15 14 632,22 7 0,11 13-511,11 2 0,2 0-342,12-7 1,5-3 194,-36-11 1,3-1 0,4-1 0,2-2-300,10-4 1,2 0 0,1 0-1,1 0 245,5 0 0,-1 0 0,-5-1 0,-1-1 84,2-1 1,1-1 0,0-2 0,2-3 33,16-5 0,0-1 1,-13 3-1,-1 0-78,7-2 0,-1-1 1,-10 3-1,-1 0-69,1 1 1,0 0 0,-4 1-1,0 1 30,4 1 1,-1 1 0,-7-2 0,-1 1-56,2 4 0,-1 1 1,-11-4-1,-2-1-76,0 4 0,-2 1 0,23-4 79,-15 7 1,-12 0-130,-10 0 0,-4 0-166,-10 0 351,-10 0 0,-3 2-225,-9 5 1,-9-4 489,-6 4 1,-4 3-647,-3-3 1,-7 8-105,0-8 0,0 3-207,7-3 0,-7-5 252,0 6 0,0-6 392,7-2 0,0-10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20.641"/>
    </inkml:context>
    <inkml:brush xml:id="br0">
      <inkml:brushProperty name="width" value="0.08571" units="cm"/>
      <inkml:brushProperty name="height" value="0.08571" units="cm"/>
      <inkml:brushProperty name="color" value="#DF0725"/>
    </inkml:brush>
  </inkml:definitions>
  <inkml:trace contextRef="#ctx0" brushRef="#br0">1 284 7569,'0'-22'-145,"0"0"0,0 0 0,0 0 0,0 1 175,0-1 1,0 0 0,0 0-1,0 0 1,0 1 0,0-1 623,0 0-478,0 10 45,0 2-58,0 10-150,0 10 1,0 2 89,0 10 0,0 7 15,0 0 0,0 7-65,0-7 0,0 10-16,0-3 0,0 6 0,0 1 1,0 8 0,0 2 0,0 1 0,0 2 0,0-3 0,0 3 0,0-3 0,0 3 0,2-3 0,5 3 0,6-1 0,1 4 0,-2 1 0,0 3 0,0 7 0,3 8 870,-3 12-848,8-3 1,-18-33-1,0 1-103,6 0 0,-1-1 0,-4 0 0,-1 1 1,2 3-1,-1 0 82,-1-2 0,-2 0 0,1 0 0,-2-1-44,1 3 0,0 1 1,1 0-1,1 1 0,0 2 1,1 2-1,0-4 1,1 1-1,-1-2 0,1 0 1,1-2-1,0-2 1,1-1-1,0-1 0,1-3 1,1-1-1,6 48 28,3-5 0,0 5 156,-2-3 1,2 1-91,-10-8 0,7 0-7,-6 1 1,-1-1-34,-7 0 0,0-4-9,0 4 1,0-5-3,0 13 1,0-6-6,0-1 1,0-4-28,0-4 0,0 3-15,0-10 1,2 7 62,6-8 1,-4 8-27,11-7 1,-8 7 37,8-7 1,-8 7-40,8-8 1,-3-6-27,2-8 0,3-2 69,-9 2 0,6 5 74,-7-5 0,8 0-105,-8 8 0,8-6 0,-8 13 1,0 2 22,-7-2 1,3 2-9,4-2 1,-5-6-59,6 6 1,-4-7 114,4-8 0,-6 5-3,5-5 1,3-2-56,-3 2 1,8-3-9,-8 4 1,3 1 85,-3-9 0,-2 7 132,10-7 0,-11 0-31,4-7 0,1-8-93,-1 0 1,6-2 211,-7 3 1,8 1-247,-8-8 0,3 1-69,-3-2 0,-2-2 16,10 9 1,-11-9-106,4 2 0,1 2 7,-1-2 1,1 1-111,-1-9 1,-6-6-228,5-1 151,-4 1 88,-3-3 93,0-2 21,0-10-534,0 0 241,0-10 139,-10-2 1,5-10 70,-9 0 1,6 1-78,-6-1 1,2 0 50,-3 0 0,-2-2 9,10-5 1,-10 5 40,2-6 0,3 4 129,-2-3 0,7 5-49,-8-6 0,3 6 78,-3 2 1,-4 1-139,4-1 1,3-2 22,-2-6 1,2 4-221,-3-11 1,-4 1 21,4-8 0,-2-9 11,3-5 0,-6-5-10,6-2 1,-3-1-205,2 1 1,-2-1 191,10 1 0,0-1 165,7 1 0,0 9-14,0 5 1,0 5-50,0 3 0,0 1-148,0 6 1,0 2 74,0 5 0,0 5 68,0-5 1,-10 5-76,-4 2 1,-8-7 232,-7 0 0,4-10 0,-26-5 0,5-12 0</inkml:trace>
  <inkml:trace contextRef="#ctx0" brushRef="#br0" timeOffset="1611">721 6064 7061,'-10'-12'-973,"7"-8"973,-6 18-124,9-8 33,0 10 0,-3 0 301,-4 0 1,5 2-80,-6 6 1,3-3 109,-2 9 0,5-7-8,-5 8 0,4-8 227,3 8 32,0-10-73,0 4 0,3-9-201,4 0 1,0-2-7,15-5 1,-5 2 184,12-10 1,5 8-105,2-8 1,15 3 49,7-2 1,17-6-123,13 6 0,-39 8 0,3 0-294,10-2 1,0 1 0,-2 1 0,1 0 178,4-1 1,1 0 0,4-3 0,1 0-1,-3 2 1,2 2 0,11 0 0,3 2-415,3 0 0,0 1 1,-2 1-1,0 1 286,-5 1 1,0 0 0,-6 0 0,-1 0 4,0 0 0,0 0 0,-1 0 1,1 0-188,4 0 1,-1 0 0,-5 0-1,-1 0 55,-4 0 1,-2 0-1,-3 0 1,-3 0-141,-6 0 0,-2 0 0,47 0-12,-10 0 0,-9 0 20,-6 0 1,-13 0 95,-9 0-652,-3 0 871,-14 0-379,-11 0 1,-24 0 708,-20 0 1,-12 0-365,-17 0 0,0 0 0,-9 0 0,-6 0 0,-2 0 0,-4 0 0</inkml:trace>
  <inkml:trace contextRef="#ctx0" brushRef="#br0" timeOffset="2870">1789 6849 7569,'-12'-22'-67,"-7"10"0,14 2 0,-10 10-378,-2 0 0,5-7 566,-2 0 0,7-1 69,-8 8-31,0 0 0,-6 3 51,-1 4-3,0-4 1,0 14 0,3-8-52,4 3 0,-4 3-100,4 7 1,3 0 78,-2-1 0,9 1 437,-2 0-436,4 0 0,3 0 136,0-1-258,0-8 0,3 3 5,4-8 1,-2-1-86,9-7 0,1 0 26,7 0 1,-1 0-126,1 0 1,0-2 89,0-6 0,7-1-99,0-6 1,-7-4-13,-8 4 131,1-4 0,-1-3-239,1 0 214,-10 0 1,4 1 131,-9-1-31,0 10 126,-9-8 0,4 18 85,-10-5 13,11 14 0,-13 5-74,9 10 0,1 0-67,7-1 1,0 1 87,0 0 1,0 0-84,0 0 0,0-8-58,0 1 1,10-8 68,4 7 0,6-9-6,1 3 0,1-6-199,0-2 1,7 0-238,0 0 1,8-10 208,-8-4 0,9-6 93,-1-1 0,-6-11-132,-2-4 0,3-5 41,-3-3 1,-2 0 53,-13 1 0,-4-8-11,-10 0 1,0-10 4,0 3 0,-3-5 63,-4-2 0,-5 2 94,-10 5 1,0-1 266,1 16 1,6 4-163,1 17 1,6 10 18,-6 5 0,9 14 32,-2 8 1,4 16 122,3 13 0,0 2-44,0 12 0,0-7 10,0 7 1,8-2-190,-1 2 0,12 2-44,3-9 1,0 0-192,7-7 1,2-1 118,-2 1 0,3 0 103,-3-1 0,-5-1-408,5-6 1,-4 3-544,-4-10 1,1 0 289,0-7 1,-7-3-993,-1-4 393,-9-6 465,5-9 1,-22-2 657,-10-5 0,-10-15 0,-11-12 0</inkml:trace>
  <inkml:trace contextRef="#ctx0" brushRef="#br0" timeOffset="2995">1920 6827 7569,'0'-22'-455,"10"10"1,2-7 404,10 4 0,2 6-22,5 1 0,-5 6-168,5 2 1,3-3 239,-3-4 0,7 5 0,-7-6 0,10 6 0,-5 2 0</inkml:trace>
  <inkml:trace contextRef="#ctx0" brushRef="#br0" timeOffset="3609">2662 7089 7569,'34'-10'339,"-3"0"122,-9-4 1,0-5-230,0 4 0,-3-12-159,-4-2 0,4-2 60,-5 2 1,-1 2 49,1-9 1,-9-1 22,2-6 0,-4-1 70,-3 0-504,0 1 0,0-3 0,0-3 148,0-2 1,-3-9-14,-4 2 1,5 4-9,-6 3 0,-1 8 101,1 6 0,-1 8 143,1 15 1,4 4-90,-11 10 0,8 20 135,-8 9 1,8 12 62,-8 10-36,11-5 0,-6 14 0,10-6 17,0 1 0,0-6-72,0 2 0,2-5-55,6-3 1,-4-1-3,11-6 0,7-2-227,7-5 0,10-5 81,-3 5 0,5-7-261,3-7 0,-1 2 65,1-10 0,-3 0-44,-4-7 1,1 0 105,-9 0 1,0-10 46,-7-4 1,0-5-38,0-3 1,-10 0-94,-5 0 1,-4 0 213,-3 0 1,-3 8-50,-4-1 0,-5 3 135,-10-2 0,0-3 37,0 10 0,1-1 127,-1 8 0,7 0-84,1 0-120,9 10 83,-5 2 0,13 7 228,4-4 0,5 4-307,10-4 1,2-3 60,5 3 1,-2-8-164,9 7 1,-7-9-48,8 2 1,-11 3-41,3-3 0,-4 1 56,-4-8 0,1 2-228,0 5 227,-10-4-1,-2 7 1,-10-13-34,0-4 0,0 2 66,0-10 1,-3 1-37,-4-8 0,5-2 115,-6-5 0,6 5 127,2-6 0,0 6 30,0 2 79,0 1 0,0 6 70,0 1-18,10 9 1,-1-3 119,6 16-290,4 4 1,-9 10-159,5-1 0,2 1-86,-10 0 0,0 0-260,-7 0 1,7-8 77,1 1 1,-1-1-270,-7 8 1,0 0 156,0 0 438,0 0 0,-10 9 0,-2 3 0</inkml:trace>
  <inkml:trace contextRef="#ctx0" brushRef="#br0" timeOffset="4353">2247 7765 7569,'-9'-22'705,"-6"0"-607,5 10 382,1 3 77,9 9 1,0 9-177,0 6 0,0 14-148,0 7 1,-8 1-73,1 6 0,0-4 23,7 12 1,0-12-236,0-3 1,0-2 92,0 2 0,2-4 165,6-10 0,4-1-239,10 1 0,-8-10-305,1-4 0,-1-6 167,8-2 0,-7 0-108,-1 0 0,1-10 36,6-4 1,-6-8-82,-1-7 0,-1 2 51,1-9 1,3 0 70,-10-8 0,3 3 553,-3 4-174,-4 6-74,16 9 1,-14 10 30,10 5 0,-8 7 236,7 7 0,-6-2-114,6 9 1,-2 1 20,3 7 0,4-8-167,-4 1 0,-3-1 196,2 8-395,1 0 1,-1 0-30,1 0 44,-10-10 1,7-3-1,-7-6-27,2 4-85,0-5 1,-4 6 60,4-16 1,-4 4-12,4-11 0,-5-2-141,-2-12 0,0 2 66,0-9 1,7 2 115,1-2 1,-1-3-56,-7 10 389,0 10 1,7-1-233,1 6-150,9 4 270,-5 0 0,9 20 296,1 4 1,-2-1-164,-6 1 0,6-7-55,-6 8 1,13-8-176,2 8 1,0-8 63,-7 8-233,9-11 0,1 6 0,7-10 89,-3 0 0,-7 0-53,7 0 0,-9-2 46,2-6 1,-5 4-136,-2-11 1,-3 0 18,-4-6 1,2-1 102,-10 0 0,1-7-45,-8 0 0,-3 0 0,-4 7 277,-5 0 1,-10 0 0,-2 3-124,-5 4 0,2 6-65,-9 9 0,-1 0 298,-6 0 0,9 9 435,5 6 1,4 4-305,4 3 0,8 7-89,6 0 0,7 0-407,7-7 0,15 0 7,15 0-542,4 0 1,5-1 0,5 1 331,7 0 0,5-3 162,2-4 1,-6 4 132,-1-4 0,-10 4 0,5 3 0</inkml:trace>
  <inkml:trace contextRef="#ctx0" brushRef="#br0" timeOffset="5103">4298 8005 7569,'-22'-19'845,"0"4"-447,10 5 1,2 20-26,10 5 1,-7 4 118,0 3 1,-1 0-142,8-1 0,0 1-114,0 0 0,8 0-125,-1 0 1,10-3-86,-3-4 0,6 1-79,2-8 1,7 1 136,0-1 0,-7-6 308,-8 5-707,1-4 1,4-13-429,-4-4 0,-6 1 382,-9-1 1,0-3-31,0-12 1,0 2 141,0-9 0,0 7 31,0-8 0,0 8 28,0-7 1,0 17-196,0-3 1109,0 5-98,0 5-212,10 2 0,0 20 93,4 4-131,6 6 0,-8 1-150,10 1 0,-8 0-30,1 0 1,-11-8-240,4 1 0,1-8 116,-1 8-105,9-10 1,-5 4-149,10-9 1,-8 0-456,1 0 459,-10 0 0,12-2-88,-10-5 1,7-5 36,-6-10 1,-1 0-63,-7 0 1,2 0 222,6 0 1,-6-7-44,5 0 0,-4 8 87,-3 6 1,0 8 46,0-8 97,0 10 0,2-4-3,5 9 1,-4 2 454,4 5-370,5 5 0,-7 10 28,10 0 0,-8-3-164,7-4 0,-6 2 30,6-10 0,1 8 40,7-8 0,7 0-196,0-7 1,0 0-255,-7 0 1,-1 0 122,1 0 0,0-9-25,0-6 0,-10-12 53,-5-2 0,3-9-80,-3 1 0,0-6 64,-7-8 1,-9 5 73,-6-5 0,-4-3 303,-3 4 0,0 6-21,0 8 1,1 16 76,-1-2 1,7 15 9,1 0 0,9 7 157,-2 7 1,4 5-53,3 10 0,7 10 105,1 4 1,9 5-352,-3 3 0,13-1 57,2 1 1,2-3-588,-1-5 0,-4 6 286,11-6 1,-4-2 101,4 2 0,-3-9-573,-5 2 0,-5-5-980,5-2 0,-5 0 1569,-2 0 0,0 0 0,0-1 0</inkml:trace>
  <inkml:trace contextRef="#ctx0" brushRef="#br0" timeOffset="6411">5366 7678 6665,'32'0'-73,"-5"0"1,6-3 103,-1-4-77,7 5 1,-5-15-1,12 9 46,5 4 0,-5-6 155,5 3 0,2-8-8,-2 8 1,-3-3-113,-11 3 0,1 4 39,-9-4 1,-7-3-33,-7 3 33,-10 0 0,2-3-26,-14-4 0,-8 4 0,-14 3 0,5 4 103,-5 3 0,-3 0 168,3 0 1,0 0 155,7 0-334,0 0 1,3 3-67,5 4 1,4-2 102,10 9-98,0-9 1,0 15 82,0-6 1,7-2-56,0 3 1,10-8-94,-2 8 0,-3-11-135,3 4 1,-1 1-120,8-1 1,0-1 114,-1-7 1,1 0-66,0 0 0,0 0-61,0 0 94,-10 0 1,7-7-1,-7-3-4,0-2 1,5-3 38,-9-6 1,6 6-99,-6 0-41,-1 1 375,-7-8-85,0 0 36,0 10 0,-10 2-19,-4 10 0,-6 0 81,-2 0 1,1 0-93,-1 0 0,-2 0 138,-6 0 1,6 0-100,-5 0 1,5 8 89,2-1 0,8 0-90,-1-7 0,8 0-7,-8 0 0,10 3-139,-2 4 89,5-5 0,2 10-9,0-4 40,0-6 0,7 18-21,0-6 0,8-2 44,-8 3 1,3-1 137,-3 8 1,3 0-35,4 0 1,-2 0-77,-4-1 0,-4 1 14,11 0 1,-8 0-44,8 0 0,-8-1-7,8 1 0,-3-7-6,2-1 1,6-2-135,-6 3 0,8-5 51,7-10 1,-2 0-144,9 0 1,-7 0 132,8 0 1,-4-3 15,4-4 0,2-5-198,-10-10 0,7 0-2,-7 0 1,0 1 33,-7-1 0,0-2 85,0-6 0,-1 6 10,1-5 1,-7 7-3,-1 8 198,-9-6-6,15 8 1,-18-2 1,5-1-52,-4 10 1,-6-4-10,-4 9 1,2 0 116,-9 0 1,6 0 29,-6 0 18,-1 0 0,-4 2-80,4 5 0,-2-2 5,10 10 0,-7-1 14,6 8 1,-1 0-50,1 0 0,6-8 11,-5 1 1,4-1-40,3 8 0,0 0-13,0 0 1,0-8-3,0 1 1,0-8-161,0 8 102,10-10 0,2 4-126,10-9 1,-8 0-54,1 0 0,-1-2 116,8-5 0,-7-6-68,-1-8 0,1-4 62,7-4 1,-3 3-119,-4-11 1,2 1 38,-10-8 0,3 1-141,-3-1 0,-5-2 109,5-5 0,-4 5 21,-3-5 0,0 5 347,0 3 1,-7 9-117,-1 5 459,-9 4-364,5 13 1,-2 5 15,-1 14 0,10 0 71,-2 15 1,-3-5 146,3 12 0,0-2-53,7 2 1,0-5 30,0 5 1,0 3-273,0-3 0,10 2 50,4-1 1,5-6 41,3 5 0,3-5-121,4-2 0,-3-3-147,11-4 1,-3 2-121,2-10 0,-2 8-290,-5-8 1,-5 0 298,5-7 0,-5 0-8,-2 0 0,0 0-125,0 0 0,0-10 87,0-4 1,-3-5-46,-5-3 0,-1-7-11,-6 0 234,-5-1 0,8 9-234,-10-1 228,0 0 95,0 10 209,0 2 1,0 13 244,0 4 1,0 5-246,0 10 0,0 7 135,0 0 1,10 7 8,4-7-248,6 10 1,4-5-1,2 10 93,4-1 1,1 1-32,-2 0 1,-5-1-175,5 1 1,-4-1-269,-4 1 1,1-10-55,0-5 1,-10-5 14,-4-2-79,-6-10 241,-2-2 11,0-10 1,-7-10-1,-3-7 3,-2-9 0,-3-8 25,-7-10 0,1-9-84,-1-5 1,7-3-124,1 3 1,2-5-485,-3 5 0,-2 2 322,10-2 0,-3 2 445,3-2 0,5-15 0,-8 5 0</inkml:trace>
  <inkml:trace contextRef="#ctx0" brushRef="#br0" timeOffset="35467">2116 327 7569,'-14'-22'0,"-1"1"0,11-1 0,-6-2-166,10-5 178,-10 4 1,8-6 0,-6 9 179,6 0 1,2 8 14,0-1-111,10 10 1,-1 5 47,6 15 1,-3 4-21,-5 3 0,5 7-32,10 0 0,-7 10-80,-1-3 0,1 1 4,7 6 1,0-11 50,-1 11 0,-1-4-163,-6 5 0,6-8-100,-6 0 1,6-6-78,1 6 0,1-9-17,0 2 0,0-5-140,0-2 1,-1-1 93,1 1 336,0-10 0,10 8 0,2-8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58.946"/>
    </inkml:context>
    <inkml:brush xml:id="br0">
      <inkml:brushProperty name="width" value="0.08571" units="cm"/>
      <inkml:brushProperty name="height" value="0.08571" units="cm"/>
      <inkml:brushProperty name="color" value="#DF0725"/>
    </inkml:brush>
  </inkml:definitions>
  <inkml:trace contextRef="#ctx0" brushRef="#br0">502 449 7569,'-21'-22'-398,"-1"8"1,2-1-74,6-2 1,-13 5 470,5-3 0,-4 8 0,4-7 0,0 9 0,0-2 0,-9-6 0,-3 1 0</inkml:trace>
  <inkml:trace contextRef="#ctx0" brushRef="#br0" timeOffset="290">88 253 6666,'-22'0'-452,"0"0"0,3-3 452,4-4 0,6 5 0,9-8 16,0 10 1,0-3-16,0-4 0,0 2 106,0-9-32,0-1 30,9-16 0,-4 2-34,10 0 0,-10 0 295,2 14-250,-5-4 1,-2 4 135,0 1-173,10 9 0,-8 5 15,6 14 1,-6 6 12,-2 1 0,0 11-50,0 4 0,0 5-4,0 3 1,7 7-15,1 0 0,-1 0-109,-7-8 0,2-1 91,6-6 1,-4 3-78,11-10 0,-8 7 13,8-7 1,-8 0 58,8-7 0,-8 0-463,7 0 173,1 0 0,7-1-42,0 1 1,-1 0 315,1 0 0,0 0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8:03.324"/>
    </inkml:context>
    <inkml:brush xml:id="br0">
      <inkml:brushProperty name="width" value="0.08571" units="cm"/>
      <inkml:brushProperty name="height" value="0.08571" units="cm"/>
      <inkml:brushProperty name="color" value="#DF0725"/>
    </inkml:brush>
  </inkml:definitions>
  <inkml:trace contextRef="#ctx0" brushRef="#br0">42 175 7569,'-12'-22'-639,"2"10"701,10 2 162,-10 10 0,8 10 0,-5 5 1,7 6-7,7 8-239,-5-4 1,18 13 0,-6-6 106,6 2 1,2 0-20,-1 2 0,1-4-34,0-10 0,-8-3-92,1-5 0,-8 3 59,8-9 38,-10-1 0,7-7 41,-5 0-37,-5 0-63,8-10 0,-10-2 0,-2-10 59,-6 0 1,4-9-7,-11-5 0,3-6-55,-3-1 1,-2-1-19,10 1 1,-2 1 106,1 6 1,6 5-55,-5 9 1,4 7-82,3 1 0,10 9 81,4-2-68,-4 4 0,9 13 1,-4 4 55,4 6 1,3-1-3,0-4 0,0 4-13,0-4 1,-1 2-9,1-3 1,2 3 25,6-10 0,-6 1-23,5-8 0,-5 0 94,-2 0 0,0-10-46,0-5 0,-3 1 9,-5-8 1,6 5 1,-6-12 0,-1 5 6,1 2 0,-2 0-23,3 0 0,-3 10 29,-5 5-70,-4 4 1,13 6 47,-8 4 0,-1 5-65,-7 10 1,2 10-3,6 4 0,-6-2-108,5 2 1,3-2 32,-3 3 1,10 1-164,-2-9 1,-3 8 36,3-8 0,2 0-118,12-7 1,-3-1-77,11 1 433,9 0 0,19 0 0,13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8:04.503"/>
    </inkml:context>
    <inkml:brush xml:id="br0">
      <inkml:brushProperty name="width" value="0.08571" units="cm"/>
      <inkml:brushProperty name="height" value="0.08571" units="cm"/>
      <inkml:brushProperty name="color" value="#DF0725"/>
    </inkml:brush>
  </inkml:definitions>
  <inkml:trace contextRef="#ctx0" brushRef="#br0">66 241 7511,'-12'10'-90,"2"2"110,10 10 1,0-1 15,0 1 1,-2 0-13,-6 0 4,6 0 188,-8-1-186,1 1 111,6-10-129,-7-2 0,10-12-19,0-6 1,0-4-9,0-10 1,8 1-4,-1-1 1,8-7-11,-8 0 0,7-10 38,-6 2 1,6-4-8,-7-2 1,8 6 38,-8 1 0,10 12 8,-2 2 1,-3 3 23,2 11-28,1 1 1,7 17 20,0 4 0,-8 8 4,1 7 1,-1-2-29,8 9 1,-7-7-6,-1 8 0,1-11-112,6 3 1,-6 3 6,0-3 0,-1 0-161,8-7 1,0 2-2,0 5 0,-1-5-200,1 5 1,0 3 428,0-3 0,9 0 0,3-7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8:10.092"/>
    </inkml:context>
    <inkml:brush xml:id="br0">
      <inkml:brushProperty name="width" value="0.08571" units="cm"/>
      <inkml:brushProperty name="height" value="0.08571" units="cm"/>
      <inkml:brushProperty name="color" value="#DF0725"/>
    </inkml:brush>
  </inkml:definitions>
  <inkml:trace contextRef="#ctx0" brushRef="#br0">327 109 7569,'-21'-21'-149,"-4"6"1,-1 0 128,-3-1 1,-3 6-1,5 0-361,-2 0 0,0 8 209,8-5 1,-1 4 354,0 3-296,10 0 0,-8 0 493,18 0 59,-8 0-287,20 0 1,2 10-72,10 5 0,0 4-21,0 3 0,2 7-9,5 0 1,5 7-7,9-7 1,1 3 22,0-3 1,9-5-3,5 5 1,5-7-50,3-7 0,1-6-220,6-9 1,7 0 226,15 0 1,-38 0-1,2-2-267,6-1 1,1-1 0,4-2 0,0-1 275,-4-3 1,-1-1-1,4 1 1,0 0-21,-3 3 0,-1 0 0,8-2 0,2 1 0,4 4 0,2 1 0,3-5 0,-1 1 8,-2 3 1,-2 1 0,-2-1-1,-1 0 2,-3 4 1,-1 0 0,5 1 0,1 1-359,6 1 0,0 1 0,0-2 1,1 1 288,-1 4 1,-1 1-1,-3-5 1,-2 1 58,-2 3 0,1 0 1,4-1-1,3 0-5,6 2 0,1-1 1,-1-1-1,0 0-3,-7-2 1,1-1-1,4-1 1,1 1 21,1 4 0,2 1 1,4-5-1,1-1-4,-27 0 1,1 1 0,-1-1-1,-2-1 1,-1 0 0,-1-1-9,33 0 1,-1 0 0,1 0 0,0 0-7,-29 0 1,1 0 0,-1 0 0,1 0 0,-1 0 0,0 0-249,1 0 1,-1 0 0,0 0 0,-2 0 0,-1 0 0,2 0 256,3 0 0,2 0 0,-2 0 0,24 0 0,-1 0-35,-4 0 0,0 0 0,3 0 0,1 0-188,0 0 0,-1 0 0,-5 0 0,-1 0 197,4 0 1,-2 0 0,-13 0 0,-2 0 3,-2 0 0,0 0 0,-2 0 0,1 0 20,-3 0 1,0 0 0,-3 0-1,-1-2-12,-3-2 0,-1 1 0,-5 1 0,0 1 144,-1-2 1,-1-1 0,-1 2 0,-2 1-89,36 1 1,5 0 127,-12 0 1,5 0-226,2 0 1,-7-7 78,0 0 0,-9 0 549,1 7 1,-13 0-624,-9 0 1,-6-3 772,-8-4 0,-4 5-795,-10-6 1,-3 3 1052,-4-2-1152,4 5 1,-17-10 105,6 4-378,-6 6 1,-2-10-118,0 5-91,-10 4 633,-2-7 0,-19 1 0,-3-3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59.944"/>
    </inkml:context>
    <inkml:brush xml:id="br0">
      <inkml:brushProperty name="width" value="0.08571" units="cm"/>
      <inkml:brushProperty name="height" value="0.08571" units="cm"/>
      <inkml:brushProperty name="color" value="#DF0725"/>
    </inkml:brush>
  </inkml:definitions>
  <inkml:trace contextRef="#ctx0" brushRef="#br0">1112 394 7569,'-2'-20'332,"-5"6"1,2 4-572,-10 10 0,3 10-379,-2 4 0,2 13 419,4 2 1,6 7 383,-5-7 0,4 8-43,3-8 0,-7 0-109,0-7 0,-1-1 95,8 1 0,-7 0-54,0 0 1,-3-10-2,3-5 162,4 5-44,-6-9 1,1 4-165,1-14 0,0 2 5,7-10 0,-3-2-94,-4-12 1,5-5 108,-5-9 0,4-3-66,3-5 1,0-5 62,0-9 30,10-1 0,-5 3 0,9 5-45,3 7 0,3 8-14,1 6 1,4 8-18,4 15 1,-5 4 12,5 10 1,2 2-94,-1 6 0,1 6 67,-2 15 0,-7-2-25,0 9 0,0 1 47,-8 6-46,6 1 1,-6-8 0,-2 1 15,-2 1 0,4 1-5,-6-3 0,1 6-136,-1-6 0,-6-2-185,5 2 1,3-2 348,-3 3 0,20 4 0,-3-7 0</inkml:trace>
  <inkml:trace contextRef="#ctx0" brushRef="#br0" timeOffset="-16828">2792 2051 7569,'-10'-34'16,"5"-5"1,-7 10 0,3 3 569,4 2-311,-7 2 30,9 0-293,-16 10 19,16 2-119,-6 10 0,1 10 185,1 4 0,-3 15 27,3 8 1,2 16-159,-9 12 0,-1 11 69,-7 11 0,-2 10-259,10-47 0,-1 2 1,0 8-1,-1 3 263,-2 1 1,-1 3 0,-5 14 0,0 3-357,1 2 1,2 2-1,-1 4 1,1 1 363,5-29 0,1 2 1,2 0-1,-3 31 1,0 2-291,2-27 1,-1 1 0,1 0 0,3-2 0,2 0 0,0 1 278,-1 2 1,0 1-1,1 1 1,0 0-1,1-1 1,0 2-6,1 2 1,-1 2 0,2-1 0,0-4 0,2-1 0,-1 1 33,0 6 0,0 1 1,0 0-1,3 0 1,0 2-1,-1-1-11,-1 1 0,-2 0 0,2-1 0,1-2 0,1 0 0,-1-1-11,-1-5 1,-2-2 0,2 1 0,2 3-1,0 1 1,1-1-6,-1 0 1,-1 0 0,1-1 0,0-1 0,2 0 0,-1-3 28,1 27 0,0-3 1,4-1-1,2-1-226,0-10 1,3-3-1,4-5 1,3-3 196,0-4 0,4-2 0,3-6 0,2-3 89,0-7 0,1-2 0,5-5 0,1-3-146,34 31 1,6-8-165,8-7 1,-4-7 81,-11-14 1,3-6 149,5-9 0,-6-3 165,6-4 0,-12-5-1744,-3-10 1,-10-3 342,3-4 1187,-14 4 0,-1-18 0,-9 4 0,-1-8 0,8-1 0,5-3 0</inkml:trace>
  <inkml:trace contextRef="#ctx0" brushRef="#br0" timeOffset="-3444">0 1811 7569,'12'-9'142,"-2"-4"-143,0 1 0,-6 3 262,11 9 1,-10 9-81,2 6 0,3 7 48,-3 7 0,8 5-229,-8 9 0,7 11-32,-6 4 0,9 5-141,-3 2 1,-2 1-265,3-1 1,-1-7-687,8 0 1123,-10 1 0,8 6 0,-8 0 0</inkml:trace>
  <inkml:trace contextRef="#ctx0" brushRef="#br0" timeOffset="32548">960 2531 6752,'0'-12'190,"-10"2"0,8 8-45,-6-5-72,6 4 0,-1-7 42,-4 10-72,5 10 0,-8 2 3,10 10 1,-7 0 32,0 0 1,-3-1-14,3 1 0,2-5 11,-10 5 0,10-5 14,-2 12 0,-3-5-43,3-2 1,-7 10 2,6 4 0,-1 3-9,1-3 1,6 5-15,-5-4 0,-3 4-13,3 3 0,-1-8 43,8 0 0,0-2-55,0 3 1,0 1 22,0-9 1,0 8-1,0-8 0,0 7-13,0-7 1,0 8-4,0-8 0,0 7-8,0-7 1,8 0-10,-1-7 1,0 2 17,-7 5 0,3-12 24,4 5-52,-5-5 1,8 5 31,-10 0-8,0-10 1,2 0-5,6-5-3,-6-4 5,8 6-4,-10 1-20,0-8 25,0 18-28,0-8 1,0 2 23,0 1-3,0-10-11,0 14-4,0-16 54,0 6 5,0-9-37,0 0 0,0-9-42,0-3 40,0-10-20,0 0 1,0 7 0,-3 1 9,-4-3 0,5 5-13,-6-3 4,6 1 1,-5-8-5,-1 0 1,1 0 24,7 0 0,-7-7-16,0 0 0,-1 0 2,8 7 0,0-7-3,0 0 17,0-10 0,0 8 0,-2-8-13,-5 3 1,4 7 3,-4-8 0,5 8 34,2-7 1,0 7 4,0-8 0,-3 8-35,-4-7 0,4 7 6,-4-7 0,5 7-68,2-8 0,2 8 66,5-7-67,-4 9 0,16-12 0,-7 8 50,1-3 0,6 7-6,-5-2 0,3 5-31,-2 2 0,4 0-5,-4 0 1,-3 8 7,3-1 1,-8 8 9,7-7 1,-6 9 7,6-3 1,-9 4-19,2-4 42,5 6 1,-9-10-32,4 5 0,-4 2 8,-3-10 1,0 8 30,0-8 1,0 8 33,0-7 9,0 9-66,0-15 53,0 18-42,0-8 71,0 10 0,-10 3-10,-5 4 0,3-2 7,-2 9 1,2-6-43,-3 6 0,-2-7 0,10 8 0,-8-8 107,8 8 0,-8-8-45,8 8 1,-7-8-57,6 7 0,-6 1 14,6 7 1,-6 2 4,7 5 0,-8 5 8,8 10 1,-8 2-2,8 4 1,-10-1-15,3 9 1,1 3-2,-1 11 1,2-11 3,-3 4 1,-2-6 9,10-1 0,-3-3-64,3-4 1,5-12 47,-6 5 1,6-8 2,2 0 1,0 3-10,0-10 0,0 10 1,0-3 0,0 6 14,0 1 1,7 1-2,0 0 0,1-1-20,-8 1 0,0-3 16,0-5 1,0 6-7,0-6 0,2-5-2,5-2 1,-4-12 3,4-2 0,-2-10-28,2 2 1,-2-4-4,10-3 1,-1-3-29,8-4 1,0 2-123,0-10 1,-1-2-9,1-12 0,-7 5 43,-1-5 1,-2 5-177,3 2 102,4 0 0,-16 0-112,4 1 0,-5 6-189,-2 1 157,0-1 1,-2-4 51,-5 4 1,2-4-33,-10 4 0,8 3 311,-7-3 0,9 1 0,-3-8 0,6 0 0,-8-9 0,-2-3 0</inkml:trace>
  <inkml:trace contextRef="#ctx0" brushRef="#br0" timeOffset="33581">851 1637 7234,'0'-22'-266,"0"0"0,-3 10 648,-4 5-192,5 4-77,-8 13 1,3 5-16,-1 14 0,1-5-23,7 5 1,0-5-27,0-2 1,0 0-12,0 0 1,7-1-109,1 1 143,-1 0 0,-5-3-47,6-4 49,-6-5-59,8-10 34,-10 0 1,0-10 16,0-5-107,0-4 0,0-5-134,0-5 0,0 5 40,0-6 0,-8-1 118,1 2 1,0-7-10,7 6 0,0 1 6,0 8 1,0-1-5,0 0 0,0 7-68,0 1 8,0 9 59,10-5 1,2 18-13,9-1 187,1 10-170,10-5 1,-8 7 116,5-4 0,-5-3-103,-2-5 1,-2-2 7,-6 10 113,5-11 27,-16 6-23,16-10 0,-16 0-120,6 0 1,-9-2 32,0-6 1,-7 4-73,0-11 1,0 1 39,7-8 1,-3 7-4,-4 1 1,4-1 39,-4-7 0,5 0 37,2 1-37,-10-1 4,8 0-5,-8 10-49,10 2 0,2 20 13,6 4 0,-3 6 30,9 2 0,-2-1 3,3 1 0,4 0-23,-4 0 1,-3 0 0,2 0 0,-2-1-23,3 1 0,4-7 1,-4-1 0,4-2-89,3 3 1,0-5 69,0-10 1,-8 0-83,1 0 1,-1 0-144,8 0-153,0 0 233,0 0 0,-3-3-87,-4-4 1,-6 2 52,-9-9 0,0 6 208,0-6 0,0 9 0,-9-24 0,-3 5 0</inkml:trace>
  <inkml:trace contextRef="#ctx0" brushRef="#br0" timeOffset="33915">1418 1419 6902,'22'0'-89,"-8"2"174,1 5 1,-8-2 140,7 10 1,-6-10-176,6 2 1,-6 3-5,6-3 1,-9 3-23,2-3 1,-2-5-5,2 5-197,-4-4 177,6-3-154,-9 0-55,0 0 167,0-10 0,0-2-12,0-10 1,0 8 57,0-1 0,0 8 19,0-8-70,0 11 101,0-6 105,10 10 1,-5 7-140,10 0 1,-8 8 12,7-8 0,-6 8-1,6-8 0,-2 3 43,3-3-117,4-5 12,-7 8 0,8-7-291,-6 4 107,6-5-54,-8 8 1,7-8-88,-4 6 354,4-6 0,-7 17 0,10-6 0</inkml:trace>
  <inkml:trace contextRef="#ctx0" brushRef="#br0" timeOffset="35718">1876 1833 7569,'14'-12'9,"1"5"0,-10 14 0,2 10 79,-5 10 0,-2-1-115,0 11 1,0-8 66,0 7 1,-7-7-105,0 7 1,-8-9-63,8 2 1,-7-5 71,6-2 1,-1-7-53,1-1 0,6-6-402,-5 6 508,4-9 0,-7 14 0,-2-7 0</inkml:trace>
  <inkml:trace contextRef="#ctx0" brushRef="#br0" timeOffset="36698">2159 1222 7569,'0'-21'-979,"0"8"1028,0 4 0,0 11 14,0 5 1,8 6-32,-1 8 1,3 1-92,-3 0 0,-2 0-4,9 0 0,-9-8 104,2 1 1,-2-10 397,2 2-369,-4-5-25,7-2 55,-10 0-144,0 0 0,-8-9 55,1-6 1,-7 3-8,6-3 1,-6 1-58,6-8 0,-1-7-10,1 0 0,6 0 47,-5 7 0,4 0-8,3 0 1,3 0-54,4 1 1,-2 6 51,9 1 1,1 9-2,7-3 1,0 6-93,-1 2 51,1 0 0,0 2 28,0 6 0,-8-3-49,1 9 248,-10-9-147,14 14 1,-16-14-50,4 10 12,-5-10 130,-2 14 1,-2-17-49,-5 6-35,4-6 13,-7-2-20,10 0 1,0-2-9,0-6 1,10 6 1,0-10-2,4 5 3,6 4-62,-8-7 0,10 10 59,0 0-9,-1 0 1,1 0-21,0 0 1,-8 0-4,1 0 0,0 0-90,6 0 84,1 0 1,0-7-5,0 0 0,-3-10 13,-4 2 0,4 3-1,-4-2 1,-3-1 14,2-7 1,-6 8-11,6-1 44,-9 1 0,5-8 44,-10 0 121,0 0-37,0 1-107,-10 8 0,5 4 34,-9 9-33,9 0 1,-12 9-14,10 6 0,-1-3 7,8 3 1,-7-8-3,0 7 1,-1-6-4,8 6 1,0-6-119,0 6 110,0-9 0,3 5-90,4-10 1,-2 2 26,10 5 1,-1-4-118,8 4 1,0-5 88,0-2 1,-1 0-112,1 0 1,7 0 107,0 0 0,3-7-4,-3 0 1,-5-3-6,5 3 1,-12 2-4,-2-9 0,-10 6 34,2-6 20,5-1 1,-10-7 21,6 1 0,-6 6 46,-2 0-57,0 1 57,0-8 1,-7 8 122,0-1 0,-3 10-130,3-2 1,4 7 23,-4 7 0,-3-2 198,3 10 1,-3-1-5,3 8 0,5 7-104,-6 0 1,3 0-85,-2-7 1,5 7-5,-6 0 1,6 3-5,2-3 0,0-3-122,0 11 0,10-11-153,4 3 0,6 3 116,1-3 1,-6 0-90,0-7 0,-1-3-73,8-4 0,-3 4-295,-4-4 555,4-5 0,-7 9 0,10-7 0</inkml:trace>
  <inkml:trace contextRef="#ctx0" brushRef="#br0" timeOffset="37184">1592 2247 7569,'-29'0'0,"0"3"-194,2 4 0,10-4-776,3 4 733,-1 5 658,3-10-190,3 8 1,18-12-101,6-6 0,7-4 15,7-10 1,5 1-59,9-1 0,3-7-30,5 0 1,7-10-27,15 3 1,7-6-173,-34 20 1,3 1-1,0 2 1,1 1 161,4 0 0,1 0 1,2 4-1,0-1-11,-2-3 1,-1 0-1,-1 4 1,-2 1-54,36-16 1,1 5 49,-1 2 1,0 7-41,0 1 0,-2 2 70,-5-3-61,5-4 1,-24 14 0,4-7 41,-2 2 1,-17-4-10,-2 6 0,-15-1-40,0 1-9,-15 6 31,-4-8 1,-10 8 9,0-6 0,-2 6 230,-6-5 0,4 4-305,-11 3-107,0 0 1,1 0-39,-1 0-134,1 0 220,-8 0 1,8 0-255,-1 0 386,10 0 0,-14 10 0,7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21.211"/>
    </inkml:context>
    <inkml:brush xml:id="br0">
      <inkml:brushProperty name="width" value="0.08571" units="cm"/>
      <inkml:brushProperty name="height" value="0.08571" units="cm"/>
      <inkml:brushProperty name="color" value="#DF0725"/>
    </inkml:brush>
  </inkml:definitions>
  <inkml:trace contextRef="#ctx0" brushRef="#br0">502 459 7569,'3'-22'-753,"4"0"0,-5 8 654,6-1-87,-6 10 151,-2-4 35,0 9 0,0 2 0,0 5 0,-2 8 0,-6 14 0,-4 5 0,-10 10 0</inkml:trace>
  <inkml:trace contextRef="#ctx0" brushRef="#br0" timeOffset="146997">284 110 7569,'-22'0'0,"-9"0"-230,16 0 1,-14 0-287,15 0 0,-3-3 516,2-4-171,-4 5 1,16-10 170,-4 4 0,5 4 1,2-11-1,0 10 48,0-14 0,-3 16-33,-4-4 5,5-5-16,-18 10-2,18-8-57,-8 10 67,10 0-63,0 0 50,10 0 1,-5 0-6,9 0 1,-7 2-18,8 6 12,-10-6 11,5 8 0,-1-1 0,3 3 0</inkml:trace>
  <inkml:trace contextRef="#ctx0" brushRef="#br0" timeOffset="148932">44 524 6594,'-22'0'-833,"10"0"838,3 0-21,9 0 16,0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45:49.583"/>
    </inkml:context>
    <inkml:brush xml:id="br0">
      <inkml:brushProperty name="width" value="0.08571" units="cm"/>
      <inkml:brushProperty name="height" value="0.08571" units="cm"/>
      <inkml:brushProperty name="color" value="#DF0725"/>
    </inkml:brush>
  </inkml:definitions>
  <inkml:trace contextRef="#ctx0" brushRef="#br0">14386 229 7569,'-35'-10'-217,"9"-3"1,11-7 0,0 2-564,2 3 684,-7 10 0,20-13 742,0 10-498,0 1 1,28 7-79,-6 0 0,9-8-71,0 0 1,-6 1-12,6 7 1,2-8 11,-3 1 0,3-1 7,-2 8 1,-6 0 52,6 0 0,2 0-10,-3 0 1,11 2-31,-3 6 0,1-5 6,6 4 1,-4 3 38,13-2 0,4 2-37,3-2 0,5-6 1,3 6 0,0-5-18,-1-3 0,1 0-120,0 0 1,0 0 106,-1 0 0,11 0-8,5 0 0,5 0-336,3 0 1,2 0 354,5 0 1,-12 0-6,5 0 0,-8 0-1,0 0 0,-3 0-75,-5 0 0,6 0 114,9 0 1,-7 0 6,0 0 1,0 0-29,8 0 0,-3 0 2,-5 0 0,-5 0 9,-10 0 0,2 0 7,5 0 1,-2 7-115,10 1 1,0 0 93,8-8 1,7 2-72,0 6 1,-7-6 43,-8 6 0,-8-6-1,8-2 1,0 0-3,8 0 1,0 0 3,-1 0 1,-40 0-1,0 0 5,3 0 0,-1 0 0,46 0 0,-7 0 0,-3 0 2,-13 0 0,11-2-4,-3-6 1,13 6 42,2-6 0,0 3-24,-7-3 0,7 6-273,0-6 0,-2 6 285,-13 2 1,5-3 3,-5-5 0,8 6-5,7-6 1,-2 6-13,-44 2 0,1 0 0,-2-1 0,0-1-4,1-2 0,1 1 1,-3 1-1,0 1 12,40-7 1,1 6-7,0 2 1,7 0-7,0 0 1,-44-3-1,0-2-2,-2 1 0,0 1 0,2-2 0,0 2 6,-1 2 0,-1 2 1,-2-1-1,0 0 14,40 0 0,1 0 11,-1 0 1,9-8-26,-1 1 1,-45 2-1,1 2-3,-1 3 0,-1 0 1,2-1-1,0-1 1,-1-1 0,-1-1 0,-2 3 0,0-1-21,40-5 0,-4 4 13,4 3 0,-2 0-4,-35 0 1,-1 0 0,47-2 8,-47-2 0,0 0 0,37 1 1,1-4 0,-7 4-22,0 3 0,3 0 23,-11 0 0,11 0-7,-3 0 1,2 0 1,-2 0 0,10 8-28,-10-1 0,8 1 21,-16-8 0,8 0-2,-7 0 1,2 0-28,-3 0 0,-2 3 16,10 4 0,0-4 11,7 4 1,9-4 0,-1-3 0,-2 0 20,-13 0 1,2 0-21,-9 0 0,1 0 0,-1 0 0,4 0 20,11 0 1,-42 0-1,2 0 18,1 0 0,1 0 0,-3 0 0,-1 0-22,50 0 1,-9 0 1,-7 0 1,-2 0 36,-6 0 0,-5 0 51,6 0 1,-6 8-97,-2-1 1,5 1 8,-6-8 0,6 0-61,-13 0 0,-5 2 298,-2 6 1,-6-5-288,-2 4 0,-11 3 78,-4-2 1,-6 2-263,-2-2 1,0-3 65,0 10-82,-10 1 0,-3 9-431,-10 6 664,0-6 0,0 18 0,0-7 0</inkml:trace>
  <inkml:trace contextRef="#ctx0" brushRef="#br0" timeOffset="3350">9713 3528 7432,'-13'0'-903,"-7"0"943,17 0 49,-7 0-28,10 0 88,0 0-40,10 0-41,3 0 1,10 0-27,0 0 1,0 8-11,0-1 1,0 3-18,0-2 0,0-3-3,-1 10 1,4-2 10,4 2 0,-2 6-13,11-6 0,-9-2 32,8 2 1,-2-7-17,2 7 1,5-10 5,-4 3 0,12-6-7,2-2 1,3 0 83,-3 0 0,-4 0-76,4 0 0,3-2 4,-2-6 0,9-2-2,-2-5 0,16 2-7,7 5 0,-3 6-257,3-6 1,0-2 273,8 2 1,-8 1-63,0 7 1,-10 0 47,2 0 0,-5 0-120,-2 0 1,-5 0 80,4 0 1,4 0-2,12 0 1,2 0 7,-9 0 1,6 0-6,-6 0 0,7 0-89,-8 0 0,1 0 102,-9 0 0,4 0 4,4 0 1,-2 0-3,10 0 1,-3 0 31,3 0 1,3 0-25,-11 0 0,0 0 5,-7 0 0,-3 0-11,-5 0 0,6 0-12,-6 0 1,5 0 22,3 0 0,2 0-6,5 0 1,-5-3-4,6-5 1,2 6 2,-3-6 0,-7 6 24,-8 2 1,-8-3-36,8-4 1,-10 4-1,3-5 1,-3 6 263,2 2 0,-2 0-265,10 0 0,-2 0 25,2 0 0,5 0-15,-5 0 1,-2 0-4,2 0 1,-3 0-5,3 0 1,3 0 31,-11 0 1,1 0 19,-8 0 0,7 0-45,1 0 1,2 0 186,-3 0 0,6 0-167,9 0 1,1 0-25,0 0 1,2 0 11,5 0 0,-12 0-2,5 0 0,-8 7 4,0 1 1,5 0-33,-5-8 0,0 0 26,8 0 0,-3 0-241,18 0 0,0 0 252,8 0 0,-1 0 4,1 0 0,-8 0-20,0 0 1,-10 0 9,2 0 1,-2 0 17,2 0 1,8 0-21,16 0 0,-6 0 2,5 0 1,-5 0-20,-2 0 0,-3 0 1,-5 0 0,2 0 4,-9 0 1,9 0-2,-2 0 0,11 2 13,-4 6 0,6-6-4,-13 6 0,5-5 23,3-3 0,-8 0-25,0 0 0,-8 2 32,8 6 0,0-6-29,8 6 1,7-5 1,0-3 1,0 2-19,-7 6 0,-8-6-4,0 6 0,-8-6-26,8-2 1,-5 0 43,13 0 0,-3 0-14,-36 0 0,1 0 0,45 0-237,-45 0 0,-1 0 1,44 0 224,2 0 0,-7 8 13,-8 0 1,15-1-3,0-7 1,-45 0 0,2 0 9,1 0 1,0 0 0,0 4-1,1 0 1,-1 0 1,0 0 0,-1 0 0,0-1 0,-2-2 0,-1-2 0,2 2 1,0 1-7,44 5 1,-45-5 0,1-1-3,-1 3 1,-1 0 0,3-3 0,0 0 0,1-1 1,1 0-1,-1 3 1,0 2 84,1-1 1,-1-1 0,-4 2 0,1-2-18,-1-2 0,1-2-20,4 1 0,1 0 1,4 0-1,1 0 1,5 0-1,2 0 7,2 0 1,-1 0 0,-7 3-1,0 2-14,0-1 0,0-1 0,-1 2 0,-1-2-251,-2-3 0,0 0 1,4 3-1,0 2 247,-4-2 1,0 1 0,4 4 0,0 0-23,-4-4 1,0-1 0,3 1 0,-1 0 14,-5-4 1,-1 0 0,2 3 0,-1 1-176,41 4 1,-44-4-1,0 0 186,-2-4 0,1 0-71,2 0 1,0 0-1,-4 0 1,0 0-1,47 0 14,-5 0 0,-12 0 129,-6 0 1,-15 0-314,-7 0 1,-8 2 382,-8 6 1,-5-6-442,-10 6 0,0-5 762,0-3-1550,-11 0 566,-2 0-157,-10 0 1,-17 2 344,-6 6 0,-26 5 11,-4 9 275,-11 1 0,16-7 0,-3 1 0,-56 19 0</inkml:trace>
  <inkml:trace contextRef="#ctx0" brushRef="#br0" timeOffset="4467">7468 5292 7569,'-35'0'-314,"-1"0"-261,5 0 529,6 0 0,-8 0 0,10 0 74,0 0 1,0 0 58,0 0 1,8 0 4,0 0 0,2-3 16,-2-4 1,2 4-24,5-4 1,6 1 98,-6-1-12,6 4-86,2-7 1,2 2-14,6 1 0,4-1-13,11 8 1,3 0 19,4 0 0,-2 0 9,11 0 0,-1 8-25,8-1 1,7 4 11,0-4 0,3-4 36,-2 4 1,-1-4-36,16-3 0,0 3 1,22 4 1,-2-4-208,-36 1 0,1-1 1,1-1-1,0-1 183,6-1 1,0 0-1,-2 0 1,-1 0-11,3 0 1,0 0 0,-1-3-1,0-2-220,1 2 1,0-1-1,4-4 1,2 0 249,9 4 0,1 1 0,-1-5 0,1 0-331,7 5 1,0-1 0,-6-5-1,-1 0 343,-1 1 1,1 1 0,6-3-1,2-1-11,10 0 0,1-1-16,-4 1 1,2 0-1,4 0 1,0 1-1,-8 1 1,0 0 8,6 1 0,2 1 1,-1 4-1,2 1-305,-28-1 1,1 1 0,-2-1 0,27 2 0,-3 0 269,-2 1 1,0 0 0,5 0 0,2 0 9,-31 0 0,1 0 1,0 0-1,-2 0 0,0 0 1,0 0-4,28 0 0,1 0 0,-29 0 1,1 0-1,0 0-4,1 0 0,0 0 0,0 0 0,1 0 0,0 0 0,1 0 19,-2 0 0,0 0 1,-1 0-1,31-1 0,1-1-8,-1-2 1,0 1 0,-31 2 0,1 0 0,0 0-9,2-1 1,1-1 0,-1 0 0,-2 0 0,-2 0 0,1-1 9,28 1 0,-1-1 0,-1-4 0,0 0-5,1 4 0,1 1 0,-1-2 0,1 2-42,0 3 1,-1 0-1,-8 0 1,-1 0-8,-9 0 0,-2 0 1,-2 0-1,-1 0-13,5 0 0,-1 0 1,-4 0-1,-1 0 36,2 0 0,-1 0 0,-8 0 1,-1 0-59,-5 0 0,-1 0 0,-4 3 0,-2 2 142,41 2 1,-3 1-260,-5-8 1,-5 0 113,-11 0 1,-9 0 525,-6 0 0,-4 0-1032,-4 0 1560,-9 0-1507,-3 0 0,-18-8 944,1 1-1135,-11-1 1,-5 8 295,-15 0 1,-8 0-309,-8 0 1,3 0 33,-10 0 665,-10 0 0,-11 0 0,-10 0 0</inkml:trace>
  <inkml:trace contextRef="#ctx0" brushRef="#br0" timeOffset="5825">18624 1856 7822,'0'-33'332,"0"5"0,0-8-237,0 3-712,0 2 1,0 16 211,0 0 640,0 10 0,-2-13-141,-6 10 1,-2-2 6,-5 2 1,-6 6-14,6-6 1,-8 6-76,-8 2 0,-4 0 0,-11 0 1,-2 0 122,-6 0 1,3 0 12,-10 0 1,-2 0-104,-14 0 0,3 0-168,-10 0 1,11 7 193,-4 1 1,6 2-6,2-2 0,1 2-49,-1 5 0,-2 6 48,-6-6 0,3 5-65,-10 3 1,3 0 46,-3 0 1,-5-3 2,5-4 0,5 4-46,3-5 0,7 13-2,8 3 0,-5-1 29,5-7 0,-13 3-6,-3 4 1,-9-2-18,2 10 0,-3-2 24,3 2 0,-2 6 36,9-6 0,4 2-39,11-1 0,6 1 99,11-9 1,-1 7-88,0-7 1,0 7 9,0-8 1,8 9-6,0-9 1,7 11-1,-7-3 0,10-2-30,-2 2 1,4 0 40,3 8 1,8 0 115,0-1 0,2 1-133,-2 0 0,-3 0-29,10 0 1,-2 5 18,3-6 1,4 6-4,-5-13 0,3 3-10,-2-3 1,4 6-6,-4-6 0,4-3 13,3 4 1,0-4 2,0 3 0,0 3 36,0-10 1,10 7-38,5-8 1,-2 9 66,2-9 0,1 8-60,7-7 0,7 7 3,1-7 0,2 9 20,-3-1 0,-2-4 0,10 3 0,-7-2-70,7 2 1,-7 3 59,7-11 1,-8 9-48,9-9 1,-4 8 33,3-7 1,3 2 8,-10-3 0,9-2 3,-1 11 2,4-11 1,-2 7 0,4-7 2,11 3 0,0 2-10,6-3 0,-1-4-109,7 4 0,1-4 118,0-3 0,2 0 22,5 0 1,-9 0-24,9-1 1,-7 1 5,15 0 1,10-7-955,-41-9 0,1 1 921,1 0 1,2-1 0,0 0 0,0-1 0,1-1 0,-1 0 12,0 1 0,0-2 1,-1-2-1,0-1-231,5 3 0,1-1 1,-1-1-1,2-1 222,13-1 1,1 0 0,-1 0 0,1 0 12,3 0 1,0 0 0,-3 0 0,-1 0-26,0 0 0,0 0 0,9-1 0,1-1-305,5-1 1,1-1 0,5 2 0,0-1 280,-5-5 0,-1 0 0,-1 5 0,1-1 7,0-3 0,1-2 0,0 2 0,2-1-3,-19 1 1,3-1 0,-2 0-1,24-2 1,-2 0 22,1 2 1,1 1-1,-30 0 1,1 0-1,2 0-4,5 2 1,1 0-1,0 0 1,-2-1-1,-1-1 1,0 0-8,1-1 0,-1 0 0,1 1 0,-3-1 0,1 0 0,0 1-2,1-1 1,0 1 0,1-1 0,1 0-1,0 1 1,0-1-189,-2 0 0,0 1 0,1-1 0,1 1 1,0 0-1,0 1 191,-4 0 1,0 2 0,-1-2 0,4 0 0,-1-1 0,1 0-1,-3 2 0,-1 0 1,1 0-1,3-1 0,-1-1 1,0-1 1,-7 1 1,-1-1-1,1 1 1,4-1 0,0 0-1,0 1 54,-1-1 1,0 0-1,-2 1 1,27-5 0,-3 1-71,-10-1 0,0 1 0,5-1 1,0 1-53,-5 0 1,0-1 0,2 0 0,-1-1 16,-8-2 0,-2-1 0,-6 3 0,-3-2 24,-8-4 1,-1 0-1,-4 4 1,-2-1 133,41-22 0,-3 0-145,-5-8 1,-8-7 37,-15-1 0,-5-7-56,-10 8 1,-10-8 571,-6 7 0,-7-7-544,-8 8 0,-4-11 7,-11 3 1,-11 2-3,-4-2 0,-15 0 3,-9-7 0,-4-11 516,-3-5 0,19 39 0,-2 1-457,-1-2 1,-1 0 0,3 4 0,0 0 86,-25-42 0,25 42 0,0 0-57,1-4 0,0 0 0,-3 4 0,-1 0-26,-22-42 1,21 39 0,0-1 25,2-4 0,-1 0 0,-2 0 0,0 1-19,-1 3 0,-1 1 0,-3-1 0,0 0-71,0-1 0,-1 2 0,-1 5 0,-1 1 46,-28-29 0,29 34 0,-1 1 388,-28-20 1,-5 0-366,6 7 1,-9-8-220,1 1 1,29 25 0,-3 2-60,1 3 0,-1 1 1,-12-5-1,-3 0 102,-4 0 1,0 1 0,-2-2 0,0 2 45,2 3 1,0 0 0,-6-3 0,-3-1 16,-5 0 1,-2 1-1,-2-1 1,-4 3-237,23 10 0,-1 1 0,0 1 0,-24-5 1,0 1 252,-5 4 0,-2 1 0,29 4 0,-1 0 1,-2 1-194,-6 0 0,-2 1 0,0 1 0,2 0 0,-1 0 0,0 2 198,-2 0 0,-1 2 1,-1 2-1,-7 1 1,-1 1-1,-2 1-144,-1 2 1,0 0 0,-2 2-1,19-1 1,0 0 0,-1 1-1,0 2-182,2 1 1,0 1 0,0 1 0,-1 0 0,-4 1 0,-1 1 0,0 0 0,-1 1 194,-2 3 0,0 0 0,-1 2 0,-1 0 0,12-4 0,-1 0 1,-1 1-1,1 0 0,0 1-69,-17 7 0,0 2 0,0 0 0,-2 1 0,13-5 0,-2 0 0,-1 0 0,0 1 0,1 0 80,3 0 0,1 1 1,0 1-1,0 0 1,-1 0 152,-3 3 0,0 0 0,-1 0 0,1 1 0,-2 1 0,-3 2 0</inkml:trace>
  <inkml:trace contextRef="#ctx0" brushRef="#br0" timeOffset="9000">4467 4078 7569,'-33'-23'-636,"-5"0"523,5-10 1,0 7-1,10-4 48,0 4 0,-5 1 95,5-6 1,-5 6-105,13-6 0,5 6 123,2 2 1,5-2-3,3-6 0,0 6-117,0-6 0,0 6 87,0 2 0,0 0 31,0 0 1,0-8-29,0 1 0,0-1-20,0 8 1,0 0 50,0 1 0,0-1 76,0 0 0,0 7-35,0 1 1,-2 10 2,-6-3 1,-4 6-3,-11 2 1,-8 0-30,1 0 1,-11 8 41,3-1 1,2 11-31,-2-3 0,0-2 8,-8 2 1,0-2-16,0 2 0,-10 6-8,-5-6 1,-8-2-5,-7 2 0,-8-7-223,35-1 0,-1 1 0,-37-3 236,-4 3 1,7-6-5,0-2 0,-5 0-52,5 0 0,-6 0 42,-1 0 0,-1 0-16,1 0 1,40 0-1,0 0 7,-3 0 1,1 0-1,-41 0 32,2 0 1,13 3-225,-5 4 1,10-2 174,-2 11 1,-3-1-85,3 8 1,-11 2 66,3 6 1,3 2-78,-3 5 0,10 8 93,-2 0 0,4 2-106,4 13 0,1-7 63,6 7 1,-5-3-3,5 3 0,-5 5 39,-3-4 1,3-4 9,5 3 1,-3-10 76,11 3 0,-1-6-101,9-2 0,6 0-15,1-1 0,13 4 40,2 4 0,2-4 81,14 4 1,-8-2-65,7 2 0,0-4 287,8 4 0,10-4-288,6-4 1,4 1 184,3 0 0,10 0-182,5 0 0,13-3-13,3-5 1,9 5 2,-2-5 0,13 6-129,3 2 1,-1-8 120,-7 0 1,2 0-294,5 8 0,-2 0 275,10 0 1,-39-24-1,2-1 1,2-2 0,1 0 0,3 3 0,1-1-3,-4-1 1,-1-2 0,1-1 0,-1 0 29,43 13 1,0-4-9,-1-4 0,-4 1-3,4 0 0,-1-2-17,-38-13 1,2-1-1,-1 2 1,-1 0 28,1-5 0,1-1 0,5 5 0,1 0-16,-2-4 0,-1-1 1,-5 2-1,0-2 15,47-3 0,-48 0 0,0 0-11,10 0 1,0 0 0,3 0 0,0 0-1,4 0 0,1 0 1,-1 0-1,-1 0-208,-2 0 0,0 0 0,-1-1 0,-1-1 202,-2-1 1,0-1-1,2 2 1,2 1-259,3-2 1,1-1-1,3-2 1,1 1 257,0 2 1,-1-1-1,0-1 1,-1 0-38,-6 0 1,0 2-1,4 1 1,2-1 35,1-4 1,1-1 0,1 1 0,2 1 2,7-1 0,2-1 0,-5-3 0,0 1-11,-4 3 0,1-1 0,5-2 0,1 0-1,-3-2 0,1 1 0,5 2 1,1 2-10,-3 0 1,0-1-1,-1 1 1,-1-1 13,-5-4 0,-1 1 0,-1 3 0,0 1-1,-2-1 1,-1 0 0,3 1 0,0-1 2,5-3 0,1-1 0,-3 2 0,-1 0 10,-4 2 1,-1 1-1,2-4 1,0 1-16,-5 2 0,-1 1 0,2 1 0,0-1 1,6-1 0,1 1 0,-2 3 1,0 0 0,1-3 1,1-1-1,-4 5 1,-1 1-1,-7-2 1,0 0 0,3-1 0,1 0 2,0 1 0,-1 0 0,1 0 1,0 1 1,3 3 0,1 0 0,0-1 0,-1-1-42,-3-2 0,-1 1 0,-1 1 0,-1 1-56,-9-3 1,0 0-1,5 3 1,1 0 75,1 1 1,2 0 0,5-3-1,0-2 16,2 2 0,0-1 0,-5-4 0,-2 0 0,-4 5 1,-1-1 0,-3-4 0,1 0 3,-2 5 1,0-1 0,5-4 0,1 1 1,2 3 1,0 0 0,-3-4-1,0 1 0,0 3 0,-1 0 1,0-4-1,0 1-4,-4 3 0,0 0 0,0-4 0,-2-2 0,-5 2 1,0 1-1,1 1 1,2-1 1,4-1 1,1 1 0,0 3 0,1 0-3,2-3 0,0-1 0,-3 1 0,1-1-2,2-3 0,0-1 0,-2 1 1,-1-1-1,-1 1 1,1-1 0,0 1-1,1-1 10,2 1 0,0-1 0,2 1 0,1-1 1,5 1 1,0 0-1,-5-1 1,-1 1-22,-2 0 1,0-1 0,0-3-1,0-1 15,-3 1 0,-1 0 0,3-1 0,-1 1 0,-5 4 0,-1-1 0,3-3 0,0 0 2,2-1 0,-1 1 1,-1-1-1,0 2-79,-2 2 1,-1 1 0,-2-4-1,0-1 2,40-14 75,-9-1 1,-3 6 0,-11-3 6,1-3 0,0 0 99,-1 9 0,1-1-150,0 0 1,-3-3 36,-5-4 0,-5 4 319,-10-4 0,-3 4-310,-5 3 1,3 0 445,-10 1 0,-8-1-455,-8 0 246,-10 0 1,5 0 0,-10 0-261,0 0 0,0 0 141,0 0 1,-13 0-229,-10 0 0,-2-7 82,-13-1 0,0 1-1,-8 7 0,-10 0-2,-5 0 0,2-7 94,-2-1 1,0-2-105,-8 2 0,3 6 198,5-6 1,3-2-84,4 3 0,-2-8 75,-5 7 1,-5 1-60,5 7 1,-5 0-23,-3 0 0,-8 0 2,1 0 1,-8 8 61,8-1 1,-8 9-422,7-8 0,-7 7-149,8-7 0,-10 7 245,2-7 1,-6 7 110,-1-7 0,-8 7 45,49 1 1,0-1-1,0 2 1,1-1 83,-43-8 0,8-5-109,0 4 0,11 4 2,-4-4 1,-2 4 11,3-4 0,-8-2 316,8 11 1,-11-8-117,3 7 1,3-2-100,-3 2 0,10 6-177,-3-6 0,6-2 53,2 2 0,-2 0 94,-5 8 1,-6 0-27,-9 0 0,-3-7-373,-6-1 1,9-2 318,-1 2 1,8 6 112,8-6 0,-6-2-63,-9 2 0,-1-7 6,0 7 0,-2-7-24,-5 8 0,2-9-2,43 13 1,1-1 0,-36-12-19,-2 9 0,1-9 35,-9 9 0,2-3-11,45 5 1,-2 2 0,-8 2 0,-1-1-5,-6-1 0,0-1 1,3 2-1,0 1-58,5 1 1,0 0 0,-3 4 0,1 2-212,-2 2 0,0 0 1,-7-2-1,-1 0 205,-3 2 0,-1 0 1,-5-1-1,-1 1 28,-1 3 1,0 1-1,-5-1 1,-1 1-5,3-1 1,-1 1-1,-7 3 1,-1 0-129,30-5 0,-1 1 0,1-1 0,-31 6 0,1-2 143,0-2 0,1-1 1,-2 1-1,1-1-278,0 1 0,1-1 0,-4 1 0,2-1 271,5 0 0,0 1 0,3-1 0,0 1 125,9-1 0,0 1 1,-4-1-1,0 1-158,0 0 1,0-1 0,0-3 0,0-1 76,3 1 0,2-1 1,8-1-1,2 1 23,3 0 0,2 1 0,4 1 0,0 0-109,3-5 0,0 0 0,-4 4 0,-1 1-37,2-1 0,-2 0 0,-3-2 0,0 0 33,4 2 1,0 0 0,5-2 0,0 0 52,6 1 0,1 2 1,-2 1-1,0 0 147,2-3 0,-1 1 0,-1 5 0,0 2-404,1 0 1,1 1-1,-3 5 1,0 1 7,-6 1 0,1 0 0,0 1 0,2 3 125,1 6 1,1 2 0,0-2 0,2 1-142,0 6 1,2 4 0,1 1 0,0 1-26,-5 3 1,-1 2 0,1 1 0,-1 0-149,-3 1 0,-1 1 1,4 0-1,1 4 220,-1 9 1,2 3 0,3-3 0,1 1 3,-3 8 0,3 1 236,4-6 0,4 0 0,0 5 0,3 1 0,5-3 0,3 0 0,2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02:11.224"/>
    </inkml:context>
    <inkml:brush xml:id="br0">
      <inkml:brushProperty name="width" value="0.08571" units="cm"/>
      <inkml:brushProperty name="height" value="0.08571" units="cm"/>
      <inkml:brushProperty name="color" value="#DF0725"/>
    </inkml:brush>
  </inkml:definitions>
  <inkml:trace contextRef="#ctx0" brushRef="#br0">206 69 7569,'-22'0'-111,"-1"-8"1,0-2-532,0-2 1,0 6 502,0-1 0,8-3 150,-1 2 0,11 0-40,-15 8-5,17 0 31,-7 0 3,10 0 0,0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9T05:03:26.809"/>
    </inkml:context>
    <inkml:brush xml:id="br0">
      <inkml:brushProperty name="width" value="0.08571" units="cm"/>
      <inkml:brushProperty name="height" value="0.08571" units="cm"/>
      <inkml:brushProperty name="color" value="#DF0725"/>
    </inkml:brush>
  </inkml:definitions>
  <inkml:trace contextRef="#ctx0" brushRef="#br0">92 184 7569,'-10'-23'-594,"8"0"303,-8 10 76,-1-7 247,-1 7 1,-4-7 108,1 5-66,10 4-104,-5 1 1,12 0 43,6-5 1,5 5-7,10 10 1,2 0 20,6 0 1,4 2-15,11 6 0,0 5 8,0 9 0,0 4 8,-1 4 1,-1-2-4,-6 11 1,5-11-9,-5 2 0,-2 3-16,2-2 0,-7-1 27,7-7 0,0 0 0,8 0 0,10-3 8,5-4 1,5 2-1,3-11 0,10 1-324,5-8 0,12-3 317,4-4 0,-9-4-1,-7-4 0,0-5 4,8 5 0,2-6-22,-44 10 1,-1-1 0,45-8-5,-44 12 0,0 1 0,44-11-1,-2 10 1,-14-7-13,-9 7 1,-10-2-9,-13 2 0,-3 6-145,-5-6 133,-5 6 0,-18 2 22,1 0 1,-11 2-53,2 6 0,-4-3-183,-3 10 1,-10-7 413,-6 7 0,-4 0-272,-3 8 1,-7 3-49,-1 4 1,-12-2 141,-3 11 0,-10-1 0,-13-3 0,1-2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02:16.325"/>
    </inkml:context>
    <inkml:brush xml:id="br0">
      <inkml:brushProperty name="width" value="0.08571" units="cm"/>
      <inkml:brushProperty name="height" value="0.08571" units="cm"/>
      <inkml:brushProperty name="color" value="#DF0725"/>
    </inkml:brush>
  </inkml:definitions>
  <inkml:trace contextRef="#ctx0" brushRef="#br0">1 0 7569,'0'23'-325,"0"-7"0,0-1 0,0 3 325,0 2 0,0 3 0,0 0 0,0 0 0,0 0 0,0 0 0,10 0 0,-8-1 0,19 1 0,-8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02:49.485"/>
    </inkml:context>
    <inkml:brush xml:id="br0">
      <inkml:brushProperty name="width" value="0.08571" units="cm"/>
      <inkml:brushProperty name="height" value="0.08571" units="cm"/>
      <inkml:brushProperty name="color" value="#DF0725"/>
    </inkml:brush>
  </inkml:definitions>
  <inkml:trace contextRef="#ctx0" brushRef="#br0">184 23 7569,'-23'0'-306,"0"0"1,0 0 0,1 0-149,-1 0 740,0 0-154,10-10 83,-7 7-124,17-7-29,-7 10 0,12 0-2,6 0 1,5 3 21,10 4-69,0-4 1,0 15 0,2-8 41,6 2 0,2 4-21,5 7 0,5-8-26,-5 0 1,5 0-13,3 8 0,8-7 46,-1-1 1,8-7-7,-7 7 1,12-10-13,3 3 1,10-6-1562,12-2 1534,-40 0 1,0 0-1,43 0 1,5 0 37,-4 0 1,-4 0-272,1 0 0,0 0 263,-1 0 1,6-2-18,-44-2 0,1 0 0,-1 2 0,1-1 8,6-5 1,2 1-1,-1 4 1,0 0-8,-3 0 1,-1-1 0,-2 1 0,-1 1-20,38-6 0,-42 7 0,1 0 24,3-3 1,-1 0-20,3 2 0,0 1 0,-1 1 1,0 0-1,1 0 0,0 0 15,2 0 1,1 0 0,-1 0-1,-2 0 0,44 0 1,-49 0 0,-1 0 8,42 0 1,2 0-14,-41 0 1,1 0 0,-1 0 0,1 0 13,3 0 1,1 0 0,-6 0-1,0 0-5,47 0 1,-5 0 19,-2 0 0,-10 0-4,-6 0-22,5 0 0,3 0 0,13 0 9,2 0 1,-48 0 0,0 0 6,48 0 0,-12 0-26,5 0 1,-8 0-5,0 0 1,5 0 1,-5 0 0,7 0 9,9 0 0,-50 0 0,1 0 20,3 0 0,-1 0 1,2 0-1,0 0 5,44 0 0,0 0 3,-7 0 1,2 0-38,5 0 1,1 0 1,-44 0 0,2 0 0,-3 0 0,0 0 11,5 0 0,2 0 0,-5 1 1,0 1-1,-3 2 0,-1 0 0,0-3 1,-1 0-23,47 7 1,-48-6 0,2 1 17,4 1 1,1-1-1,3-1 0,0-1-14,0 3 1,0 0-1,4-2 1,0 1 27,-4 1 1,0-1 0,0-1 0,0-1 2,-4 3 0,1 0 0,4-2 0,0 1-253,3 1 0,0-1 0,3-1 1,2-1 236,3 2 1,-1 1 0,-7 2 0,0-1 15,-1-2 1,1 1 0,1 1-1,1 0 1,1 0 1,1-2 0,1-2 0,0 1-16,6 1 0,1 1 1,-2-2-1,0-1 6,1-1 0,1 0 1,-2 0-1,0 0-21,-2 0 0,-1 0 1,3 0-1,0 0 10,5 0 0,1 0 0,-2 0 0,-1 0-3,-1 0 0,-1 0 0,6 0 0,-1 0 3,-5 0 0,1 0 1,5 0-1,1 0 1,-3 0 0,1 0 1,2 0-1,2 0-7,2 0 1,1 0 0,1 0 0,0 0-325,-5 0 1,0 0 0,10 0 0,1 0 329,0 0 0,1 0 1,2 0-1,0 0-1,-3-1 0,0 2 0,-25 1 0,0 1 0,-1-1-10,30 2 0,1 0 0,-29-1 0,2 1 0,-1-1 14,0 0 1,-1 0 0,0-1 0,-2-1 0,0-1 0,-1 1 2,31 3 1,1 0 0,-32 0-1,1 0 1,0 1 9,2 0 1,0 0-1,0 0 1,-2-1-1,-1 0 1,-1 1 15,29 3 1,-1-1 0,2-3-1,-1 0-13,0 3 1,-1 1-1,-26-4 1,0 0 0,0 1 49,30 2 1,0 1-1,-3-1 1,-1-1-7,-7-2 1,0-1-1,2-1 1,0 1-37,2 5 1,0 0-1,-4-5 1,-1-1 10,-9 1 0,-3 1 0,-4 1 1,-2 1-31,-3-2 1,-2-1-1,-5 2 1,-1-2-32,0-3 1,-2 0-1,-4 0 1,-2 0 19,34 0 1,-5 0 274,-10 0 0,-11 0-398,-4 0 0,-16 0 1036,-8 0-1858,-14 0 1390,-6 0 1,-15 0-625,-10 0 0,-13-8 219,-26 1 0,-4-1-43,-11 8 0,-30 10 0,-8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02:50.240"/>
    </inkml:context>
    <inkml:brush xml:id="br0">
      <inkml:brushProperty name="width" value="0.08571" units="cm"/>
      <inkml:brushProperty name="height" value="0.08571" units="cm"/>
      <inkml:brushProperty name="color" value="#DF0725"/>
    </inkml:brush>
  </inkml:definitions>
  <inkml:trace contextRef="#ctx0" brushRef="#br0">138 24 7569,'-23'0'-38,"0"0"1,1 0-1,-1 0 30,0 0 1,10 10-1,5 5-15,6 5 1,4 3 10,6 0 1,5 0 32,10 0 0,10-3 33,5-4 1,15 1 24,8-9 1,16 0-31,7-8 1,-32 0 0,3 0-188,1 0 1,2 0-1,10 0 1,2 0 170,-2 0 0,1 0 1,7 0-1,1 0-347,-2 0 1,3 0 0,10-1 0,4-1 381,7-2 1,1 1-1,-31 1 1,1 2-1,0-1 6,0-1 1,0-1 0,3 0 0,12 1 0,2 1 0,1-1-39,-2 0 0,1-1 1,0 1-1,0 1 0,1 0 1,-1 0-307,-3-1 0,-1-1 0,2 0 0,5 2 0,1 0 0,0 1 301,3 0 1,0 0-1,1 0 1,-1 0-1,0 1 1,0 0-307,-2 2 1,0 0-1,-1-1 1,0 0-1,0-1 1,-1 1 279,2 3 1,0 1-1,-1-2 1,1-1 0,-1-2-1,-1 1 18,-6 0 0,0 1 0,0-1 0,-1-1 0,0 0 0,0 0-167,1-1 0,1 0 0,-2 0 0,-4 0 0,-1 0 0,-1 0 96,-2 0 0,-1 0 1,-1 0-1,-3-1 0,-1 0 1,0 0-8,1-1 0,-1-1 1,-1 1-1,24 0 0,-4-2-8,-10-3 1,-3-1-1,0 1 1,-2-1 170,-8-3 1,-1-1 0,-2 1 0,-1-1-184,-4 1 0,0-1 1,-4 1-1,-2-1-150,41-11 0,-21 8 967,-10 0 1,-12 7-999,-11-7 1394,-15 10-1494,-13-5 1,-23 10 1811,-10 0-1456,-10 10 0,-20 8 0,-1 10 0,-2 0 0,-7 7 0,-8 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26:49.718"/>
    </inkml:context>
    <inkml:brush xml:id="br0">
      <inkml:brushProperty name="width" value="0.08571" units="cm"/>
      <inkml:brushProperty name="height" value="0.08571" units="cm"/>
      <inkml:brushProperty name="color" value="#DF0725"/>
    </inkml:brush>
  </inkml:definitions>
  <inkml:trace contextRef="#ctx0" brushRef="#br0">20693 16556 7569,'-8'-19'81,"3"9"0,-5 1 1,-1 3 982,1 0-759,6 8 1,-5 8 65,9 9 0,0 7-106,0-1 1,6 9 0,3-1 143,1 9-266,3-2 0,0 7 0,-1-9 90,3 0 0,0 0-296,-3 0 0,5-3 103,-4-3 0,-5 2-494,-1-9 1,1 7-93,-2-7 0,1 0-305,-7-6 0,0-6-324,0-1 1175,0-7 0,0-5 0,0-11 0</inkml:trace>
  <inkml:trace contextRef="#ctx0" brushRef="#br0" timeOffset="196">20712 16556 7569,'0'-19'-43,"0"0"1,2 0 0,6 0 0,11 0 87,11 0 1,8 0 41,6 0 0,-2 3 197,9 3 1,-3-4-317,3 4 1,2 5 27,-9 2 1,0-3-1,-6 3 0,-8 0 0,-5 6 1,-4 2-1115,-2 4 1118,-9-4 0,-1 23 0,-9-3 0</inkml:trace>
  <inkml:trace contextRef="#ctx0" brushRef="#br0" timeOffset="371">20712 16670 7569,'-19'0'325,"6"0"386,1 0-542,7 0-225,5 0 1,17-2 339,9-4 1,7 3-83,-1-3 1,6 2-575,6-2 1,-4 4 174,4-5 1,3 5-288,-3 2 0,0 0 144,-6 0 0,-8 2-13,-5 5 1,-6 3 4,-6 9 348,-5 0 0,-16 8 0,-3 3 0</inkml:trace>
  <inkml:trace contextRef="#ctx0" brushRef="#br0" timeOffset="521">20826 16973 7569,'-28'11'376,"7"6"603,-6-15-710,16 6 0,5-8-86,12 0 0,7 0-23,12 0 1,5 0-12,8 0 0,0 0-363,0 0 1,6 0 132,0 0-206,9 9 1,-7-7-1,7 4-615,-3-4 376,-7-2 0,3 0 1,-8 3-177,0 3 702,-9-4 0,7 6 0,-6-8 0</inkml:trace>
  <inkml:trace contextRef="#ctx0" brushRef="#br0" timeOffset="1096">21907 16746 7569,'-11'-11'0,"-8"5"0,-8 4 911,-11 2-607,0 0 1,0 8 0,0 3 298,0-1 0,2 7-245,5-4 0,-3-3-275,9 3 1,6-7-46,6 7-290,9 0 101,-4 6 1,16-2-206,5-5 1,4-1 12,1-5 1,10-4 132,3 4 0,5-3-255,2-3 1,-6 0 85,-1 0 0,-5 0 86,5 0 0,-7-7 138,1 1 0,-4-2 111,-2 1 15,-9 5 1,5-8 235,-9 3 34,1 5-144,-7-6 576,0 8-264,-9 0 227,7 0-467,-6 8 1,8-4-78,0 9 0,8-7-35,5 7 1,4-9-134,2 2 1,0-1 135,0 1 1,0-4 8,0 4 0,0-3-419,0-3 0,-1-7 129,1 1 1,0-9-62,0 3 1,-6-5 22,0-2 1,-7-7 25,7 1 1,-9-9 82,2 3 0,-4-7-7,-2-6 0,0 4 15,0-5 1,0 5 141,0 2 0,-2 9 435,-4 4 0,2 12-50,-9 7 36,9 3 1,-7 12-63,5 4 1,4 10 46,-4 2 0,3 7-135,3-7 1,0 7 51,0-7 1,3 6-271,3-5 0,-2-1 83,9-6 1,-7 0 253,7 0-13,-1 0-877,7 0 365,0-9 0,0 1 5,0-5 0,-6-4-5,-1 5 12,1-5 1,6-2-278,0 0 1,0 0 170,0 0 1,0 6 112,0 0 1,2 1 49,4-7 1,-4 2-1588,5 4 1653,-5-4 0,6 7 0,3-9 0</inkml:trace>
  <inkml:trace contextRef="#ctx0" brushRef="#br0" timeOffset="1626">23652 16480 7569,'0'-10'641,"-9"1"172,7 9 1,-4 9-489,12 3 0,3 5-142,3 2 1,5 2-135,-4 5 0,-3-5 97,3 4 0,-9-4-329,3-2 243,-5 0 330,-2 0-611,0-8-888,0-3 737,0-25 0,0 4 152,0-12 1,-7-4-77,1-3 0,0-4 77,6-2 1,0 7 255,0-1 0,0 9-102,0-2 168,8 12-186,-6-4 1,9 15 0,-5-4 1,-4 12 285,4 7 1,-3 3-66,-3 3 0,0 0-30,0 0 1,0 0-87,0 0 1,0-6-86,0 0 88,0-1-51,0-1 0,2-3 42,4-8 0,-2-2-11,9-4 1,-3-5 2,3-8 1,4 0-11,-4 0 1,-3 0 114,3 0 0,-1 0-62,7 0 0,-6 7 298,0-1-165,-1 9 0,7-4-26,0 8 0,-2 2-124,-4 4 0,4 5 7,-5 7 1,-1-5-133,1 0 1,-5-1 109,5 7 0,-5-2-504,5-4 1,-7 4 232,1-5 0,-2-1-523,2 2 0,-1-7 774,7 7 0,-8-9 0,5 4 0</inkml:trace>
  <inkml:trace contextRef="#ctx0" brushRef="#br0" timeOffset="1785">24524 16272 8076,'-8'10'759,"6"-1"1,-7-7-573,9 4 154,0-4-158,0 15 1,2-6-668,5 8 1,-5-5-55,4 5 0,-4-2 538,-2 15 0,0-1 0,0 7 0</inkml:trace>
  <inkml:trace contextRef="#ctx0" brushRef="#br0" timeOffset="1929">24467 16746 7850,'9'-13'533,"3"1"0,-1 5-441,2-5 1,-1 5-37,7-5 0,0 7-7,0-1 1,0-2-1527,0 1 789,0 1 688,0-2 0,0 6 0,0-7 0</inkml:trace>
  <inkml:trace contextRef="#ctx0" brushRef="#br0" timeOffset="2234">24960 16423 7569,'11'0'0,"-3"3"361,-8 3 148,0 4 1,7 3-15,-1 0 0,2-7-145,-1 7 0,-5-7-144,4 7 1,-4-7-24,-2 7 1,0-7-310,0 7 185,0-9 0,-2 4 308,-4-8-444,4 0-274,-7 0 1,9-8 263,0-5 1,7-12-27,-1-7 1,9 3-120,-3-3 0,3 9 70,-2-2 0,4 4 94,-5 2 1,5 6 124,2 0 0,6 9 206,1-2 0,-1 6-147,-6 6 0,-2-2-56,-5 9 1,5 0 245,-4 6 1,4 0-73,2 0 0,-7 2-97,1 4 0,0-4-3,6 4 0,-7-4-1545,1-2 0,0-6 657,6 0 0,-7-3 754,1 3 0,0 4 0,6-7 0</inkml:trace>
  <inkml:trace contextRef="#ctx0" brushRef="#br0" timeOffset="7784">21110 17770 7511,'-10'-19'-107,"1"0"0,9 7 148,0-1 831,0 9-587,0-5 0,2 11-124,5 5 0,3 5-1,9 14 1,0-3 107,0 8 0,6 1-178,1 6 0,-1 0-135,-6 0 0,-2-2 160,-5-5 1,5 5 27,-4-4 0,-5-3-650,-1 3 0,-3-9 255,2 2 1,-4-4-403,5-2 1,-5-6-359,-2 0 1012,0-9 0,0 13 0,0-7 0</inkml:trace>
  <inkml:trace contextRef="#ctx0" brushRef="#br0" timeOffset="7979">21281 17732 7569,'-13'-19'0,"1"0"772,7 9-503,-3-7 1,8 13 0,2-7-395,4 3 1,5-5 8,8 7 1,0-7 31,0 7 0,6-3 69,0 3 1,9 4-167,-2-4 1,4 3-215,2 3 0,-1 0 206,1 0 0,7 0-21,-1 0 210,-8 9 0,0 10 0,-7 10 0</inkml:trace>
  <inkml:trace contextRef="#ctx0" brushRef="#br0" timeOffset="8154">21243 18130 7569,'-11'-19'-138,"3"9"-96,8-7 1,15 9 22,4-5 0,4-2 349,-4 9 1,0-7-118,0 7 1,6-7-154,0 7 0,3 0 0,-3 6 1,-4 0-28,4 0 1,-3 2-19,-3 4 177,-9 5 0,7 16 0,-7 3 0</inkml:trace>
  <inkml:trace contextRef="#ctx0" brushRef="#br0" timeOffset="8650">21376 18263 7569,'-11'9'442,"1"-7"-294,3 4-43,5-4 0,2-2-185,13 0 0,6-6-93,6 0 1,-2-3 134,9 3 1,0-3 127,6-3 1,8-5-1,4 4 1,-1-2-668,1 3 0,-5-5 269,5 4 0,-10 3 84,-2-3 0,-8 9 120,-11-2 61,0 3 296,-9 3-189,-1 0-101,-18 9 1,-1-5 30,-9 9 662,0-9 1,2 7 73,4-5-422,5-4-140,8 6-92,0-8 1,8 0 66,5 0 0,6 0-28,6 0 0,-4 0-378,5 0 0,1-2 116,-2-4 1,1 4-326,-7-4 0,-1-5 211,1-2 0,0 3 89,0-3 0,-6 1 77,0-7 1,-9-3-1,2-3 1,3 2 23,-3-9 0,0 3 28,-6-3 0,0 5-108,0 8 151,0-8 908,0 5-264,0-5-41,0 17-192,0 1 63,0 9-335,0 9 0,2 1 23,5 9 1,-3 0-16,9 0 1,-7 0 3,7 0 1,-7 0-244,6 0 1,1 0-49,6 0 1,0 0-25,0 0 1,0 0 5,0 0 1,0-7-197,0 1 0,2-7 215,4 7 0,-4-3 18,5 3 0,-3 2 121,2-9 0,-4 9 0,7-5 0</inkml:trace>
  <inkml:trace contextRef="#ctx0" brushRef="#br0" timeOffset="9700">23595 17827 7569,'-9'-11'-1237,"7"3"1234,-6 8 27,8-8-33,0 5 1,0-5 3,0 8 1,2 0 48,4 0 49,-4 0 12,7 0 14,-9 0 633,0 0-655,8 0-5,-6 0-54,15 0 0,-6 0 10,8 0 0,-7 0-2,1 0 1,0 0-37,6 0 1,0 0-37,0 0 1,0 0 19,0 0 1,-1 0-7,1 0 1,0 0 6,0 0 1,0 0-7,0 0 1,0 0 20,0 0 0,0 0-4,0 0 0,0 0-70,0 0 0,-6 0 61,-1 0-141,-7 0 174,11 0 1,-13 2 5,3 4 1,-6-1-8,-6 7 0,1-5 85,-7 5 0,-1-5 3,-6 5 1,0 1-51,0 6 1,0 2-20,0 4 0,0-2 31,0 9 1,0-9-17,0 3 0,0-3-57,0 2 0,3-4-12,3 4 1,-4-4-66,4-2 1,5-6-174,2 0 0,4-7-805,2 7 740,0-9 1,0 6 308,0-3 0,8-5 0,3 6 0</inkml:trace>
  <inkml:trace contextRef="#ctx0" brushRef="#br0" timeOffset="10608">24221 17694 7430,'10'-12'-32,"-3"-1"0,-3 7-4,2-7 0,-4 7 188,5-7 1,3 9-17,3-3 0,-3-1-15,3 2 0,2-1 7,10 7 1,-4 0-74,4 0 1,3 0 18,-3 0 1,0 2-92,-6 5 0,-6 3 125,0 9 0,-9 0-7,2 0 1,-4 7-135,-2-1 1,-8 6-146,-5-5 1,-4 1 154,-2-2 0,-8-4 1,-5 5 0,5-5-62,2-2 0,4-2 79,2-5 78,0-3 1,6-9-37,0 0-15,9 0 1,-2 0-34,12 0 1,-2 0 26,9 0 0,2 0 3,10 0 0,-2-2 6,9-5 1,-7 5-124,7-4 1,-7 4 44,7 2 0,-9-2-126,2-5 0,2 5 62,-1-4 1,-1 4-137,-6 2 1,0 0-33,0 0 1,0 0 70,0 0 1,0 0 84,0 0 0,-7 0 129,1 0 0,0-9 0,6-1 0</inkml:trace>
  <inkml:trace contextRef="#ctx0" brushRef="#br0" timeOffset="11727">25264 17524 7569,'-2'-13'0,"-5"0"0,5 7-549,-4-7 398,-4 9 1,7-13 279,-3 5 0,2 1-41,-2-2 0,3 7 243,-3-7 19,4 9-260,2-13 0,0 13 80,0-9 88,0 9-69,0-4 0,2 10-28,4 4 1,-3 5 78,3 8 0,2 2-91,-1 4 0,7 3 1,-1 3 0,-2 5-168,1-4 1,1 3 57,6 3 0,0 0 78,0 0 1,-7-2 0,1-4 1,-2 1-279,1-7 0,3-1-187,-9-6 0,7 0-759,-7 0 386,1 0-287,1 0 583,-6-9 0,4-1 423,-12-9 0,-4-9 0,-9-3 0,-9-14 0,-1-3 0</inkml:trace>
  <inkml:trace contextRef="#ctx0" brushRef="#br0" timeOffset="12185">25112 17732 6820,'19'0'65,"6"2"233,1 5 1,5-5-93,-5 4 0,7-4-119,-1-2 1,-3 0-57,3 0 0,0 0-123,6 0 1,-7-2 38,1-4 0,-3 1 71,3-7 0,4 6 31,-5-7 1,-1 7-54,1-7 1,-9 7-373,-3-7 329,0 0 1,-17 1 45,4-1-11,-4 9 1,-4-11-16,-4 9 127,-5-1 1,-14 7-100,-1 0 0,1 0 7,6 0 0,0 2 38,0 5 1,7-3 114,-1 9 0,9-7-173,-3 7 0,5-7-7,2 7 54,0-9 0,9 11 0,3-9 1,5 7-184,2-7 1,0 0 38,0-6 1,0 0 94,0 0 1,0 0-113,0 0-237,0 0 263,0 0 75,0 0 24,-8 0 26,-3 0-5,-8 0-1148,0 0 1128,8 0 0,-6 0 0,7 0 0,-9 0 0</inkml:trace>
  <inkml:trace contextRef="#ctx0" brushRef="#br0" timeOffset="13218">25302 17713 7569,'0'-19'-320,"0"0"649,0 0-85,0 9 0,6 3 15,0 14 1,9 1-58,-2 5 1,-3 10-42,3-4 1,0 4 8,6-4 1,0 0-164,0 0 1,-3 6 33,-3 1-91,4-1 0,-13-8 1,7-2 102,-3-3 1,1-1-80,-3 1 0,-4-1-181,4-5 136,-4-4 1,-4 7 56,-4-9-49,-5 0 0,-7 0-377,-1 0 328,0-9 0,0-1-31,0-9 1,8 0 87,5 0 1,4 0-6,2 0 0,0 0 6,0 0-9,0 0 1,2 6-59,4 1 93,5 8 119,8-13 0,0 15-46,0-5 1,-7-1-26,1 2 0,-7-1-7,7 7 0,-9-2 7,2-4-26,5 4 36,-9-7-122,15 1 71,-15 6 11,6-7 7,-8 9 3,0 0-27,-8 0 3,6 0 26,-7 0-3,9 0 1,0-2-7,0-4-69,0 4-53,0-7 1,0 7 107,0-4 1,0 4 17,0-7 15,0 1-30,0 6 1,3-9-9,3 5 194,-4 4-90,15-7 42,-7 9 0,9 0-9,0 0 0,0 2-28,0 5 0,0-3-3,0 9 1,6-1 3,1 7 0,5 0-15,-5 0 1,5 0-8,-5 0 0,5 2-1,-6 5 0,1-5 9,-7 4 1,6-6-238,0-7 1,1 5-305,-7-4-134,-1 4 325,1 2 1,-6-7-453,0 1 265,-9-9 467,4 5 0,-8-9 0,0 0 0</inkml:trace>
  <inkml:trace contextRef="#ctx0" brushRef="#br0" timeOffset="13838">26288 17694 6817,'-10'0'147,"1"0"-69,9 0-31,0 0 1,2-6-18,5 0 0,-3-1-125,8 7 1,-5-2 62,5-4 1,-5 4 21,5-5 1,-1 3-8,2-2 8,3 4-167,-5-7 107,8 9 57,0 0-7,0 0 19,0 0 0,-9-8 0,-1-3 0</inkml:trace>
  <inkml:trace contextRef="#ctx0" brushRef="#br0" timeOffset="14663">26724 17580 7569,'-19'0'-267,"-8"7"267,-5-1 0,3 2 0,-3-1 0,7-3-86,-7 9 0,9-7 207,-2 7 776,4-1-729,2 7 1,8-6-254,5 0 56,4-9 1,10 4-177,5-8 0,4 0-108,2 0 1,2 0 166,4 0 1,-2-6 71,9 0 1,-7-7-91,7 7 1,-9-9-72,2 2 1,-4 5 136,-2 1 1,-6-1 146,0 2 0,-7-1-4,7 7 1,-7 0 355,7 0-153,-9 0 1,6 0-111,-3 0 1,-5 2 40,4 5 90,-4-5-173,7 15 0,-7-13 4,4 9-146,-4-9 0,4 6 77,1-3-223,-1-5-46,3 6 192,-7-8 0,8 0 34,-3 0 0,-5-2-78,4-4 0,-4 2-50,-2-9 1,2 7 66,4-7 0,-3 7-87,3-7 142,4 0 0,-1 1-4,4-1 61,3 9 0,-5-5-76,8 9 1,-6 0 4,-1 0 0,-6 0-21,7 0 313,-9 0-186,13 9 0,-8-5-39,3 9 0,-1-9-31,-5 2 1,-4-2-2,5 3 1,-3-5-124,2 4 124,-4-4 1,9-2-10,-5 0-71,-4 0-88,7 0 0,-9-2 132,0-4 1,0 2-11,0-9 0,0 7 18,0-7 1,0 9-55,0-13 22,0 15 169,0-7-80,0 9 400,0 0-411,0 9 0,8-7 3,5 4 1,-3-1 1,3 1 1,-7-4-52,7 4 1,-7-4 45,7-2 1,-7 0-4,7 0 0,-7 0-32,7 0 0,-7 0-264,7 0 269,-9 0 0,4 0 50,-8 0 0,0-2 55,0-4 259,0 4-103,0-7-212,0 18 1,0 1 156,0 9 0,0 0 211,0 0 1,0 7-195,0-1 1,0 2-178,0-1 0,0-3 24,0 8 0,7 1-106,-1 6 1,9-6-354,-3-1 1,-1-8 193,2 3 0,-1-5 100,7-2 1,-6-3-146,-1-3 248,1 4 0,14-6 0,3 7 0</inkml:trace>
  <inkml:trace contextRef="#ctx0" brushRef="#br0" timeOffset="3737">27483 16177 7741,'-11'-11'0,"3"11"574,8 13 1,0 12-118,0 7 1,4 6-67,9 6 1,0 5-214,12 7 1,-2 1-111,2 0 0,-2-2-182,9-4 1,-9 1 103,3-7 1,-3-3 185,2-11 1,-10 3-53,4-9 1,-5 1-1067,5-7 1,-6-3 180,0-3 1,-7-4-659,7-9 1419,-9 0 0,13-9 0,-7-1 0</inkml:trace>
  <inkml:trace contextRef="#ctx0" brushRef="#br0" timeOffset="4392">27502 16196 7769,'-11'-19'359,"20"2"-398,16 4 1,17-1 424,9 7 1,10-1-144,2 2 0,7-3-136,-7-4 0,19-3-452,7 3 0,-36 5 0,3 1 390,7 1 1,1 0-1,-2-3 1,0 1-2,1 1 0,0 1 0,2 0 0,1-1 0,6-2 0,2-1 1,-1 6-1,1 0-311,8-5 0,0-1 1,-7 2-1,-2-1 225,0-3 0,-1-1 0,2 2 0,0 1-320,2-3 0,0 1 1,-5 1-1,1 1 228,1-1 0,-1 3 116,-7 2 0,-1 1 0,-3-2 0,-2-1 0,-5 4 0,-1 0 16,-1-2 1,-2 1 0,42 1-27,-9-2 1,-3 4 204,-17 2 0,-2 0-60,-10 0 0,-11 2 360,-9 4 1,-14-2-308,2 9 522,-13 0 0,3 6-462,-9 0 191,0-1 1,0 1 0,-2 0-359,-5 0 1,5 7 81,-4-1 0,4 9-213,2-3 0,0-1 75,0 1 0,2 1-61,4 6 0,5 6 45,8 0 0,0 7-117,0-7 0,0 9 45,0-2 0,6-5-42,0-2 1,0 3 103,-6-3 0,7 0-9,-1-6 1,0 0-11,-6 0 0,7-7-10,-1 1 1,-2-2 108,-10 1 0,4-3-92,-5-9 0,-3 2 112,-3 4 0,2-4-6,-1 4 1,-1-4 185,-6-2-210,0 0 1,-6 0 102,-1 0 1,-7-2-108,1-4 0,-4 4 11,-2-5 1,0-1-35,0 1 1,-6-5 37,0 5 0,-9-7-8,2 1 1,3 2-21,-3-1 1,-8-1-12,-10-6 0,-9 6-26,-11 1 1,-4-1-251,-21-6 0,-2 0 269,44 0 0,-1 0 0,-3 0 0,0 0-272,1 0 0,-2 0 1,-7 0-1,-2 0 249,-9 0 0,0 0 0,0 0 0,0 0 18,-3 0 0,0 0 0,0 0 0,0 0 23,-3 0 1,0 0-1,1-3 1,-1 0-26,-4 0 0,2-1 0,10 0 0,2 0 2,8 0 0,2 2 0,3 0 0,2-1-219,3-3 1,0 0 0,-45-1-62,17-5 0,4 5-406,21-5 0,5 5 338,14-5 0,10-1 314,9-6 0,3 7-170,9-1 1,9 0 462,11-6 0,12 0 0,5 0 0</inkml:trace>
  <inkml:trace contextRef="#ctx0" brushRef="#br0" timeOffset="4776">29076 16006 7569,'0'-19'0,"-2"0"140,-4 0 0,4 7 698,-5-1-256,-3 9-95,8-5-90,-7 9 0,9 15-74,0 4 0,9 15-38,3 4 0,5 8-102,2 11 1,9 8 22,3 5 1,11 4-297,3 1 0,-1 6 252,-6-6 0,0 3-64,0-14 1,-3-1-197,-3-6 0,2-7-59,-9 1 0,0-9-371,-6 2 0,0-4-478,0-2 0,0-2 478,0-4 0,-6 1-1402,-1-7 1930,-7-1 0,3-2 0,-8-4 0,0-8 0</inkml:trace>
  <inkml:trace contextRef="#ctx0" brushRef="#br0" timeOffset="20488">27919 16556 7371,'0'-19'-212,"0"7"533,0-1 1,0 0 214,0-6-122,0 9 98,0-7-151,0 6 91,0 1-247,0 1 0,2 12-23,5 3 1,-3 11-115,9 8 0,-3 7 100,3-7 1,4 9 14,-5-3 1,3-1-15,-2 1 0,1-5-470,-7 5 0,5-5 175,-5 5 0,5-8-349,-5 3 0,1-5 39,-2-2 1,-4-7-140,5 1 0,1-7 162,-1 7 0,1-9-149,-2 2 0,-1-3 562,7-3 0,-8-9 0,5-10 0,-9-10 0</inkml:trace>
  <inkml:trace contextRef="#ctx0" brushRef="#br0" timeOffset="20680">28185 16575 8223,'-11'9'570,"1"1"0,5 9-318,-1 0 1,-2 0-70,1 0 1,5 0-115,-4 0 1,6-2-166,6-5 0,7 5-164,12-4 1,5 2 199,8-3 1,-5-1-381,5-5 1,-8-4 225,14 5 0,-8-5-403,8-2 0,-6 0 2,-6 0 615,4 0 0,-7 0 0,9 0 0</inkml:trace>
  <inkml:trace contextRef="#ctx0" brushRef="#br0" timeOffset="21217">29569 16423 7569,'0'-10'523,"0"1"-365,0 9 1,7 11 35,-1 8 1,9 0 117,-3 6 1,-1 3-201,2-3 1,-1 7-142,7-7 0,-2 0-164,-4-6 0,4 0 132,-5 0 1,-1 0-57,1 0 1,-5-2 39,5-5 1,-7-1-926,1-5 78,4-4 144,-8 7 780,7-9 0,-9-9 0,0-1 0</inkml:trace>
  <inkml:trace contextRef="#ctx0" brushRef="#br0" timeOffset="21463">29949 16367 7569,'0'19'77,"-7"-7"0,-1-1 240,-3-3 0,5 7-62,-7-2 0,1 3 73,-7 3 1,6-6-182,0 0 1,3-1 194,-3 7-261,-4 0 31,15 0 1,-4-2-76,12-4 1,5 1 7,8-7 0,6-1 85,0-6 1,9 6-259,-2 1 0,4-1-337,2-6 1,6 0 102,0 0 0,0 0-271,-6 0 0,-6 0-535,-1 0 1168,-7 0 0,11 8 0,-5 3 0</inkml:trace>
  <inkml:trace contextRef="#ctx0" brushRef="#br0" timeOffset="15154">28868 17713 7226,'0'13'568,"0"-1"146,0 3 1,0 8-459,0 3 0,2 1-108,4-2 1,-2-1-139,9 7 1,-7-8 53,7 3 1,-3 1 295,3-2-339,4 1 1,-13-10-582,9-3 1,-7 2-229,7-9 228,-9 1 0,6-7-212,-3 0-10,-5 0 782,6 0 0,-8-17 0,0-4 0</inkml:trace>
  <inkml:trace contextRef="#ctx0" brushRef="#br0" timeOffset="15833">28981 17694 7569,'19'0'-257,"2"0"284,5 0 0,5-2 131,14-4 0,3 4 50,9-5 1,6-1-108,0 2 0,7-3 75,-7 3 0,11 4-261,2-5 1,8-1 124,11 2 0,-44 2 0,1 1-163,2 3 0,0 0 0,-3-2 0,1-2 198,-1 1 0,-1 0 1,45-6-73,-45 6 0,1 0 0,0 1 0,1 0 11,11-4 1,1-1 0,-6 4 0,0 0 11,-1-4 1,-1 1 0,-2 3 0,-2 0-47,43-10 0,-44 8 1,1 0-52,1-1 0,1-1 0,1-1 1,0 1 14,-1 4 1,-1 0-1,44-10 57,-8 7 1,-9 0-18,2 6 1,-14 0 42,-11 0 1,-3 0 135,-9 0 0,-1 6-149,-6 0 72,-9 9 1,3-11 0,-11 7-16,-4-3 1,-5 1-18,1-3 0,2-2 418,-9 9-420,0-1 1,-6 7 320,0 0 0,-2 0-324,-4 0 1,4 0-138,-4 0 0,-3 0 95,3 0 0,0 0-74,6 0 0,0 0 88,0 0 1,0 6-10,0 1 0,0-1-172,0-6 0,0 6 88,0 0 0,6 3 48,0-3 0,3-4-42,-3 5 0,-2 1 88,9-2 0,-7 3-49,7-3 0,-7-4-31,7 4 5,-9-4 1,11-2-59,-9 0-6,0-8 64,-6 6-9,0-15 18,0 6 1,-8-6 37,-5 5 1,-10-5-20,-2 4 0,-9-4 2,2-2 0,-5 0 28,-8 0 1,3 0 5,-8 0 0,5-2 47,-5-4 0,-3 4-67,-10-5 0,-11 3 3,-8-2 0,-15 4-214,2-5 1,0-1 428,0 2 1,5-1-172,40 7 0,-1 0 0,-3-3 0,0 0-23,-2 0 0,-2 0 1,1-1-1,-2 1-17,-4 3 1,0 0-1,7 0 1,0-2-6,-1-1 1,1 0-1,5 2 1,0 0-76,1-2 1,-1-1 0,-44 2 42,7 2 1,4 2 34,8 5 0,8-5-54,5 4 1,10 3-331,3-3 1,16 7 72,2-7 0,9 2-64,4-1 1,2-3-271,5 9 649,3-9 0,9 13 0,0-9 0</inkml:trace>
  <inkml:trace contextRef="#ctx0" brushRef="#br0" timeOffset="16146">30499 17751 7569,'-11'0'221,"-4"9"164,9 3 1,-7 5-97,7 2 1,0 6-157,6 1 0,-7 5 17,1-5 0,0 5-108,6-6 1,0 3-80,0-3 0,0-4-231,0 4 1,0-3-234,0-4 57,8 1 0,3-2-218,8-4 1,-7 2 102,1-9 559,0 0 0,14-6 0,3 0 0</inkml:trace>
  <inkml:trace contextRef="#ctx0" brushRef="#br0" timeOffset="16347">31125 17789 7569,'-11'0'1784,"3"2"-1683,8 4 1,0 5-12,0 8 0,6 0 93,0 0 1,7 2 50,-7 4 1,9-4-374,-2 5 0,-3-5 134,3-2-589,-9 8 1,11-6 0,-7 4 107,3-3 486,1 5 0,7-6 0,0 6 0</inkml:trace>
  <inkml:trace contextRef="#ctx0" brushRef="#br0" timeOffset="23905">29304 17998 7569,'-19'-28'-181,"6"7"1,3-4 0,1 4 300,5 2 0,0 2 0,0 2 73,-3 3 116,1 7 0,6-5 194,0 4-468,0 3 0,6 3 49,1 13 1,1 4 119,-2 2 1,-4 2-124,5 4 1,1-2-99,-1 9 0,1-9 46,-2 3 0,-4 1-160,5-2 1,1 1 4,-2-8 0,1-5 31,-7 0-244,8-1 1,1 1-340,3 0 237,5-9 1,-6 4 156,8-8 1,-7 0 283,1 0 0,-7-8 0,7-5 0,-9-4 0,2-2 0,-3-8 0,-3 6 0,0-4 0,0 12 0,0-4 333,0 15 0,-7-4 95,1 12 0,-3-2 495,3 9-616,4 0 1,-6 6-63,8 0 0,2-1-364,4 1 0,2-6 164,5 0 1,4-7-164,-4 7 1,10-7-126,2 7 1,2-9-307,-1 2 1,3-4 221,9-2 327,0 0 0,8 9 0,3 1 0</inkml:trace>
  <inkml:trace contextRef="#ctx0" brushRef="#br0" timeOffset="24372">30650 17884 7569,'3'-13'312,"3"1"-86,-4 7 0,8-3 42,-3 8 1,-3 0-34,9 0 1,-9 8 79,2 5 0,3 10-241,-3 3 1,0 1 120,-6-2 0,0-4-319,0 5 1,2 1 139,5-2 0,-5 1 114,4-8 1,-2-1-330,3-4 0,-3 2-513,9-9 0,-9 2-114,2-1 269,5-5 1,-7 6 200,8-8 1,-7-8 355,1-5 0,-4 3 0,-2-3 0,0 0-64,0-6 0,2 1 64,5-1-1,-5 0 92,6 0 228,-8 8 697,0 3-555,0 8 1,0 2-155,0 4 1,0-2-250,0 9 1,2-7 86,5 7 1,-3-9-466,8 2 1,-5 3 223,5-3 1,-5 3 30,5-3 109,1-4-44,6 6 0,0 1 0,0 1 0</inkml:trace>
  <inkml:trace contextRef="#ctx0" brushRef="#br0" timeOffset="24534">31087 18149 7569,'-19'0'380,"8"0"-443,3 0-357,8 0 417,8 0 1,3 0 50,8 0 0,-7 0-48,1 0 0,0-8 0,6-3 0</inkml:trace>
  <inkml:trace contextRef="#ctx0" brushRef="#br0" timeOffset="24796">31788 17827 7569,'-29'0'217,"4"0"17,-5 0 0,9 0-174,-4 0 0,6 2-90,6 4 1,-2-1 866,9 7 0,-7 1-432,7 6 0,-7 0-283,7 0 1,0 0-101,6 0 0,0 0-226,0 0 1,0 0-11,0 0 1,2 0-219,4 0 0,-4-7-193,5 1 0,-5-7-79,-2 7-123,8-9 323,-6 4 504,7-8 0,-9-8 0,8-11 0,3-10 0</inkml:trace>
  <inkml:trace contextRef="#ctx0" brushRef="#br0" timeOffset="25079">31637 17941 7853,'-11'8'586,"3"3"0,6 6-100,-5-5-255,5 5 1,-6-13-215,8 9 150,0-9 200,0 13-172,0-15 0,2 7-871,4-9-86,-4 0-15,15 0 0,-13 0-53,9 0 94,-9 0 371,13 0 399,-15 0 637,15 0-460,-15 0 443,7 0-296,-9 0-164,0 0 1,6 2-69,0 4 1,1-2-71,-7 9 1,0-7-90,0 7-411,0-9-452,8 13 439,-6-7-183,7 1 640,-1-3 0,-6 1 0,6 1 0</inkml:trace>
  <inkml:trace contextRef="#ctx0" brushRef="#br0" timeOffset="25209">31769 18168 7891,'0'-10'684,"0"1"1,0 7-600,0-4 1,3 4-52,3-4-324,-4 3-245,15 3 1,-13 0 534,9 0 0,-1 0 0,7 0 0</inkml:trace>
  <inkml:trace contextRef="#ctx0" brushRef="#br0" timeOffset="73305">29432 302 7569,'8'-11'0,"5"5"543,4 12-303,-7 5 0,5 10 1,-6 6 164,1 11 1,-3 2-254,5 11 0,-8-3-12,3 3 1,1-3-143,-2-3 0,3-7 78,-3 0 1,-2-1 106,9-5 1,-7-5-104,7-1 1,-7-5-810,7-2 1,-7 0 106,7 0 0,0-9-654,6-3 1276,-9-5 0,15 6 0,-4 3 0</inkml:trace>
  <inkml:trace contextRef="#ctx0" brushRef="#br0" timeOffset="73509">30134 567 7569,'-11'-10'-8,"-6"-7"-29,15 6 350,-6 1 1,6-5-110,-5 9-150,5 0-541,-6 6 174,8 0-108,8 0 1,1 2 163,3 4 1,3 7 256,-9 12 0,9-4 0,-4 6 0</inkml:trace>
  <inkml:trace contextRef="#ctx0" brushRef="#br0" timeOffset="74085">30172 1080 7569,'-11'-3'1221,"5"-3"-1089,4-4-368,2-9 215,8 0 1,3 2-69,8 4 1,-7-2-297,1 9 1,0 0-885,6 6 1269,0-9 0,8-1 0,2-9 0</inkml:trace>
  <inkml:trace contextRef="#ctx0" brushRef="#br0" timeOffset="74451">30817 548 7706,'8'-10'789,"3"4"-708,7 12 1,1-2 101,0 9 1,-2-1 11,-4 7 0,2 0 3,-9 0 0,7 0-140,-7 0 1,0 0-157,-6 0 1,0 0 63,0 0 0,0-6-255,0-1 110,-8-7 0,4 3 22,-9-8 4,9 0 1,-5-10 67,9-9 0,2-3 25,5-9 1,3-7 35,9-6 1,-4-1-1,4 7 0,-4 3 25,10 3 1,-4 7 19,-2 12 70,0 5 1,0 8-66,0 0 0,-2 8 57,-5 5 1,3 12-70,-8 7 1,5 1-95,-5-1 0,5 2 97,-5-9 0,1 7 4,-2-7 0,-2 2-238,9-1 0,-9-5-334,3 4 0,1-4 551,-2-2 0,9 0 0,-4 0 0</inkml:trace>
  <inkml:trace contextRef="#ctx0" brushRef="#br0" timeOffset="74830">30096 1686 7569,'-11'-8'-516,"3"4"11,8-9 0,10 7 505,9-7 0,9-2 0,10-10 0,8 4-3,5-4 0,8 2 159,10-3 1,5-1-178,21-5 0,-46 14 1,1 0 59,6 2 1,2 1 0,-1 0 0,-1 0-236,1 0 0,0-1 0,3 1 0,0 0 198,0-1 0,0 1 0,4 0 0,-1 0 85,-3 2 0,0 1 1,2 1-1,0 1-185,-4-3 1,-2 1 0,0 1 0,-2 0-133,41-8 1,-3 0-156,-3 1 0,1 1 222,-7 4 0,-10-4 163,-9 5 0,-7 3 0,-7 3 0,-12 4 0,-13 2 0,-6 2 563,-6 4-563,-5-4 0,-8 11 0,0-5 0,0 5 0,0-5 0</inkml:trace>
  <inkml:trace contextRef="#ctx0" brushRef="#br0" timeOffset="75271">31158 1743 6269,'17'9'-86,"-5"3"1,3-1 260,-8 2 0,5-1 8,-5 7 0,1-2-119,-2-4 0,-4 4 0,5-5 1,-5 5-110,-2 2 0,0-6 76,0-1 1,0-5 127,0 5 10,0-7-278,-9 3 1,7-10-35,-4-4 1,4-1 99,2-12 0,0 2-12,0-14 1,0-1-89,0-6 0,2 0 119,4 0 1,3 7-5,3-1 1,7 15-7,0-2 0,0 11-12,7-5 0,-5 9 174,-2-2 0,-3 6 33,-3 6 0,4 5 56,-4 8 1,-3-7-94,3 1 0,-3-1 49,3 7 1,2 0-254,-9 0 127,9 0 0,-11 0-251,9 0 1,-7-8 94,7-5 1,-7 3 158,7-3-459,-9 0 45,13-6 1,-13 0 363,8 0 0,-7-2 0,1-4 0,-4 4 0,7-24 0,1 5 0</inkml:trace>
  <inkml:trace contextRef="#ctx0" brushRef="#br0" timeOffset="75451">31822 1573 6033,'0'-11'-87,"0"3"20,0 8 67,0 0 0,8 8 0,-6 3 0,5 8 0,-5 0 0,-2 0 0,0 8 0,0 2 0</inkml:trace>
  <inkml:trace contextRef="#ctx0" brushRef="#br0" timeOffset="75596">31822 1895 6048,'19'0'0,"0"0"0,-9-8 0,7 3 0,-4-5 0,4 1 0,-5-5 0,1 1 0,-3 3 0,3-3 0,4 0 0,-9-6 0,5 0 0,4 0 0,-7-8 0,9-3 0</inkml:trace>
  <inkml:trace contextRef="#ctx0" brushRef="#br0" timeOffset="75771">32315 1421 7569,'-9'19'-1078,"7"0"1146,-4 0 1,4 0 4,2 0 1,0 0 13,0 0 1,0 0-87,0 0 1,0 0 88,0 0 1,0 0-429,0-1 0,0-5 185,0 0 0,2-1-175,4 7 328,-4 0 0,7-8 0,-9 6 0,0-7 0</inkml:trace>
  <inkml:trace contextRef="#ctx0" brushRef="#br0" timeOffset="76110">32410 112 7569,'-7'-19'0,"1"0"-918,-9 0 640,13 0 1,-6 7 370,8-1 20,0 9 1,2-2 140,4 12 1,-2 4-48,9 9 1,-7 2-107,7 5 0,-7-3 0,7 9 0,-2-1 12,1 7 1,5 0-480,-4 0 1,1 0 85,-1 0 1,4-7-74,-4 1 0,-3-2 353,3 1 0,-7 3 0,7-9 0,-7 0 0,7-6 0,-9 0 0,13-8 0,-7-3 0</inkml:trace>
  <inkml:trace contextRef="#ctx0" brushRef="#br0" timeOffset="76268">32770 207 7569,'11'0'-1491,"-5"0"1491,-12 0 0,4-2 0,-5-4 0,5 4 0,2-7 0,0 9 0,0 0 0,-8-8 0,-3-3 0</inkml:trace>
  <inkml:trace contextRef="#ctx0" brushRef="#br0" timeOffset="76497">32789 757 7569,'0'-10'-531,"0"1"1,2 7 0,5-2 530,5-3 0,-1 1 0,1 6 0,1-2 0,6-4 0,-6 4 0,-1-5 0,-5-1 0,5 2 0,-8-1 0,13-10 0,-6-4 0</inkml:trace>
  <inkml:trace contextRef="#ctx0" brushRef="#br0" timeOffset="76684">33301 112 7253,'-19'0'-584,"0"0"1,2 9 583,5 3 0,3 7 0,9 7 0,0-3-35,0 8 0,2 1 80,5 6 0,-3 0-156,9 0 0,-1 0 111,7 0 0,2 0 0,5-1 0,-5 1 0,4 0 0,-4-8 0,-2-3 0</inkml:trace>
  <inkml:trace contextRef="#ctx0" brushRef="#br0" timeOffset="101539">14828 17296 7569,'0'-13'-574,"0"1"418,-9 7 0,7-5 122,-4 4 1,4 1 128,2-7 328,0 7-214,0-3-62,0 8 1,0 2 10,0 4 1,0 7 30,0 12 1,6 5-2,0 8 0,9 0-48,-2 0 0,-3-7-75,3 1 0,-7-3 67,7 3 1,-9 2-165,3-9 0,1 2 91,-2-1-148,1-14 0,-5 14 172,4-14-6,-4 5-283,7-6 52,-9-3 1,-7-10-49,1-4 0,-7-5 74,7-8 1,-7 0-75,7 0 1,-9-2 76,3-4 0,-5-5 34,-2-8 1,6-6 14,0 0 1,7-9 82,-6 3 0,7-3-39,-1 2 0,4-1 3,2 8 1,8 6 139,5 6 1,4 11-91,2 2 0,0 2 67,0 11 1,6-1-30,0 7 1,1 0-37,-7 0 1,-1 3-14,1 3 1,0-2-11,0 9 0,-2-1-18,-4 7 0,-3 7-6,-3-1 1,-5 0-49,4-6 1,-12 2 63,-7 5 0,-4-5-26,-2 4 1,0-4 14,0-2 0,-2-2-6,-4-5 0,6 5 29,0-4 1,2-3 165,11 3-182,-9-9 18,13 13 77,-6-6 0,8 8-70,0 0 1,8-9 10,5-3 1,4 1-40,2-2 1,0 7-6,0-7 0,6 1-41,0-7 1,2 2-128,-1 4 0,-5-4 34,4 4 0,-2-3-123,3-3 0,-10 2 63,10 4 0,-16-4 214,9 4 0,-12 5 0,9-9 0,-5 6 0</inkml:trace>
  <inkml:trace contextRef="#ctx0" brushRef="#br0" timeOffset="101914">15719 17030 7569,'0'-10'-601,"0"-7"452,0 15 1,0-9 389,0 5 1,-8 6-82,-5 0 0,-4 8 129,-2 11 1,0 3-150,0 3 1,0-2 23,0 9 0,7-3-70,-1 3 1,9 1 41,-2-7 1,3 5 16,3-5 1,3-1-62,3-6 0,4 0-240,9 0 1,0 0 1,0 0 0,0-9-81,0-3 0,7 1-185,-1-2 0,2 3 179,-1-3 0,-3-4 103,8 5 1,-7-5-98,1-2 227,4 0 0,-8 0 0,7 0 0</inkml:trace>
  <inkml:trace contextRef="#ctx0" brushRef="#br0" timeOffset="102360">16212 17030 7569,'-10'0'0,"1"0"-344,9 0 228,0 0 1,0 9 297,0 3 1,0 5 0,2 2 82,5 0 0,-3 7-96,9-1 1,-1 9-84,7-3 1,0-3 57,0-3 0,-6-2-174,-1 2 0,1-4 106,6 5 1,-2-12-130,-4-1 1,-3-2-93,-4 1 0,-3 5-332,3-4 8,4-5-141,-7 9 188,5-6-103,-8-1 525,0-1 0,0-12 0,0-3 0,0-4 0,0-9 0</inkml:trace>
  <inkml:trace contextRef="#ctx0" brushRef="#br0" timeOffset="102564">16459 16992 7938,'10'19'552,"5"7"-224,-9-1 0,7 7-236,-7-7 0,9 7 61,-2-7 0,-3 6-233,3-5 1,0 5-130,6-5 0,-7-1-134,1-6 1,0 0 70,6 0 0,-9 0-211,-4 0 0,-3 0 138,-3 0 345,0 0 0,0 8 0,0 3 0</inkml:trace>
  <inkml:trace contextRef="#ctx0" brushRef="#br0" timeOffset="103139">16383 17334 7569,'0'-11'0,"0"-6"-238,0 7 218,8-9 1,3 8 0,10 5 424,4 4 1,-4-4-260,5-1 1,1 1-171,-2 6 0,9 0 35,-2 0 1,4-2-123,1-4 0,1 3-81,0-3 0,2 4 80,5 2 1,-12 0 32,5 0 0,-10 0 16,3 0 0,-8-2-80,3-4 0,-11 4 41,-3-5 79,-8-3 1,5 5-11,-9-7 0,-9 8 81,-3-3 0,-5 5 66,-2 2 1,-2 0-38,-4 0 0,1 2-77,-7 5 1,8-3 75,-3 8 1,5-1 167,2 2 0,9 3-129,3-3 0,5-2-3,2 1-68,0 1 1,9 4-67,3-5 0,12 3-65,1-8 0,6 5 78,-5-5 0,7 1-128,-1-2 1,-2-4 33,1 5 0,-1-5 73,1-2 0,3 0-61,-9 0 1,3 0-121,-3 0 1,-10-7 151,4 1 0,-5-6-13,5 5 1,-6-8 128,0 3-178,-9 3 200,4-8-86,-8 15 1,-2-12-47,-4 7 88,-5 1 0,-8 12 112,0 1 0,0 5 48,1-5 0,-1 5-71,0-5 1,6 5 177,0-5-240,9 7 0,-4-9-94,8 7 130,0-8-173,0 5 0,2-9 0,4 0 64,7 0 1,-3 0-102,3 0 1,0 0 8,6 0 1,-1 0-180,1 0 0,0 0-76,0 0 1,0 0 357,0 0 0,0 0 0,0 0 0,0 0 0,0 0 0,0 0 0,0 0 0,0 0 0,0-9 0,0-1 0</inkml:trace>
  <inkml:trace contextRef="#ctx0" brushRef="#br0" timeOffset="103547">17635 17315 7569,'10'-9'-1491,"5"-1"1498,-9-9 0,1 6 172,-7 1 81,0 7 1,-2-9-64,-5 7 1,-3 1-63,-9 6 1,0 0-15,0 0 1,-6 0 14,-1 0 1,1 2-95,6 4 1,0-1 81,0 7 0,6-1-110,1 2 0,8 3 48,-3-3 0,5-2-144,2 1 120,0 1 1,2 4-118,5-5 1,-3 3 103,8-9 1,7 7-86,7-7 0,-1 1-76,-6-7 0,6 0 42,1 0 1,-1 0-66,-6 0 0,0 0 47,0 0 1,-2-9-33,-5-3 74,5-5 1,-8-8 5,3-1 0,-3-1-8,-9 2 1,0-5 2,0-8 0,-9 0 62,-3 0 1,1 2-53,-2 5 1,7-1 217,-7 13 1,7-4 17,-7 10 0,7 5 14,-7 2 0,7 4-63,-7 2 1,9 8 59,-2 5 1,-2 3-11,1 3 0,1 0-19,6 0 0,0 7-75,0-1 0,0 9 42,0-3 1,0-3-190,0-3 0,8 2-55,5-1 0,4-1-146,2-6 0,0 0-3,0 0 0,0-7-152,0 1 1,0-2 140,0 1 1,0 3-240,0-9 517,-1 1 0,1 1 0,0 3 0</inkml:trace>
  <inkml:trace contextRef="#ctx0" brushRef="#br0" timeOffset="103860">17919 17277 7569,'-12'6'0,"-1"1"0,9-1 384,-5 2-187,9 3 0,0 2 70,0-1 1,0-5 37,0 5-249,0-8 1,-2 11 48,-4-9 1,2 1-180,-9-7-22,9 0 0,-7 0 69,5 0 24,4 0 0,-7-2-130,9-5-141,0-3 99,0-9 66,0 0 104,0 0 0,3 8-36,3 5 107,-4 4-84,15 2 0,-9 2-2,5 4 1,2-1-34,-9 7 1,7-5-131,-7 5 0,2-1-153,-1 1 22,-5 5 1,6-6 75,-8 8 0,-2-7-26,-4 1 0,2-2 264,-9 1 0,-2 3 0,-10-9 0,4 9 0,-7-4 0</inkml:trace>
  <inkml:trace contextRef="#ctx0" brushRef="#br0" timeOffset="104256">14354 17011 7569,'-11'0'-1491,"3"0"1491,8 0 0,0 0 0,-9 9 0,-1 1 0</inkml:trace>
  <inkml:trace contextRef="#ctx0" brushRef="#br0" timeOffset="104851">14676 16860 7569,'-13'0'-431,"1"0"1,-1 0 260,-6 0 1,6 0 211,1 0 32,-1 0 0,-6 0-141,0 0 147,9 0 1,-7 2 7,4 4 0,5-2 22,1 9 1,5 6 91,2 6 1,0 11-32,0 2 0,2 8-74,5 11 1,3 2 14,9 4 1,0-1 1,0 7 0,0-8 14,0 2 1,0-4-83,0-2 1,-2-6-135,-4 0 1,3-7 54,-3 6 1,-2-10-114,1-2 0,-1 0-91,1-6 1,3-5 96,-8-1 0,1-12-136,-2-1 1,-1-9-109,7 3 125,-8-5 1,11-11 258,-9-3 0,1-14 0,-7-3 0</inkml:trace>
  <inkml:trace contextRef="#ctx0" brushRef="#br0" timeOffset="105622">14505 16992 7260,'19'-10'-385,"2"-7"0,5 7 401,5-1 0,7-6 27,6 4 98,13 5 1,2-7 0,9 7-22,3-3 1,7 5-74,17-7 1,-44 11 0,2 0-196,0-1 1,1 0-1,-2 1 1,-1 2 195,0 0 1,-1 0 0,47-7-48,-2 1 0,2 0 43,-46 5 0,-1 2 0,47 1-71,-46 1 0,-1 0 0,45-1-1139,-6 5 1110,-5 3 0,-8-6 1,0 7 34,0-3 0,6-1-224,0-7 1,9 0 217,-3 0 0,-4 0-112,-1 0 1,-8 0 132,-5 0 1,2 0-5,-9 0 1,0 0 157,-6 0 1,6 0-158,0 0 16,-8 0 1,-2-2 0,-7-3 618,3-1 1,-7 0-625,2 6 1,-10 0 275,-3 0 1,-1-7-277,2 1 0,-5 0 132,-8 6 0,0 0-135,0 0 1,0 0 53,0 0-55,0 0-2,0 0 53,-9 0 142,-1 0-65,-9 8-110,0 3 1,-2 8 94,-5 0 1,-1 0-78,-5 0 1,3 0 78,3-1 0,5 4-79,-4 3 0,4-4 0,2 4 1,0 3-21,0-3 1,0 9-13,0-3 1,6-1 39,0 1 0,7-1-4,-7 1 0,7 5-104,-7-4 1,9-3 48,-2 3 1,-3-7-64,3 7 1,-2-7 57,1 7 1,-1-9-3,-5 2 0,-4 3 24,4-3 1,-3 0 0,-3-6 0,0 0-12,0 0 0,-3 0-4,-3 0 1,2-2 137,-9-4 1,3 3-75,-3-3 1,-4 2 39,5-3 0,-5 5-58,-2-4 1,0-2 1,0 1 0,-6-5-12,-1 5 0,-7-6-8,1 7 1,-12-7-16,-7 7 0,-6-9-8,-6 3 0,-7-3 27,-12 2 0,2-4-183,-8 5 1,5-5 101,-5-2 0,-11 6-198,43-3 0,-2 0 0,-2 1 0,-2-1 266,-4-3 0,-1 0 0,2 2 0,-1 2 12,3-1 1,0 0-1,-3 1 1,-1-1 35,1-3 0,-1 0 0,-5 2 0,-1 2-12,-3-1 0,0 0 0,4 1 0,1-1-27,11-3 0,0 0 1,-6 0-1,-1 0 4,7-1 0,0 2 0,-2 1 0,0 2-104,4-1 1,2 0-1,3 1 1,1-1-141,0-3 1,2 0-1,-38 0-91,6 0 0,6 0-114,6 0 1,5-7 114,8 1 317,0-9 0,2 7 0,5-9 0,6 2 0,3 0 0,4 3 0</inkml:trace>
  <inkml:trace contextRef="#ctx0" brushRef="#br0" timeOffset="132031">17293 12820 7569,'-6'-38'-74,"-2"2"0,-1 4 1,1 7-1,1 6-428,-1 7 0,4-3 760,-9 8 1,1-5-170,-7 6 1,0-1 75,0 7 1,-9-6-55,-3 0 1,-1-1-26,-6 7 1,2 0-58,-14 0 0,1 0 76,-1 0 0,-5 0 11,4 0 1,3 0-78,-3 0 1,7 0-17,-7 0 1,7 2 24,-6 5 1,1 1 3,-1 5 0,-7 4 0,0-5 1,0 7 0,-6 6 0,4-3-58,2 3 0,2 2-110,4-1 1,-1 5 135,7-6 1,1 9-10,6-2 0,0-3-30,0 3 0,7-1 23,-1 7 1,-6 7-9,-6-1 0,0 7 26,6-7 1,2 8 12,4-1 1,-10 2-21,4-3 0,-4 5 4,4-4 1,7 1-23,-1-1 0,2 4 18,-1-5 0,1-1 0,5 1 0,4-1-7,-4 1 0,6 3 35,6-9 0,-4 7-31,5-7 0,1 7-1,-2-7 1,3 0 51,-3-6 1,3 0 107,3 0 0,5 0-131,-4 0 1,4 0 9,2 0 0,2 0 9,4 0 1,5 0-5,8 0 1,0-3 0,0-3 0,2 4-48,4-5 0,-2-3-123,9-3 1,-1-2 138,7 3 1,0-5 1,0 4 0,0-4-25,0-2 1,0 0 13,0 0 1,0 0-19,0 0 1,0-7 21,0 1 0,0 0-22,0 6 0,-1 0 1,1 0 1,0-7-6,0 1 1,0-3 0,0 3 1,0 4-2,0-4 0,8-5-16,5-2 1,4 3 22,2-3 1,6 0-25,0-6 0,5 0 21,-12 0 0,10 0-2,-16 0 0,9 0-9,-8 0 1,2 0 0,-3 0 1,9 0 10,-8 0 1,10 3 0,-4 3 0,-2-4 12,1 4 1,8-4-17,-7-2 1,-3 0 15,-3 0 0,-3 0-12,3 0 1,4 0 2,-5 0 0,5-6 46,2 0 0,6-1 3,0 7 1,7-2-19,-7-4 0,3 4 7,-3-4 1,-6 3 10,0 3 0,0 0-26,-7 0 0,5 0 7,2 0 1,8 0-24,5 0 1,3 0-205,3 0 1,0 0 203,0 0 1,-2 0-6,-5 0 0,-3 0 10,-9 0 0,6 0-1,0 0 1,9 0-9,-3 0 1,5 0 4,2 0 0,-2 0 11,-5 0 0,1 3-8,-13 3 1,10-4 0,-10 4 0,4-4-8,-4-2 1,8 0 0,5 0 0,6 0-207,6 0 0,-4 0 192,4 0 1,-6 0 36,-7 0 1,-3 0-74,-9 0 1,2 0 59,4 0 0,-2 0-9,9 0 1,-7 7 28,6-1 0,-8 0-24,3-6 1,-5 7 165,-2-1 0,-7 0-157,1-6 0,-7 0 1,7 0 0,-1 7-8,7-1 0,6 0 2,0-6 0,9 0-21,-2 0 1,3 0 20,3 0 0,-2 0 58,-4 0 0,-3 0-76,-4 0 0,-2 0-4,9 0 1,-1 2 2,7 5 1,0-5-2,0 4 0,-2-4-15,-5-2 0,3 0 17,-9 0 1,-6 0 38,-6 0 1,-1 0-39,7 0 1,6 0 99,1 0 1,1 0-49,-2 0 0,-2 0 8,9 0 0,-9-2-31,2-4 0,-4 4 12,-2-5 0,0 5 19,0 2 0,2 0-18,4 0 0,-2 0 37,9 0 1,-1 0-34,7 0 0,0 0-12,0 0 1,-7 0-21,1 0 1,-9 0-2,2 0 1,3 0-10,-3 0 0,13 0-2,-7 0 0,11 0-12,-4 0 1,-6-2 29,6-4 1,-13 4 97,0-5 1,-10-1-50,-3 2 1,1-7 125,6 7 0,-7-1 0,1 7 1,0-6 1,5 0 1,-5-1-79,0 7 0,-1-2 18,7-4 0,-2 4 38,-5-4 0,5 4-53,-4 2 0,6 0-171,6 0 0,0 0 29,13 0 1,-2 0-306,14 0 0,-6 0 333,7 0 1,-15 0-15,2 0 0,-3 0 31,10 0 1,5 0-10,-38 0 1,1 0-1,2 0 1,0 0-49,3-1 0,1 2 0,-3-1 0,0 2-124,0 1 0,-1 0 0,-2-2 0,-1 0 142,4 2 0,0 0 1,0 2-1,2-1-7,3-1 1,2 0 0,-3 3 0,0 1-60,2-4 1,0 0-1,-6 3 1,-1 1 45,-2-4 0,-1 0 0,49 10-9,-48-10 1,0 0 0,45 10 23,-45-10 1,0 0 0,0 3 0,1 1-9,-1-4 0,-1 0 0,43 10 28,-11-7 1,2 2-44,-2-1 1,9-5-32,-2 4 0,3-2 40,3 3 0,-2-5-88,-5 4 1,-5-4-1,-14-2 1,-1 0 38,-5 0 1,-4 0 76,4 0 1,2-6-4,-1 0 1,-1-3 61,-6 3 0,0-3-63,-1-3 0,-7-3 63,-5 9 1,-4-9-47,-2 2 0,0-2 350,0 3 0,0-5-269,0 4 1,0-4 281,0-1 1,8 1-358,5 4 1,-3-10 21,3 4 0,-1-4-164,7 4 0,0-2 89,0-5 0,0 3 24,0-8 1,-7 5-54,1-5 0,-7 1-136,7-1 0,-7-3 118,7 9 1,-1-7 58,7 7 0,-6-7-6,-1 7 1,-5-3 74,5 3 1,-8 4 17,3-4 1,-5-3-51,-3 3 1,-1-2 94,-4 1 1,-5 3-101,-8-8 1,-2 5 11,-4-5 1,2-1-55,-9-6 0,0-6-9,-6 0 0,-2-11-18,-4-2 0,-7-2-122,-12-11 0,-7 7 140,-12-6 1,-5 7-269,-7-1 1,-10 4 509,-3 2 0,-5 7 46,-2-1-191,0 1 1,0 1-1,-2 5-52,-4 4 0,36 20 1,-3 2 9,-4-1 1,-1 0-1,-6 0 1,0 0-265,-3 0 0,-1 0 0,2 3 1,0 0 195,-1 0 0,0 1 1,-2 0-1,-1 0 37,-6 0 0,-2-1 1,2-2-1,-1 2 20,-6 3 0,0 1 1,3-2-1,0 0-283,-3 1 0,0 1 0,3 1 1,-2 1 251,-10-3 1,-1 1 0,7 1 0,0 1-312,0 0 1,0 1 0,-7-1-1,1 1 313,2-1 1,1 1-1,-2 2 1,-1 1 1,-1-1 0,1 1 0,4 3 1,1 0 25,1-3 0,0-1 0,5 2 0,0 0-69,1-1 0,1-1 0,3 0 0,2 0 108,7 3 0,0 1 0,1-3 0,0 0-50,1 2 0,1 1 1,2-3-1,-2 0 14,-3 2 0,0 1 0,0-3 1,0 0-10,-4 3 0,1-1 1,2-3-1,1 0 4,0 0 1,0 1-1,-5-2 1,-1-1 1,-7 0 0,0-1 0,3 1 0,1-1 5,-4 1 0,0-1 0,0 0 0,-2-1-90,-7-2 0,-1 1 1,1 1-1,-2 1 110,-8-3 0,0 0 1,2 3-1,1-1-19,0 2 1,0-1-1,26 4 1,-2 1-1,0 0-2,-3 0 0,-1 1 1,0 0-1,0-1 1,0 0-1,1 0 28,3 3 1,1 0-1,0 0 1,-1-2 0,1-1-1,-1 1-6,-3 2 0,-1 0 0,0 0 0,3 0 0,-1-1 0,1 2-38,-3 0 1,0 1 0,1 1-1,1-1 1,1 0 0,-1 0 46,-1 0 0,-1 0 1,0 0-1,3 0 0,1 0 1,1 0 63,-28 0 1,0 0 0,0 0 0,-2 0-58,28 0 0,-1 0 1,1 0-1,-27 0 1,2 0 62,2-1 1,1 2-1,2 1 1,1 2-16,-7-1 1,0 0-1,7 1 1,1 1-30,5-2 0,0 0 0,-3-1 1,-1 0-59,-3 4 1,1 1 0,3-5 0,1 0-83,5 1 0,0 0 0,1 2 0,0 1 28,-1 0 1,0 0-1,2-1 1,1-1 29,-4-1 1,2 0 0,6 2 0,2 1 19,0 0 0,1 0 1,3 0-1,-1-1-14,-5 1 0,-1 1 0,3-2 1,1 0-2,-4 1 1,1 1-1,10 1 1,1-1-38,1-4 0,0 0 1,4 3-1,1 1 219,-3-4 0,2 0 0,2 1 0,0 0-108,0 0 1,1-1 0,-46-1-51,48 1 1,1 0-1,-39-1-27,7-2 1,12 0 624,7 0 0,-4-2-473,-3-4 1,-4 1-171,-2-7 0,-8 6 341,-4-7 0,3 0-454,3-6 0,2 0 86,-2 0 0,-7 7 38,39 5 1,-1 1 0,1 0 0,-1-1-141,-6-2 0,0-1 0,6 4 1,-1 2-64,-5 0 1,0 2 0,2 0 0,1 1-13,-3 1 1,0 0-1,-2 4 1,0 1-39,-4 0 0,-1 3 0,-1 3 0,-2 3-103,-6 1 0,0 1 0,1 5 0,1 3-184,1 0 0,1 2 569,-3 5 0,1 1 0,2-2 0,3 2 0,2 2 0,1 1 0,4 1 0,0 0 0</inkml:trace>
  <inkml:trace contextRef="#ctx0" brushRef="#br0" timeOffset="135701">19057 14830 6956,'0'-19'-1166,"0"9"1266,0 1-131,0 1-3,0 6-12,9-7 12,-7 9 34,6 0 0,-8 0 0,0 9 0,0 1 0</inkml:trace>
  <inkml:trace contextRef="#ctx0" brushRef="#br0" timeOffset="136290">21144 14906 6092,'10'0'-234,"1"0"205,-5 0 0,-2 0 2,9 0 27,-9 0 0,13 9 0,-7 1 0</inkml:trace>
  <inkml:trace contextRef="#ctx0" brushRef="#br0" timeOffset="136800">23002 15001 5903,'0'-11'-38,"0"3"-6,0 8 12,0 0-5,0 8 37,9-5 0,-7 5 0,6-8 0</inkml:trace>
  <inkml:trace contextRef="#ctx0" brushRef="#br0" timeOffset="139122">18526 13844 7569,'-21'-13'0,"-4"1"-650,12-1 517,-12 3 0,14-5 0,-8 6-32,0-1 1,7 6 141,-1-3 0,3 3 65,-3-2-45,-4 4 0,7-13-17,-9 9 72,0-1 1,0 1 3,0 0 0,0-1-18,0 7 1,0-2-19,0-4 1,-6 4 56,-1-5 1,-5 3-62,5-2 0,-7 4 2,1-5 0,-10 5-18,-2 2 0,-9 0-9,2 0 0,-5 0-11,-8 0 1,12 7-12,-5-1 0,6 2 36,1-1 0,-3-5-8,9 4 0,-1 3-25,7-3 1,-2 2 23,-4-1 0,-4-3 2,-9 9 1,6-7 1,1 7 1,-1-7 0,-6 6 1,7-5-10,-1 5 1,7-1 0,-7 2 0,11 3 6,2-3 0,0-2-1,7 1 0,1 1-30,-2 6 1,7 0 20,-6 0 1,1 0-3,-2 0 1,-3 0 0,3 0 1,-2 0 0,3 0 0,-5-2 9,4-5 1,3 5 2,-3-4 1,7 4 17,-7 1 0,7 1-25,-7 0 0,9 0 56,-2 0 0,4 0 1,2 0 0,2 0 8,4 0 1,-1 0-30,7 0 0,1 6 2,6 1 1,-6 1-14,-1-2 1,1-4-6,6 5 0,2 1 24,4-2 0,-3 9-8,3-2 1,4-3-5,3 3 0,4-3-28,2 3 0,-4 4-3,4-5 1,-9-1 13,15 2 0,-8-9 0,9 2 1,-5-2 4,-2 3 0,0-5-1,0 4 0,6-10 13,0-3 1,2 1-12,-1 6 1,-3 0 13,9 0 1,-7-2-19,6-5 0,1 5 1,6-4 1,-4-3 6,4 3 1,-9-9-1,15 3 0,-6-3-23,13 2 0,0-4 18,5 4 0,10-3-3,3-3 0,5 0 0,2 0 1,-2 0-10,-5 0 1,3-7-149,-9 1 0,11 0 159,2 6 0,2-2-21,10-5 0,1 5-3,6-4 0,-1 4 10,1 2 0,-13-7-3,1 1 0,-1 0-322,13 6 0,-1 0 326,1 0 0,-44 0 0,-1 0-2,1 0 1,0 0 0,-1 0 0,1 0-2,44 0 8,-9 0 1,-36 0 0,1 0 0,-1 0 0,1 0 0,4 0 1,0 0 0,-1 0 0,-1 0 3,2 0 0,-2 0 1,37 0-9,-1 0 0,2 0 2,3 0 0,1 2-6,-44 1 0,-1 0 1,2-2-1,0 0 6,-2 2 1,1 1 0,44 0-12,-7 2 0,-1-4 14,1 5-11,5 3 0,-7-8 0,9 4 3,0-3 0,-2 3-3,-5 0 0,-4 1 3,-8-7 0,6 0 0,1 0 1,14 0 0,-3 0 1,5 0-2,-4 0 1,-8 6 0,-5 0 1,-4 1-2,-2-7 1,8 0 1,-4 2-1,9 2 0,1 2 0,-3 1 0,1-7 0,-10 0-120,-2 0 0,0 0 116,-7 0 1,7 0 53,6 0 1,3 0-53,3 0 0,3-7 55,-9 1 0,0 0-38,-6 6 1,-6-7 6,-1 1 0,-6 0-11,7 6 1,0-3 3,5-3 1,1 4 4,0-4 0,-6-3-6,-1 3 0,-14-9-6,2 3 1,-7 1 4,1-2 1,4-1 68,-5-12 1,7 5-62,7-4 0,-3-2 6,8 1 0,-6 1 34,7 6 0,-9 0 4,2 0 1,-6 0-26,-6 0 0,-5 0 145,-8 0 1,0 0-88,0 0 1,0 0 263,0 0 0,-7 0-372,1 0 0,-9 0 96,2 1 1,-6-4-92,-6-3 1,-4 4 36,-9-4 1,0-3-12,0 3 1,-3-7-185,-3 7 0,-11-9 10,-8 3 0,-9-5 98,3-2 1,-12-2 13,-1-4 0,-8 2 129,1-9 1,-12 1-270,-7-7 1,30 25-1,-2 0 293,-2 1 1,-1-1 0,0 0 0,0 1-34,1 2 0,-1 1 1,0 0-1,0-1 192,-37-28 0,-3 7-136,3-1 0,0 3-92,35 22 1,-1 1 0,-1-1 0,-1 1-41,-7 6 0,0 1 0,4-4 0,1 1 66,1 5 1,1 1 0,-43-13-235,-2 3 1,46 17 0,-1 1 53,-6 0 1,-2 2-1,-2 2 1,0 1-44,0-1 1,0 0 0,3 2-1,0 0 53,3 0 1,1 2 0,-2 3 0,0 0-47,-5 2 1,0 1 0,1 2-1,0 1 53,-4 3 1,0-1 0,7-1-1,2-1 14,-1 3 0,3 0 1,-37 10-197,13 2 1,11-2 103,14 9 0,7-7 18,12 7 1,13-7-13,13 7 1,6-7 165,6 7 0,13-9 0,19 4 0,11-8 0</inkml:trace>
  <inkml:trace contextRef="#ctx0" brushRef="#br0" timeOffset="139706">26682 15153 7569,'-13'-11'-445,"1"5"1,7 2 406,-1-3-173,4 5 272,2-6 34,0 8-685,0 0 563,-9 0-205,-1 0 232,-9 0 0,0 0 0,0 0 0</inkml:trace>
  <inkml:trace contextRef="#ctx0" brushRef="#br0" timeOffset="140008">30134 15532 7569,'-17'-19'0,"4"0"-833,-4 9 833,7 1 0,-1 9 0,3 0 0</inkml:trace>
  <inkml:trace contextRef="#ctx0" brushRef="#br0" timeOffset="68895">968 5840 7569,'0'-23'31,"0"4"1,2 4-1,4 3 1,7 1 47,4 3 0,2 1 0,2 5-55,4-4 1,7 4-148,12-5 0,4 5 10,9 2 0,6 0 128,1 0 0,5 2 53,-6 5 0,7 3-48,-7 9 0,0 0-59,-6 0 1,-2 2 77,-4 5 0,10-3 11,-4 8 1,14-7 33,5 1 0,2 2-244,11-1 0,-3-1 296,3-6 1,1 6-88,-8 0 0,11 1-223,2-7 0,-44-10 0,1 1 206,5-1 0,0 1 1,2-2-1,0 0 10,-2-1 1,0-1 0,-1 2 0,0 1-23,-6-3 1,1 1 0,5 0-1,2 0-1,4 0 1,2-1 0,0 2 0,1 1-242,-2-3 0,0 0 0,-1 0 0,-2-1 249,-3 1 1,0 1 0,3-2 0,0 0-33,0 1 1,0 1 0,4 1 0,1 1 22,-2-3 0,0 0 1,2-1-1,-1-1-26,-1-1 0,0 0 0,3 1 1,-1 0 15,-2 0 1,0-1-1,2 0 1,1 0-6,0-2 1,1-2 0,1 1-1,1 0 5,-3 0 1,1 0-1,1 0 1,0 0-2,-4 0 1,-1 0 0,3-1-1,1 0 14,2-2 0,1 0 0,-4 1 1,1-1-4,-1-3 1,0 0 0,0 3 0,-1 0 39,-5-4 1,0 1-1,7 3 1,1 0-45,-2-4 1,1 1-1,0 1 1,1-1 45,-5 0 0,0 0 0,-1-3 0,-2 1-37,-3 1 0,0 1 1,4 1-1,0 0 3,2-2 0,1 1 0,1 3 0,0 0 1,2-4 0,-1 1 0,-6 4 1,-2 0 0,-1-1 0,0 0 0,2-2 0,0 1-28,4 1 1,0 0 0,3-4 0,-1 1-4,2 3 1,-1 0 0,-7-1 0,0 1-29,-2 3 1,0 0 0,1-2 0,2-2 43,3 1 1,0 0 0,-1-1-1,0-1-36,2 2 0,-1 0 1,-2-1-1,0 0 35,-1-2 1,0-1-23,1-2 1,-2 1 0,-8 6 0,0 0 0,4-4 0,1-1 9,2 0 1,0 0 0,3-1-1,0 1-144,-3 1 0,-2-1 0,0-1 0,-2-1 166,41-3 0,-1 1 4,1-2 0,0 1 32,0-7 1,2 0-52,-46 9 1,-1 1 0,39-4-16,-1 1 1,-8-1 28,-4-6-56,0 0 0,2 0 1,2-2 9,2-4 0,7 4-31,-7-5 0,-2 3-2,-11-2 1,-3-5-16,-9-8 1,-9 1 248,-4-1 1,3-7-211,-3 1 1,-2-11 9,-10-2 0,1-2 23,-7-10 0,5 8 5,-5-2 1,-1 4-49,-6 2 360,0-9 0,-9 7 1,-3-6-318,-5 0 1,-2-3 11,0-8 0,0 7 73,0-1 0,-2 3-73,-5-3 1,-3 5-13,-9 8 1,-8-6-24,-5 0 0,2-1 171,-1 7 0,-1-8-144,-6-4 0,0-5-6,0-2 0,-2 6 8,-4 1 1,2 1-10,-9-1 0,1-3 33,-7 9 0,-15-7-148,-4 7 0,36 28 1,0-1 157,2 1 0,0 0 0,1-1 0,1 0-36,-34-33 1,33 33 0,0 0 3,-32-27-17,-5 0 0,-2 6 0,-2 2-21,-4 4 0,37 22 0,-1-1 34,-1 5 1,0 0-1,-3-5 1,1 1-3,4 4 1,1-1 0,1-1 0,0 0-46,-1-2 1,-1 1 0,-2-1 0,-1 1 35,-1-1 0,-3 1 0,-5 0 0,-2 1-18,2 1 0,0 1 0,2 1 0,1 0 13,3 1 0,1 2 0,-3 1 0,0 0 0,0-2 0,-1-1 0,-6 0 0,0 0 21,-3 1 0,-1 0 1,1-3-1,0-1 48,3 4 1,0 0-1,-4-3 1,1-1-233,6 4 1,0 0 0,-5-4 0,-2-1 179,1 2 1,0 0-1,-8-2 1,0 1 4,2 1 1,-1 0-1,1 0 1,1 1 1,8 2 0,0 0 1,-2 2-1,0 0 26,-4-2 1,-1 0 0,-5 1 0,-1 2-29,0-1 0,0 2 0,0-1 0,1 0-3,5 0 1,1 0 0,-4-3 0,-1 0 6,-2-1 1,0 1-1,0 0 1,-1 0-2,1 3 1,1 0 0,1 0-1,0 0-23,5 1 1,0-2-1,-5-2 1,0 0 20,-1 0 1,-1 0 0,2-1-1,1 1-1,0 3 1,1 0 0,-2 1 0,1-1-2,0-1 1,0 2 0,-4-1 0,-1 2-25,-1 1 0,0 0 0,5 1 1,1 1 19,0 1 1,1 0-1,-2 3 1,1-1-2,3-1 1,1-1 0,-6 2 0,-2 1-2,2 0 0,-1 1 1,3 0-1,1-1 0,3 0 1,-1 1-1,-2 2 1,-1 1-1,4 0 0,-1 0 0,-4 3 1,-1 2 0,2-3 1,1 1 0,-2 2 0,1 0 0,6 1 0,1 0 1,-7 1-1,-1 0 0,8 2 0,0 1 1,-5-3-1,-1 2-13,-1 3 0,1 0 1,5 0-1,1 1 5,0 2 0,0 1 0,2 0 1,2 1-2,-2 2 0,1-1 0,2-1 0,-2-1 4,-3 3 1,0 0-1,5 0 1,0 1-142,1-1 0,0-1 0,4 2 1,1 0 106,-43 11 34,0-4 0,48-4 0,-1 0 0,0-4 1,-1-1-3,-1 0-1,-1-1 1,2 4 0,-1 0-2,-4 1 1,1 0-24,-38 11 0,41-9 1,1 0-1,-33 11-18,2 1 0,-7 12 31,-1-4 0,42-17 0,-1 0 12,0-2 0,-1 0 0,-36 19 0,8 0 0,9 6-121,10 0 0,2 17 104,4 3 0,7 7-96,13 5 0,-5 8 57,4 5 0,5-5-83,2-2 0,10-4 49,2-2 1,9 2 26,-2 4 0,3-4-12,3 5 0,3-5-5,3-3 0,-2 1-91,9 0 1,-3-8 55,3-5 1,2 4-87,-9 3 0,7 4 71,-7 1 1,0 8-187,-6-1 1,2 0 21,5-6 0,-3 0 66,9 0 1,-1-1 230,7 1 0,9 0 0,-7 0 0,21-6 0,-4-5 0,2-6 0,0-6 0</inkml:trace>
  <inkml:trace contextRef="#ctx0" brushRef="#br0" timeOffset="69694">9157 776 7845,'0'-10'-135,"0"18"1,0 11 0,0 15-308,0-3 1,2-5 474,4 5 0,-2-6 24,9 7 1,-7-9-2,7 3 1,-9-12 17,3-1 337,-5-9-222,-2 5 0,0-12-68,0-3 1,-7-4-41,1-9 1,-2 0-20,1 0 0,5-7-100,-4 1 1,4-9 45,2 3 1,0-5-128,0-2 1,0 2 126,0 5 0,0-5-8,0 4 1,0 5-173,0 1 127,0 5 0,2 5-9,4 3 25,5 4 0,8 9 52,0 0 0,-7 3-45,1 3 1,-3 4 1,3 9 0,2 0-12,-9 0 10,9 0 1,-7 0 82,5 0 0,2-6-74,-9 0 1,9-9 0,-3 2 1,-1 2 1,2-1 0,-7-1 166,7-6 1,-1-6-99,7-1 1,0-7-49,0 1 1,0-4 9,0-2 0,0-6-10,0 0 1,0-7 76,0 7 0,0 2-32,0 10-38,0-4 0,0 15-7,0-4 0,-2 6 41,-5 6 1,5 11-40,-4 8 0,-3 3-2,3-3 1,-7-4-13,7 4 0,-7 3-88,7-3 1,-9 0-88,2-6 1,3 0 51,-3 0 0,1 0-161,-7 0 0,0 0 67,0 0 1,0 0 12,0 0 206,8 0 0,2 0 0,9 0 0</inkml:trace>
  <inkml:trace contextRef="#ctx0" brushRef="#br0" timeOffset="69860">10181 681 7797,'0'-38'487,"0"9"-861,0 1 375,0 18 1,2 1-81,4 9 0,5 7-332,8-1 1,-2 9 107,-5-3 1,3 5 159,-9 2 1,1 2 142,-7 5 0,-9-5 0,-1 6 0</inkml:trace>
  <inkml:trace contextRef="#ctx0" brushRef="#br0" timeOffset="70026">10219 1193 7569,'-19'0'-263,"8"0"0,1 0 353,4 0 228,3 0-318,-5 0 0,0 0 0,-3 0 0</inkml:trace>
  <inkml:trace contextRef="#ctx0" brushRef="#br0" timeOffset="70513">10465 681 7569,'0'-38'11,"9"9"1,1 10-61,9 13 1,0 6 40,0 6 1,0 2-46,0 5 0,0 10 37,0-4 0,0 4-7,0-4 0,-6 6 22,-1 1 0,-7-1-7,1-6 215,-4 0-125,-2 0 85,0-9-125,0-1 5,0-9 0,-6-2-40,-1-5 1,1-9-5,6-10 1,0-7 13,0 1 0,0-4-15,0-2 1,2 0 131,5 0 1,-3 7-70,8-1 1,-5 9-46,5-2 1,1 10-1,6 2 1,0 9 117,0-2 0,0 4-125,0 2 0,2 8-6,4 5 1,-2 4 23,9 2 0,0 2-78,6 4 1,-1-4-137,1 4 1,0 3 61,0-3 1,7 0 101,-1-6 1,0 0-18,-6 0 0,0 6-1103,0 1 1139,-9-1 0,7-6 0,-6 0 0</inkml:trace>
  <inkml:trace contextRef="#ctx0" brushRef="#br0" timeOffset="94381">4548 9823 7569,'44'0'-281,"0"0"0,-1-2-241,-3-4 1,-2 4 521,-1-5 0,1 5 0,0 2 0,-2 0 0,-4 0 0,4 0 0,-15 9 0,6 1 0</inkml:trace>
  <inkml:trace contextRef="#ctx0" brushRef="#br0" timeOffset="95826">9915 9197 7569,'-10'-29'-125,"-1"1"0,7 9 0,-4 0-24,-3 0 1,5 0 308,-7 0 143,1 1 1,-7 1-233,0 4 1,0-2-15,0 9 1,0-7 69,0 7 0,0 0-65,0 6 1,-2-2 0,-5-5 0,3 5 11,-8-4 1,-1 4-15,-6 2 1,0 2-45,0 4 0,0-4-9,0 5 1,0 1-31,1-2 0,-1 3 70,0-3 0,0-2-24,0 9 1,0-7 7,0 7 1,-6-7-17,-1 7 0,-1-3 17,2 3 0,4 4-4,-4-4 0,-3 3 4,3 3 1,0 0 10,6 0 0,6 7 0,0 1 0,1 0 40,1 1 1,3 5-42,8-1 0,0 4-2,0 2 0,9-7 18,3 1 0,-1 0 16,1 6-74,1 0 1,6-1 0,2 1 50,5 0 1,-3-2-9,8-4 0,1 4-30,6-5 1,0 5-5,0 2 1,6-6-9,1-1 0,-1-1 25,-6 1 1,2 3 18,4-9 0,-2 7 0,9-7 3,-9 1 1,11-8 0,-7 4-24,3 3 0,1-4-3,7 4 1,7-6-16,-1-6 0,0 4 0,-6-5 1,0 5-41,0 2 0,0-6 54,0-1 1,2-5-30,4 5 0,-2-7 20,9 1 0,1-4-11,12-2 1,-3 0 2,8 0 1,-5 0 5,5 0 1,-8-2-142,2-4 1,-10 1 66,-2-7 1,-3 5 41,3-5 0,1-1 2,-7-6 0,7 0 83,-1 0 1,-5 0-59,-1 0 1,1-2 6,-2-4 1,0 2-30,-6-9 47,0 9 1,-2-13 0,-4 5-23,-7-5 1,2-2 3,-1 0 0,-1 0-34,-6 0 1,-6 6 29,-1 1 1,-1 1-5,1-1 0,-3-3 48,-9 9 0,6-3 6,0 3 0,1 2-11,-7-9 0,0 7 81,0-7 0,-7 1-97,1-7 0,-9 0 11,3 0 1,-3 0 124,2 0 1,-10 0-61,4 0 0,-4 0 15,4 0 0,0 0-1,0 0 1,-2 7 60,-4-1 0,4 3-69,-5-3 0,5 5 17,2 8 0,0 0-86,0 0 1,-2 0-5,-4 0 0,2 2 0,-9 4 0,5-1 53,-11 7 1,4-1-119,-10 1 0,4 5 13,2-4 1,-6 4 14,0 2 1,-3 0-21,3 0 1,2 2 2,-9 4 0,1-1-14,-7 7 1,0-1-4,0 1 1,-6 5-61,-1-4 1,1 4 52,6 2 1,0 0-164,1 0 1,1 0 42,4 0 1,-2 0-143,9 0 0,-8 6-72,1 0 1,2 0-185,-1-6 1,6 2 42,-7 5 0,3 1-210,-3 5 0,3 4 723,3-5 0,5 5 0,-6 2 0</inkml:trace>
  <inkml:trace contextRef="#ctx0" brushRef="#br0" timeOffset="148124">1286 4987 7569,'2'-13'0,"2"0"0,4 1-335,3 1 1,-5-4-127,7 9 588,-9-9 1,13 7-1,-6-7 206,-1 3 0,5 5-138,-9-5 1,7 5-44,-7-5 0,7 5-82,-7-5 1,7 5 70,-7-5-8,0-1 64,3-6 0,-7 6 36,4 1-167,-4 8 0,-10-5 24,-5 9-49,-4 0 1,-8 0-2,0 0 1,-3 0 38,3 0 1,4 6-8,-4 1 1,-5 8-15,-1-3 1,1 5-37,-1 2 1,5 0-1,-5 0 1,5 2-2,-5 4 1,5-2-9,-5 9 1,-1-7-7,-6 7 0,0 0 23,0 6 1,3-1 5,3 1 1,-4 7 51,5-1 1,1 9-56,-2-3 0,9 7-1,-2 6 0,4-4-11,2 4 0,0-1 4,0 1 0,6 2 2,1 5 0,5 3-7,-5-3 1,5 8-177,-5-2 1,8 8 185,-3-14 1,-1 6 54,1-13 1,1 6-58,6-5 0,0-1 43,0-6 1,0 0-26,0-1 1,6 8 3,1-1 1,5-2-26,-5-10 0,8 3-2,-3-3 0,-1-5-27,1-1 1,-5 1 42,5-2 0,-5 3-6,5-3 0,-5-2 163,5 9 0,-5-5-261,5 11 1,-8-11 82,3 11 0,1-6-6,-2-1 1,1 3-2,-7-9 0,6 7 0,0-7 1,1 7 3,-7-7 1,0 6-2,0-5 0,0 7 13,0-1 1,0-3-12,0 3 1,0-3-3,0 3 0,-7 2 12,1-9-5,0 9 1,6-13 0,0 4 13,0-4 0,0-4-4,0-5 1,0 3 8,0-9 0,0 9-15,0-2 0,2-3 2,4 3 0,-2-7-1,9 7 0,-7-3-33,7 3 1,-9 4 46,3-5-48,3 5 0,-6 0 0,7-2 22,-3-3 1,1-1-11,-3 1 1,-2 3-24,9-9 0,-7 7 27,7-7 1,-7 7-25,7-7 0,-7 1 19,7-8 0,-3 4 8,3 3 1,2-4-15,-9 4 2,9-4 1,-7-2-38,5 0 17,4 0 0,-13-2-31,9-4 48,-9 4 0,6-9 15,-3 5-25,-5 3 176,6-5-153,-8 8 0,0-6 6,0-1 0,0-5-7,0 5 1,0-8-4,0 13 10,0-6 0,0 1-78,0 1 71,0-9-53,0 13 1,-2-8 20,-4 3 0,4-1-25,-5-5 43,5-4 0,2 15-7,0-6 1,-2 5-17,-4-3 94,4 4-78,-7-6 57,1 8 1,6-7-41,-5 1 1,-1-7 3,2 7-2,-1-9 1,5 11 7,-4-9-56,4 0 47,-7 3-76,9-7 66,0 6-188,0-8-321,0 0 228,0-8 9,0 6 86,0-15 1,0 13 1,0-9 1,0 0 93,0-6 0,0 7-8,0-1 0,0 1-448,0-7 1,-2 0-25,-4 0 1,2 6-637,-9 0 1211,9 9 0,-13-21 0,7 4 0</inkml:trace>
  <inkml:trace contextRef="#ctx0" brushRef="#br0" timeOffset="150244">906 9861 7569,'-6'-21'-63,"0"-2"-64,1-3 281,3 1 1,2 6 312,0 0-239,0 9 1,2 1-54,5 9 0,-3 15-63,9 4 1,-7 15-63,7 4 1,-3 14 75,3 12 1,4 9-76,-5 3 0,-1 9-269,1 9 1,1 1 277,6 0 1,-12-43 0,-1 1 18,0 4 0,0 0-67,1 4 0,-1 0 1,0 5-1,1 1 0,-2 0 1,0-1 47,-1 0 0,1 1 1,2-3-1,0 0-277,0 3 1,-1-1 0,1-2 0,1 1 259,-2 4 1,0 1-1,3-4 1,-1-2 3,-1-3 1,-1-2 0,2 2 0,1-1-135,0-6 0,1-1 0,-4 2 0,0 0 130,1-1 1,-1-1 0,0-1 0,1-1 147,12 44 1,-2-6-296,-5-1 0,5-8 202,-4 2 0,4-1-32,1 1 1,-1-2-17,-4 8 1,4-1-67,-5 1 1,5-3 111,2-10 0,0 3-172,0 5 1,0 1 78,0 4 1,-2 1-53,-4-13 1,4 4 263,-5-11 1,-1-3-136,1-3 1,-1-4-12,2-2 0,-3 0 12,-4 0 1,-1 0-59,7-1 0,-8-1 509,3-4 1,1 1-533,-1-7 1,1 5 395,-2-5 1,-4 5-377,5-6 0,-3 3 263,2-3 0,-4-2-252,5 9 0,1-7 69,-2 7 1,3-7-119,-3 6 1,-4-7 41,5 1 0,1 0 8,-2-6 1,1 2-121,-7-15 0,6 1 96,0-7 0,1 0-302,-7 0 163,0-9 73,0-1-578,0-9-48,0 0 1,0-11-183,0-8 0,-7-2 372,1-11 1,-9 1 67,3-7 0,1 2 116,-2 4 0,1 5 16,-7 8 0,-2 2 294,-5 4 0,3 5 0,-8 8 0,5 2 0,-5 4 0,5-1 0,-5 7 0,1 1-19,-1 6 0,3-6-25,9-1 0,0-1 4,0 1 0,3-1 118,3-5 1434,5-4-499,8 7-629,0-9 0,10 0-156,9 0 0,2-9-201,11-3 0,-7-5-180,7-2 1,-1-6 178,7-1 0,-2-5 54,-4 5 1,3-5-19,-3 6 1,-2-1-318,1 7 1,-8 2 205,3 5 0,-5 3 242,-2 9 0,-7 2-26,1 5 0,-7 3 169,7 9 0,-9 7-73,2-1 1,-3 9-73,-3-3 0,6-1-11,0 1 0,1-1 47,-7 1 0,0-3-1104,0-9-4,0 0-452,0 0 854,8-9 0,3-10-243,7-12 1,1-22 721,0-10 0,9-26 0,1-8 0</inkml:trace>
  <inkml:trace contextRef="#ctx0" brushRef="#br0" timeOffset="153430">4017 4911 6276,'-9'-11'303,"7"3"1,-6-1-109,8-3 0,0 1-51,0-1-9,0-1-33,0-6 0,2 2-14,4 4 1,-1-1-1,7 7 0,1-5 12,6 5 1,0 1-24,0 6 0,2 0 7,4 0 1,-2 0-35,9 0 1,-1 9-6,7 3 0,-6 5-5,0 2 0,6 2 1,6 4 0,8 5-17,-1 8 1,4 8 31,2 5 1,0 6-229,0 6 1,-7 13 186,-24-33 1,-1 2 0,-4 1 0,0 1 7,1 0 0,0 1 0,-2-1 0,-2 1-11,14 46 1,-15-42-1,-1 0 9,-2 1 0,-2 1 1,0 5-1,-1 0-222,-4 1 0,-2 0 0,3 4 0,-1-1 224,-3-3 1,-1 0 0,3 2 0,0 0-3,-3 1 1,1 1 0,2-1-1,0 2-9,-2 8 1,-2 0 0,3-6 0,-1 0 8,-1 0 0,0-1 0,-2-2 0,0-1 24,3-3 1,-1 0 0,-2 1 0,0 0-25,-1 2 0,0 0 1,0-1-1,0-1 50,0-4 0,0 0 0,0-4 0,0 1-20,0 0 1,0-1 0,-4 1 0,-1 0 3,-1 3 0,0 0 1,0 0-1,1 0-8,-1 0 1,0-1-1,-1-3 1,-1 0-147,-4-3 1,-2 1-1,4 1 1,-1-1 150,-1 0 0,-1-1 1,-1 5-1,-1 0-5,-1-1 1,0-1-1,-2 0 1,-2 0-5,-2 1 0,0-1 1,1-3-1,0-1-1,-4 2 1,-1-1-1,1-2 1,0-1-48,-4-2 0,1-1 0,-1 2 0,1 0 23,-1-1 1,1-1 0,-23 40 36,1-2 0,8-6 9,-3-6 1,-1 2-146,2-9 0,-1 0 69,7-6 1,-6-7 69,0 1 0,-7-3-11,7 3 1,-2 2 1,1-9 1,8 0 71,-1-6 1,0 0-176,6 0 1,5-6 445,1-1 1,-1-8-428,2 3 1,2-5 313,10-2 0,-4 0-394,4 0 0,5 0 230,2 0 1,-3-7-140,3 1 0,-3-7-40,3 7-54,4 0 0,-13-1 115,9 1 0,0-7 2,6 7 0,0-7-72,0 7 23,-9-9-132,7 13 152,-6-15 0,8 9 52,0-5-78,0-4-25,0 6 102,0-8 219,0 0-248,0-8-8,0 6 19,0-7-5,0 9 15,0-8-23,0 6 17,-9-7 0,7 7-7,-4-4 5,4 4-4,2-7-1,0 9 0,0-2-105,0-4-14,0 4 101,0-7 0,0 7-17,0-4-12,8 4 10,-6-6 45,7 8-40,-9 0 8,0 0 92,0-9-59,0 7 54,0-6-66,0 8 35,0 0-24,8 0-130,-6 0 115,7-9-4,-9 7 109,0-6-105,0 8-112,0 0 155,-9 8-7,7-6 0,-6 9-17,8-5 0,0-4 1,0 9 19,0-5 0,0-2-17,0 9 1,0-7 1,0 7 1,0-7 1,0 7-9,0-9 1,-2 13 2,-5-5 0,5-1-1,-4 2 1,4-7 15,2 7-13,0-1 1,0 7-39,0 0 1,0-6 30,0-1-4,0 1 0,0 6 38,0 0-18,0 0 0,-2 0-10,-5 0 1,5-6 18,-4-1-11,4 1 0,2 6-6,0 0 1,0-7-15,0 1 32,0-9-100,0 13 0,0-13 23,0 9-11,0-9 45,0 5 1,2-9-11,4 0 30,-4 0-34,7 0-3,-9 0-10,0 0 26,0-9-3,0 7 3,0-6 0,0 6 42,0-5-33,0 5 2,0-6 3,0-1 0,0 7-1,0-6-4,0-1 0,0 7 1,0-8 0,0 3 2,0 5-2,0-6 0,0 8 1,0-2-1,0-5 0,0 5 0,-9-6 0,7 8 0,-6 0 0,8 0 0,0 0 0,0-9 0,0 7-31,0-6-2,0 8-18,0 0 51,0-9 0,0 7 1,0-6 0,0 6 4,0-4 1,0 3-5,0-5 0,0 8 0,0-2 2,0-4 240,0 3-148,0-5-40,0 8 0,0-2 26,0-4-6,0 3-84,0-5 72,0 8-8,0-8-8,0 6 95,0-7-94,0 9 6,0-8-6,0 6-44,0-7 1,-2 3 39,-5-1-3,5 1-17,-6-2 1,6 4 17,-5-9 25,5 9 1,-8-7 40,3 5 98,5 4-118,-6-7 3,-1 1-67,-1 6 0,-9-13 4,0 9 1,6-3 0,1 5 33,-3-2 0,4-7-12,-1 7 0,-1-7 20,-6 7-33,0-9 1,0 11-1,0-7 51,0 3 1,-6-5-12,0 7 0,-1-9 4,7 2 0,-6 3-33,0-3 1,-7 7 17,7-7 0,-9 1-1,3-7 1,-3 0 5,2 0 1,-4 0-50,5 0 0,-3-6 64,2-1-110,-3-7 1,7-3 0,-5-9 123,1 3-145,0-15 0,-6 13 0,0-13 54,1 2 0,5 9 23,0 2-23,1-5 1,-1 11 0,0-2-31,-1 7 100,5 1 1,-7 0-1,5 3 17,1 2 1,-5-1-126,9 3 30,-9 4 1,11-9 0,-7 7-40,3-2 1,-1-9-31,3 2 1,4 3 76,-4-3 1,4 1-164,2-7 144,8 0 1,-4 8-1,9 5-240,2 4 8,-7-6-166,9 6 307,-6-7-476,8 18-195,8-7 275,3 15 340,8-7 1,-7 11-133,1 5 50,-9-5 0,7 13 1,-7-7-881,2 2 296,9 3 504,-4 6 1,1 0-277,1 0 28,-9-8 157,4 5 43,1-5 367,-7 0-76,6-3 202,-8-8-36,-8 8 1,4-3-124,-9 7 473,9 1 1,-11 6-92,9 0 1,-7 2 87,7 4 0,-7-2-208,7 9 1,-9 0-59,3 6 1,1-7 94,-2 1 1,3-9-118,-3 2 1,-2-4-116,9-2 1,-2-8 217,1-5-252,5-4 0,-6-4-80,8-4 0,0-5-15,0-8 137,0 0 1,2-2 0,2-4 18,2-7-109,1-3 1,-5 1 0,2-2-218,2-4 219,1 6 0,-7 0 9,0 9 307,0 0-199,8 6 1,-4 8-25,9 5 0,-7 6-8,7 6 0,-7-1 15,7 7 1,0-1-27,6 1 1,0 3 0,0-6-33,-1 1 0,4-6-70,3 3 0,-2-5 116,9-2-254,-9 0 0,13 0 0,-5 0-388,5 0 0,0-2 289,-4-5 1,3 5 70,-3-4 1,-3-2-16,3 1-700,-9 1 955,13 6 0,-6-9 0,8-1 0</inkml:trace>
  <inkml:trace contextRef="#ctx0" brushRef="#br0" timeOffset="156686">7658 5271 7569,'-8'-19'-604,"6"9"1,-9-7 517,5 4 0,4 3 231,-4-3 11,3 9 0,-3-7-168,0 5-20,0 4 88,6-7-2,-9 9-117,7 0 99,-6 0-21,-1 0 23,7 0-2,-6 9-25,8-7 5,0 15 42,0-15-5,0 6 31,0 1-55,0-7-3,0 6 68,0 1-5,0-7 1,0 8-26,0-3 1,2-5 76,4 4 2,-4-4-2,7 7 22,-9-7-52,0 15 5,0-7-35,0 9 0,0 0-45,0 0 1,0-6-4,0-1 0,0 1-3,0 6 0,0-6 6,0-1 1,-3 1-9,-3 6 0,4-7 13,-4 1 40,4-9-15,2 13-32,0-15-158,-9 7 122,7-9-6,-6 0 24,8 0 24,0 0-29,-9 0 5,7 0-33,-6 0 0,8 0 9,0 0-22,-9 0-5,7 8 21,-6-6-3,8 7 7,0-9 17,0 0-2,0 8-7,0-6 9,0 7-2,0-9-810,0 0 841,0-9-12,0 7 1,-9-15-50,7 15 8,-6-6-23,8 8-897,0 0 909,0-9-17,0 7 0,0-8-19,0 3 44,0 5 0,2-13-47,4 9 6,-4-9 49,7 5 65,-9-9-79,0 0 14,0 0 0,6 0 80,0 0 12,1 8-12,-7-5 1,2 7-66,4-3 1,-4 1 5,4 5 105,-3 4 290,-3-15-140,0 15-152,0-7 0,0 7 7,0-4-3,0 4 102,0-7-74,0 9 8,0 0-27,0 9 0,0-5 292,0 8-315,0 1 0,0 6 16,0 0 0,0 0-48,0 0 0,0 6-3,0 1 0,0 5 48,0-6 1,2 9-20,4-2 1,-4 6-44,4 6 0,-3-2-26,-3 9 1,0-1-108,0 7 1,6 9 77,0 3 1,1 13-186,-7 7 0,0-3 180,0 3 1,-3-7-6,-3 6 1,2 1-328,-9 6 1,7 4 346,0-46 0,-1 1 0,4-3 0,0-1-4,-3 7 1,-1 0-1,1-5 1,0-1-14,-3 3 0,-1 0 1,0-1-1,1 1-22,0 3 0,-1 0 0,-3 1 0,0 0 28,1 3 1,-1-2-1,-3-5 1,-2 0 0,3 0 0,-1-1 0,-2 0 1,0 0 28,0-3 1,-2 1 0,-2 3 0,0 1 53,0-1 0,0 0 0,-4 1 1,1-1 41,3 0 0,0 0 0,-4-2 1,-1-1-47,2-3 1,0-1 0,1 0 0,1 1-46,1-1 1,0 1-1,-1 0 1,0 1 29,0 1 1,1 1 0,-1-3 0,0 1-47,1 1 1,0 1 0,0-2 0,-1-1 14,-5-1 1,-1 1 0,4-2 0,-2 0-46,-4-1 1,-1-1-1,-3 3 1,0 1 37,-3-1 0,0 0 0,0 1 0,0-1-241,-3 4 0,0-1 0,5-4 1,0-1 194,1-1 0,1 1 0,2-1 0,1 0 18,-3 4 0,-2-1 1,-2-2-1,-2-2 7,-3 2 1,-2-1-1,-2 3 1,-1 1-7,-3 2 0,1 1 0,4-3 1,-1-1 15,-4-2 0,1-2 0,6-2 0,1 0 9,-4 4 1,0-1-1,4-4 1,1 0 1,-2 1 1,0 0-1,-1-1 1,-1-2-4,-4 0 1,-1 0 0,3 2 0,-1 0 2,-2-2 0,1 0 0,5 2 0,1 0-35,3-4 1,0-2-1,-1-1 1,0-1-98,1 0 1,0-1 0,-1-1 0,2-1 129,-36 28 0,34-28 0,-1-1-22,-1 1 1,0-1 0,-40 23-43,1-1 1,8 1 69,5 6 0,7-7 2,12 1 0,-4-9 29,5 2 0,-5-4-62,-2-2 0,7-6-60,-1-1 0,0-5 70,-6 5 0,1-8 0,-1 3 1,8-5 254,5-2 0,4 0-370,2 0 1,2-7 496,5 1 1,-3-3-408,9 3 1,-7 2 260,7-9 0,-1 7-288,7-7 0,0 0 113,0-6 0,0 0-110,1 0 2,-1 0-90,0 0 8,0 0 0,2 3 88,4 3 0,3-4-8,3 4 1,3-4-5,-9-2 28,9 0 1,-11 3-178,9 3 156,-9-4 1,11 13 6,-9-9 0,7 0-62,-6-6 0,7 2-227,-1 5 0,2-5-140,-3 4 321,5-4 0,-8-2 8,3 0-10,5 0 317,-14 0 1,11 2 11,-7 5-244,-1 3 0,0 16 186,1-1 0,5 9 532,-5-3 0,8 5-364,-3 2 1,-1 0-41,1 0 1,1 0-255,6 0 0,0-9-70,0-3-225,0 3 0,9-10 158,3 0 1,11-2 100,3-11 1,7-2-199,-1-10 0,12-5-801,7-7 1,4-4 218,2-3 396,-1-13 1,8-10-1,1-11 172,2-4 1,-28 26 0,0 0-91,5-4 0,1 0 1,5-5-1,1 1 1,54-41-1</inkml:trace>
  <inkml:trace contextRef="#ctx0" brushRef="#br0" timeOffset="158022">9915 5328 7569,'-19'-15'0,"0"-4"-489,9-4 287,-7 4 1,15 7 587,-4-1-278,4 9 0,2-3 78,0 14 0,2-3-85,4 9 1,-2 5-97,9 8 1,-3 7 0,3-1 0,4 4 23,-4 2 0,-3 6 92,3 0 0,-3 9-2,3-2 0,2 3-34,-9 3 1,7 9-65,-7 3 0,2 11-259,-1 2 1,-5 9 232,4-2 1,-4-3 51,-2 3 0,0-14-1,0 8 1,0-8-12,0 14 0,0-1 39,0 7 1,-6 0-6,0 0 1,-11-7 79,-2 1 0,0-7-81,-7 7 1,12-41 0,-1 1-10,0 4 0,-2 1 0,-1-2 0,-2-1-5,-1 0 0,-2 0 1,0 0-1,0 1-13,-2-2 0,-1 1 0,-4 3 1,-1-1-224,3-2 1,-1 0-1,-4 3 1,-1 1 216,2-1 1,1 0 0,-1-3 0,0 1-41,4-1 0,-1-1 0,1-1 0,0-1 14,-1 0 1,1-1-1,1-1 1,1 1-132,-2-3 1,-1 0 0,2 3 0,-1 1 148,-6 0 1,-1-1-1,0-1 1,0 0-1,-2 2 1,-2-1 0,-1 0-1,-2-1 13,1-4 1,0-2 0,0 1 0,2 0-18,4-3 1,0 0 0,-2 1-1,-2 0 0,2 2 0,-1 0 0,-1 1 0,0 1-5,-5 1 1,-1 0-1,3 0 1,0-1-32,-5-2 0,-1 0 1,0-2-1,-1 0-173,-5 2 0,1 0 0,3-3 0,3 0 127,2-3 0,1-1 0,2 3 1,0 0 47,-5-2 1,-1 0-1,3 1 1,-1-1-8,-4 0 1,-1 0 0,-1 1-1,-1 0 21,-1-5 1,0 1 0,5 0-1,1 1-12,1-1 1,0-1 0,0-1 0,1-1-3,-4 3 0,-1 0 1,-1 0-1,-2 1 27,-2-2 0,-1 1 0,-1 4 0,0 0 111,-3-2 0,2 1 1,4 2-1,2 0-50,-1 1 0,1 0 0,-1 0 0,0 0-46,1 0 1,-1 0-1,-2-1 1,0-1-24,-1 0 1,0-2 0,1-1-1,0-1 1,2-3 0,1-1 0,1 1 0,1 1-35,3 2 0,1-1 0,-1 0 0,-1 0 48,-2 3 1,1 1-1,1-4 1,-1-1-6,-4 2 0,0-1 1,8-2-1,0-1-33,-3-2 0,3-1 1,-30 28-41,0-9 0,11 0 14,-5-6 1,7 4-7,-7-4 0,7 4-16,-6-10 1,5-3-128,-5 3 0,8-7 430,-3 7 0,14-9-331,6 2 1,-1 3 280,7-3 0,-4 0-252,11-6 1,1 0 559,-1 0 1,7-6-528,-1-1 1,-2-1 205,1 2 1,-1 1-86,2-7 1,4-1-61,-5-6 1,12 0 9,1 0 0,0 0-45,-6 0 1,7 0 6,-1 0 8,9 0-7,-13 0 0,13-6-8,-9-1 10,9 1-38,-5 6 0,3-2-33,0-4-177,-1 4 130,7-7 58,-8 1-63,6 6 80,-15-7 1,13 7-111,-9-4-22,9 4 43,-13-7-3,15 9-24,-15 0 0,15-2 36,-4-4-13,4 4-249,2-7-464,0 9 538,8-8 1,3-3 112,8-8 1,0 0-147,0 0 150,-1 0 0,1 0 330,0 0 0,-8 7-94,-5-1-146,5 9 1,-7-11 192,9 9 707,-9 0-373,4 6-208,-8 0 0,0 2-67,0 4 0,0 5 59,0 7 1,0-3-33,0 4 1,-6-2-47,0 15 0,-9-7-20,2 7 1,3-1 102,-3 7 0,3-6 272,-3-1 1,-2-5-201,9 5 0,0-8-84,6 3 0,2-12-109,4-1 1,4-2-129,9 1 0,9-3 186,3-9 0,5 0-1,2 0 1,0-2-184,0-5 0,6-3-145,1-9 0,5-2-773,-6-5 1,11 3 224,2-8 1,11-1-1854,14-6 2575,-4-8 0,-31 28 0,1 2 0,42-22 0,3 2 0,-2 0 0</inkml:trace>
  <inkml:trace contextRef="#ctx0" brushRef="#br0" timeOffset="160595">1893 2843 7569,'-3'-16'2,"-3"3"0,4-4-11,-4 4 100,-5 5 0,9-9 6,-4 4 1,4 3-260,2-3 190,0 9 45,0-13 0,0 13-18,0-9-228,0 9 214,0-13 0,0 13 12,0-9 64,-9 9 27,-1-13-64,-9 15 1,0-6-33,0 8 0,0 2 11,0 4 0,-6 5 11,-1 8 0,-7 0 8,1 0 1,-6 2-15,-6 4 0,2 5 0,-9 7 0,3 1 24,-3 0 1,-4 2 8,5 5 0,3-5 39,3 4 0,-2 2-63,1-1 0,1 5 11,6-6 0,0 9-24,0-2 0,-4 3-129,4 3 0,-4 2-15,10 5 0,-3 3 146,-3 9 0,2 6-349,4 0 1,-1-6 214,7-6 0,-1-1 3,2 7 0,4 0 71,-5 0 1,-1 0-10,2 0 0,-1-1-6,7 1 0,7 0 6,-1 0 1,0-6 2,-6-1 27,0 1 0,0 1 0,0 3-9,1 4 1,-1 8 3,0-3 0,0-8 94,0-5 0,2 0-96,4 5 0,-4 1 7,5 0 1,1 0 65,-2 0 0,9 6 39,-2 0 1,4 0-55,2-6 0,0 0 7,0 0 1,0 0-29,0 0 0,0 8 9,0 5 1,6-3 69,0 3 0,7-1-69,-7 7 1,7-2 6,-7-5 0,9 5 10,-2-5 0,-3 11-88,-3-48 0,-1 0 0,-3-1 1,0 1 49,10 44 1,-7-3-6,7-3 1,-7 10-17,7-4 1,-10-43 0,0 1 0,2-1 0,1-1-1,-1 1 1,0 0 24,1-1 1,-1 1-1,-2-1 1,0-1-19,10 45 1,-10-45-1,0 1-5,3-1 0,1 1 0,-1 6 0,0 0-18,4-3 0,-1-1 0,0 2 1,-1-2-1,9 42 0,0 0 9,4-1 0,-9-45 0,1-1 1,0 3 0,0-1 0,10 47 4,-8-46 1,1 0-1,-3-3 1,0 0 19,18 47 0,-1-4-32,1-9 0,5 9 20,-4-9 1,-5 2 6,-1 5 0,1-5-14,-2-2 0,7 0-70,-7-12 1,0 2 97,-6-3 1,7 1-85,-1-13 0,0 10 76,-6-10 1,0 10-11,0-3 0,0 3 0,0-6 0,0-2 13,0 2 1,0-6 12,0-4 0,0-7-10,0 6 0,2-5-74,4 5 1,-2-5 133,9 5 0,-9-8-117,2 3 1,5 1 224,2-2 1,-3 0-226,3-6 1,-3-2 56,3-4 0,-3 1-44,-3-7 0,-5-1-5,4-6 0,2 0-14,-1 0 0,-3 0-21,-11 0 0,5-6 13,-4-1 1,4-1-3,2 1 1,-7 3-11,1-9 1,-7 7-4,7-7 0,-7 7-43,7-7 0,-9 9 59,3-2 0,1-3-7,-2 3 1,1-7-40,-7 7 85,8 0-64,-6 6 26,7-1 1,-7-1-12,4-4 0,-4-2-31,4-5-96,-3-4 133,-3 15 1,2-15-38,4 4-45,-4-4-122,7-2 128,-9 0 0,0-2-3,0-4 1,0 2 9,0-9 0,-7 7-80,1-7 0,-7 7-29,7-7 0,-9 3 72,3-3 0,1 2-113,-2 5 178,1 4 0,-7-6 185,0 8 1,0 2 79,0 4-37,0 5 1,0 7-96,0 1 0,8-6 175,5 0-394,4-9 184,2 13 0,2-15 6,4 4 0,5-6-11,8-6 0,6 2-176,0-9 0,7 0 47,-7-6 0,7 3 86,-7 3 1,7-2 57,-7 9 1,7 0 131,-7 6 0,9 0-81,-3 0 1,3 2-62,-2 4 0,4 2 27,-5 5 1,-1 2-257,1-9 1,1 3 0,6-5 0,2 2-539,4-2 1,-4-4 357,4-6 0,3-5 24,-3-8 1,9-8-1,-3-5 1,7-5 355,6-8 0,-25 14 0,0-3 0,49-44 0</inkml:trace>
  <inkml:trace contextRef="#ctx0" brushRef="#br0" timeOffset="172232">29944 11227 7569,'-19'-30'16,"0"3"0,0 8 0,0 2 0,-2 2 0,-2 3 338,-2-3 0,-3 0 0,5 2 157,-2 7 1,-9-2-268,2 1 0,3 1 43,-3 6 1,3 8-126,-3 5 0,5 4-74,8 2 0,0 0-10,0 0 0,2 2 97,4 4 0,5-4-308,8 5 1,11-5-2,8-2 0,2 6-106,10 0 1,7 7 27,6-7 1,9 7-60,-2-7 0,3 7 59,3-7 1,-2 9 8,-4-3 1,-7 3 76,-12-3 0,-5 5-29,-8-4 1,-8-5 178,-5-1 1,-4 1-47,-2-2 1,-8-2 68,-5-10 1,-6 4-102,-6-4 0,-5-3 1,-8 3 1,7-9 30,-1 2 1,2-4-23,-1-2-2,3 0 0,12-8 3,3-5 0,7-10-28,12-2 0,0-9-38,13 3 1,-2 1-7,15-2 1,-7 3 97,7-3 0,-1-1-1,7 7 1,-2 1-15,-4 6 0,3 0 74,-3 0 0,-5 2 83,-1 5 0,1-5-53,-2 4 0,1 5 29,-7 1 1,-7-1 114,1 2-43,-9-1 0,7 7 37,-5 0-22,-4 0 0,7 2 127,-9 5-66,-9 3 1,5 9-42,-9 0 0,9-6-73,-2 0 1,4-7 0,2 6 0,0-5-34,0 5 0,2-7-194,4 1 1,0 2-19,13-1 1,-4-1-84,10-6 0,-1 0 9,1 0 1,2-6-87,5-1 1,2-7 60,-9 1 1,0 2 78,-6-1 0,4-1 96,-4-6 1,4 2-41,-10 5 0,-2-5 6,1 4 0,-8 3 28,3-3 235,-5 9-96,6-5 36,-6 9 1,7 9 24,-9 3 1,0-1-98,0 2 0,8-3 5,5 3 0,-3 2-20,3-9 1,6 7 14,6-7 0,3 7-50,-3-7 1,-2 0-102,9-6 0,-7 0 79,7 0 1,-7-2-102,7-4 0,-9-3-73,2-3 172,-4-5 1,-4 6-1,-2-10 9,-3-4 1,-1 4-29,2-4 18,-5-5 0,-2 1 1,1-9-33,-3 0 0,-2 0 4,-2 0 0,0 0 22,0 0 0,0 0 6,0 0 1,0 15 688,0 4-293,0 4-233,0 5 0,0 3-73,0 14 40,0 3 1,2 11 0,2 2-36,3 3 1,1 1-2,-2-2 1,-1-4-11,7 5 0,-1-3-98,1 2 0,5-4-48,-4 5 1,-2-5 76,1-2 0,1 0-150,6 0 0,0-7-134,0 1 115,0-1 0,0 5 98,0-4-42,-9-5 93,7-8-15,-15 0 1,9 0 78,-5 0 1,-4-2-55,4-4 0,3 2 139,-3-9 1,3 9 28,-3-2 1,-2 1 36,9-1 1,-7 4-75,7-4-8,-1 4 0,1 2 0,0 0 6,1 0 0,3-7-29,2 1 0,0 0-151,0 6 1,0 0 53,0 0 1,0 0-269,0 0 1,0 0-21,0 0 0,0 2-160,0 4 1,-6-4 86,-1 4 0,-6-3-144,7-3 1,-7 6 172,7 0 1,-9 3-125,3-3-166,3-4 626,-8 15 0,7-15 0,-18 15 0,-1-7 0</inkml:trace>
  <inkml:trace contextRef="#ctx0" brushRef="#br0" timeOffset="172556">30039 12270 7569,'0'-19'0,"-6"6"352,-1 1-36,1 7 0,8-3 0,4 8-6,7 0 1,4 8-175,2 5 0,2 4 401,4 2 1,-4 6-239,5 0 0,-1 9-148,-6-2 0,10 1-88,-10-1 1,-2 4-148,-4-5 0,-1-1-73,7 2 1,-6-7-284,0 6 1,-7-9-253,7-3 0,-7-1 332,7-5 1,-9-2-580,2 1 21,-4-7 248,-2 3 670,0-8 0,0-8 0,0-3 0</inkml:trace>
  <inkml:trace contextRef="#ctx0" brushRef="#br0" timeOffset="173177">30380 12251 7569,'19'-9'113,"9"-1"0,1-9 250,9 0 1,17 0-65,8 0 0,11 0 61,8 0 0,4 0-536,9 0 0,-2 0 280,-4 0 1,-36 7 0,1-1-191,-1 1 0,2-1 0,5-3 0,2 0 163,-2 3 0,0 1 1,-4-4-1,0 0-77,-6 4 1,1-1 0,1-4 0,1 0-8,1 2 1,0-2 0,1-3-1,1-2-48,1 1 1,0-2-1,-1-2 1,0 0 12,-2 2 0,-1 1 0,-1 0 0,-1 0-46,-2 3 0,-3 0 1,34-17-102,-4 5 1,-6 3 201,-1 9 1,-5 2 90,-14 5 0,-3 3-81,-10 9 0,-7-6 29,-5 0 349,-4-1-375,-10 7 468,-3 9 0,-16-1-437,-5 5 0,-4 4 66,-2-5 0,0 5-92,0 2 0,7 6-30,-1 1 1,3 7 24,-3-1 0,5 4 1,8 2 0,0 0-31,0 0 1,2 0-5,4 0 1,2 0 65,5-1 1,8 1-43,-8 0 1,14-6 39,-8 0 1,2-1-35,-8 7 1,10-2-1,-4-4 1,-2 3 36,-4-3 1,-1 4 13,7 2 1,0 0-45,0 0 0,-6-3 4,-1-3 1,-5 4-33,5-5 0,-7-1-10,1 2 0,-4-9-25,-2 2 0,0-4 53,0-2 1,0 0 28,0 0 1,0-6-27,0-1 10,-8 1 1,-3 0-1,-8-3-10,0-1 0,0 3 0,0-5 0,-8 1-33,-5-2 0,-6-4 11,-6 5 0,-5 1-63,-7-2 1,-1 3 74,0-3 1,-6-4-134,-1 5 0,-16 1-1386,-2-2 1444,-9 9 0,39-13 0,-1-2 0,-2 4 0,-2 1 6,-2-1 0,0 0 7,3-3 1,1 0-1,-2 3 1,0 1-1,1-4 1,0 0-15,-2 2 1,-2 0 0,-4-2 0,0 0-190,0 2 0,1 1 0,2 0 1,0 0 119,0-1 1,2 0 0,5 4 0,2-1-280,-42 0 0,-5 3 32,10-3 1,3-4-137,16 4 195,5-3 1,16-3 0,7 0-88,8 0 1,7 0 407,8 0 0,9-9 0,3-4 0,5-6 0,2-2 0,0 2 0,0 5 0</inkml:trace>
  <inkml:trace contextRef="#ctx0" brushRef="#br0" timeOffset="173494">31632 11947 7569,'0'-19'407,"0"0"-70,0 9 1,0 4 353,0 12 1,2 7-299,5 12 1,-3-2 6,8 9 0,1 6-164,6 6 0,8 6-53,5-5 1,-2 5-12,1-6 0,-1 7 23,1-7 0,3 7-262,-9-7 1,7 0-98,-7-6 0,0-2-156,-6-4 0,0 1-28,0-7 0,-2 1-350,-4-2 1,-3-6-411,-3 0 302,-5 9 1,6-16 805,-8 14 0,-17-5 0,-4-2 0</inkml:trace>
  <inkml:trace contextRef="#ctx0" brushRef="#br0" timeOffset="175431">4169 2218 7569,'-38'-76'-59,"0"8"39,17 11 0,4 11 0,17 8 220,0 0 0,8 2-171,5 5 73,4-5 0,10 8 0,5-7-76,4-3 0,6 2-47,8-15 1,5 7-322,21-7 0,-33 23 0,2 0 327,8-4 1,2 0 0,4-3-1,2 1-305,2 2 0,0 1 0,3-2 1,1 2 308,2 2 1,1 1 0,6 0-1,2 0-55,7-1 1,1 1-1,2-1 1,1 1-311,1-1 1,3 1 0,-24 9 0,2 0 0,0 0 354,0 0 0,1 0 0,0 0 1,2 1-1,1 1 0,-1-1 5,2-1 0,-1 0 0,2 0 0,2 2 0,1 0 1,1-1 1,5-3 0,1 0 0,-1 0 0,1 0 1,-1 2-1,1 0-239,1-1 0,0 1 0,1 1 1,0-1-1,0 1 0,1 0 250,2 0 1,0 1 0,2 1 0,-19 4 0,1 0 0,1 1 0,-2 0-159,22-2 0,-1 0 0,2 1 0,-16 3 1,2 0-1,0 0 0,-1 0 181,-5 1 0,0 0 0,-1 0 0,0 1 0,1-1 0,1 0 0,-1 1 0,1 0 12,1 0 1,1 0 0,0 1 0,-1 1 0,-4 0 0,-1 2 0,1 0 0,1-1-13,8-1 1,3 0-1,0 0 1,-1 1-1,-5 2 1,0 0-1,0 1 1,0 0 1,5-1 0,0 0 1,0 1-1,0-1 1,-1 2-1,-1-1 1,1 1-1,-2-1-11,-1 1 0,-2 0 1,1 0-1,1 0 1,7 1-1,0 0 1,2 0-1,-1 0-103,-1 2 1,0 0-1,0 1 1,0-1-1,3 0 1,1 0-1,-1 1 1,0 1 122,-4 2 0,0 0 1,-1 2-1,0-1 0,-1 1 1,-1-1-1,0 0 0,1 1-15,2 1 0,2 1 0,-1 1 1,0-1-1,-4 1 0,-1 1 0,1 0 1,1 0-71,6 2 0,3 0 0,0 1 0,-2 1 0,-5 1 0,-1 1 1,-1 1-1,1 1 61,2 2 0,1 1 0,-1 0 0,-1 0 1,-4-1-1,-2 0 0,0 0 0,1 1-3,4 2 0,1 1 0,0 1 0,-1-2 0,-1-1 0,0-2 0,0 1 0,0 1-32,3 3 1,0 0 0,0 1 0,0 0 0,1-1 0,0 0 0,0 0 0,-1 2 34,-4 0 1,-1 2-1,0 0 1,0 0-1,3 1 1,0 0 0,0 0-1,0 1-3,0 1 0,-1 2 1,-1 0-1,1-1 0,-1 1 1,0 0-1,0 1 0,-1-2-6,1-1 0,0-1 0,-1 0 1,0 2-1,-3 2 0,-1 1 1,1 1-1,-1-1 20,5 0 0,0 1 0,-1-1 0,0 1 0,-5 0 1,-1 0-1,0 1 0,1 0-11,5 2 0,1-1 1,0 1-1,-2 0 0,-2 0 1,-1 0-1,0 1 1,0 1 0,4 1 0,1 2 0,-1-1 0,0 2 0,-1-1 1,0 2-1,-1-1 0,-1 2 16,-2-1 0,0 0 1,-2 1-1,0 0 1,-1-2-1,-1 1 1,0-1-1,1 1 14,2 2 1,1 0-1,-1 0 1,-1 1-1,-5-2 1,-2 0-1,0 1 1,1 0-31,5 4 1,1 1-1,0 0 1,-1 1 0,-5-2-1,0 2 1,-1-1 0,0-1 1,0 0 0,1-1 0,-1 1 0,0-1 0,-3-2 0,0 1 0,0 0 0,0 0-3,-1 0 0,0 2 0,-1-1 0,-1 1 1,-3-2-1,-1 0 0,0 0 0,0 1-18,0 3 0,1 0 1,0 1-1,-1 0 1,-1-2-1,0 0 1,-1 0-1,0 0 24,-1-2 0,-1 0 0,0 0 1,-1 1-1,-1 0 0,0 0 1,-1 1-1,-1-1 14,15 18 1,-1 0 0,0 0 0,0-1 0,0 0 0,-1 0-48,2 0 0,0 1 0,-1 0 0,-3-1 0,-2 0 1,-1 0 27,-3 1 0,-1 0 1,-1-1-1,1 1 1,0-1-1,0 0 42,-2-1 0,0-1 0,-1 1 0,-1-3 0,-1-1 0,-1 1-43,-2-2 1,0 0-1,-2 1 1,-1 3 0,-2 0-1,-1 0 3,-4-3 0,-2 0 0,1-1 0,0-2 0,1 0 0,0-2 94,1-1 0,0-1 1,0 0-1,-2-3 0,0 1 1,0-1-72,0-1 0,0 0 0,0-1 0,14 26 0,-1-1 194,-6-2 1,-2 0 0,1-5 0,-1-1-209,-2 1 1,0-2 0,1-6-1,2 0 134,4 4 0,-1 0 1,-3-9-1,-1 0-7,-2 2 0,0 0 1,-3-7-1,0-2 213,-3-3 0,-1-1 1,-1-2-1,-3 1-300,-3-2 1,-3 1-1,0-1 1,-2 1 29,-2-1 1,-2 0 0,12 42 687,-5-1 1,-4-14-687,-2 2 1,-8-19 731,-5 0 1,2-7-720,-1 1 1,-1-3 540,-6-3 0,0-5-533,0 4 1,0-10 384,0-3 0,0 1-435,0 6 0,0-2 247,0-5 1,0 3-368,0-9 1,6 3 92,1-3 0,7-4-90,-1 4 0,4 3 60,2-3 1,2 0 37,4-6 0,-2-2-68,9-4 1,0 4-10,6-5 0,-3-1 92,-3 1 0,4-5 7,-5 5 0,5-5-49,2 5 0,0-5 6,0 5 0,-6-7-40,-1 1 0,-5 2 44,5-1 1,-8-1-140,3-6 1,1 0 35,-2 0 1,1 0 27,-7 0 0,0 0-9,0 0 1,0 0-21,0 0 1,-7 6 11,1 1 0,-3 1-5,3-2 0,-2 3-54,-5 3 0,-4 5 68,4-4 0,-4-2-54,-2 1-19,9 1 69,-7 6 1,8-2 21,-3-5 166,-5 5-50,15-6 0,-9 1-105,5 1 1,4-9 124,-5 2 1,5-1-62,2 1 0,0-2 88,0 9 1,0-7-22,0 7-74,0-9 1,0 11 0,0-7-4,0 3 1,0-5 0,0 7 0,0-7-171,0 7 0,0-7 57,0 7 1,0-9-84,0 2 0,0-4 38,0-2 1,-1 0-78,1 0 1,0 0-3,0 0 31,0 0 1,0-6 0,0-2-17,0-3 1,-6-2 28,0-6 1,-9 7-188,2-1 79,-4 0 0,-4-3-22,-4 3 1,-11 5 83,-8 8 0,-9 2 104,2 4 0,-12 5-22,-7 7 1,-14 1 137,-11 0 0,0 0-338,-6 0 1,4-2 159,2-4 0,15 2 475,4-9 0,19 0 249,0-6 224,13 0-574,6-8 0,13-5-108,12-12 0,7 4-44,12-4 1,5 3-78,8 3 0,8-4 274,5 4 0,-3-4-217,3 11 1,-3-3 2,3 2 1,1 5-29,-7 8 1,-1-7-82,-6 1 1,-2 2 58,-5 10 1,3-2-123,-9 9 1,0 0 51,-6 6 1,0-7-41,0 1 0,-6 0 64,0 6 0,-7-7-14,7 1 0,-9-7-52,2 7 53,-4-1 0,-4 7-38,-4 0 0,2-6 50,-9 0 0,7-3-173,-7 3 1,0 2-284,-6-9-28,0 9 170,0-5 9,1 1 257,-1-3-144,8-8 259,3 0-4,8 0 376,0 0-85,8 0-249,3 0 1,8-6-5,-1 0 0,1-1-154,0 7 116,0 0 0,9-8 0,1-3 0</inkml:trace>
  <inkml:trace contextRef="#ctx0" brushRef="#br0" timeOffset="195544">26663 4911 7569,'-9'-11'0,"-1"-6"0,-9 5-459,0 3-573,8 1 1032,-5-1 0,13 7 0,-5-6 0,16-1 0,3-1 0</inkml:trace>
  <inkml:trace contextRef="#ctx0" brushRef="#br0" timeOffset="197648">24482 1838 7569,'0'-10'-409,"0"-1"370,0 5 0,6 2 113,0-9 0,3 2 107,-3-1-139,-4-5 1,7 6 72,-9-8 0,6 0 114,0 0-170,1 0 1,-7 1-57,0-1 1,-2 0 28,-5 0 1,-5 2-103,-14 4 0,3-2 90,-9 9 0,-5 0-86,-8 6 1,-10 0-4,-1 0 1,-3 8 81,-11 5 0,7 12-11,-7 7 0,3 10-277,-3 2 1,-3 9 258,3-3 1,-4 7 48,-2 6 0,3 5-6,37-31 1,2 2 0,-29 37 14,12 0 1,13-3 6,13-3 1,12 1-80,7-7 0,4-1 60,2-6 0,17 0 59,8 0 0,17 0-42,9-1 1,14-5-214,11 0 0,2-16 192,11 3 1,-1-12-276,7-1 0,-41-15 0,1-1 248,2-2 0,0-1 1,4-1-1,0-2-3,-3-3 0,-2 0 0,3 0 0,-2 0-28,-6 0 0,-1 0 0,4-3 0,0-2 56,-3-1 1,-1-1-1,1-2 1,-1-1-21,45-15 1,0-1-14,-47 8 0,-1-2 0,39-15 52,-4-16 0,-12 7-11,-7-7 0,-12 1 4,-7-7 0,-6 0 17,-7 0 1,-3-8 9,-9-5 1,-9-6 65,-3-6 0,-7 2-85,-7-9 0,-10 16 10,-8-3 1,-11 13 6,-2-1 0,-2 12-92,-10 1 0,-7 15 79,-6-2 1,-15 7-7,2-1 0,-13 13-147,1 13 0,6 4-203,6 2 0,2 10-200,11 9 1,-1 9 224,8 9 0,7 10-38,5 3 321,12 5 0,9 4 0,13 9 0,3 10 0,11 8 0,5 3 0</inkml:trace>
  <inkml:trace contextRef="#ctx0" brushRef="#br0" timeOffset="198789">14866 1516 7569,'0'-47'-397,"0"1"-413,0-5 695,0-3 1,0 20 0,0-4 91,0 2 1,-2 7 50,-5-3 0,3 9-34,-9-2 0,1 4-1,-7 2 1,0 0-45,0 0 1,-2 2-118,-5 4 168,-3-4 0,-17-2 0,-3-10 0</inkml:trace>
  <inkml:trace contextRef="#ctx0" brushRef="#br0" timeOffset="202407">12457 1611 7569,'0'-30'0,"0"5"0,-2 6 86,-4 6-153,-5-4 104,0 15 0,-5-13 94,3 9 0,-4 0 1,-2 6-280,0 0 0,-8 0 66,-5 0 0,-4 0 32,-2 0 1,-8 0 16,-5 0 1,-3 8-5,-3 5 1,0-3 29,0 3 0,6-2-5,1 1 1,8 3-76,-3-9 1,7 9 59,7-2 0,-5-3 27,4 3 0,-1 0-68,1 6 0,-4-3-162,5-3 1,1 4 29,-1-4 0,7 3 200,-1 3 0,-4 0 0,7-8 0,-5-3 0</inkml:trace>
  <inkml:trace contextRef="#ctx0" brushRef="#br0" timeOffset="203023">11091 1724 7569,'-27'0'0,"6"-2"-492,-4-4 402,4 4 1,-5-7-36,1 9 0,0 0 122,6 0-18,0 0 1,6 3-1,3 3 58,1 6 0,1 3-15,1-2 0,3 10 26,-9-4 0,7 13-8,-6-1 1,7 5-20,-1 2 1,4 0 8,2 0 0,0 6-1,0 0 1,2 1 0,4-7 1,7 0 0,12-1 1,-2-1 2,9-4 1,2 2 3,10-9 0,-2-2-31,9-10 0,-3 1 6,3-7 0,8-1-34,-9-6 1,9 0 41,-8 0 0,-3-2-24,3-4 1,-9-3 30,2-3 5,-12-14 0,4 14 1,-7-16-1,1 1-9,6-3 1,-15-5 0,4 1 25,-4 2 1,-2-1-28,0-12 1,-2 12 52,-4-5 0,-5 4-43,-8-4 0,0 6 59,0 1 1,-2 8-33,-4-3 0,-3-1 5,-4 2 0,-10 1-32,4 12 0,-4-5 4,4 4 1,-6-4-36,0-2 0,-7 7 44,7-1 0,-9 3-82,2-3 1,-3 2 68,-3 5 0,0 4-59,0-4 0,0 4 46,0 2 0,0 0-15,0 0 0,0 2-21,0 4 1,2-4-74,5 4 1,1 3 85,5-3 1,4 7-1,-4-7 1,3 3-305,4-3 231,-1 4 1,2 9-78,4 0 0,-2-6 22,9 0 0,-2-1-41,1 7 1,5 0 50,-4 0 1,4 0-93,2 0 0,0 0-20,0 0 0,0 8 233,0 5 0,0-5 0,8 9 0,3-6 0</inkml:trace>
  <inkml:trace contextRef="#ctx0" brushRef="#br0" timeOffset="205906">18830 7376 7569,'-19'-8'-374,"0"-3"-468,0-8 748,0 1 148,0-1-217,8 8 1,5 3 27,12 8 135,5 0 0,16 0 0,3 0 0</inkml:trace>
  <inkml:trace contextRef="#ctx0" brushRef="#br0" timeOffset="206563">14069 9823 7569,'0'11'0,"0"-1"-468,0-3 468,0-5 0,0 14 0,0-5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0:31.447"/>
    </inkml:context>
    <inkml:brush xml:id="br0">
      <inkml:brushProperty name="width" value="0.08571" units="cm"/>
      <inkml:brushProperty name="height" value="0.08571" units="cm"/>
      <inkml:brushProperty name="color" value="#DF0725"/>
    </inkml:brush>
  </inkml:definitions>
  <inkml:trace contextRef="#ctx0" brushRef="#br0">3924 1063 7569,'-19'-57'-44,"0"-2"1,0-2-1,0-5 1,0-1-1,0-5 1,-2-1 215,-4-3 1,2 2 116,-9 4 1,1 5-127,-7 8 0,-6 9 53,-1 3 0,-7 8-278,1 5 1,5-2 108,1 9 0,-1 6 52,2 6 1,-9 9-147,2-2 1,-14 4-196,-11 2 1,-4 8-366,-15 5 1,5 4 523,39-8 1,1 1-1,-45 15 76,6 0-28,-3 9 1,3-3 28,39-9 1,-1 1 0,-2-2 0,-2 0 47,-5 3 0,0 2 0,3 2 0,0 1 3,0 2 0,1 2 0,4 2 0,3 3-45,1 0 0,1 0 0,-1 0 0,-1 0-197,-4 3 0,-2 0 0,-3-1 1,-2-2 203,3 0 0,0 0 0,5 0 0,1 0-4,3-1 0,1 2 0,3 2 0,0 2-187,-1 1 0,1 1 1,2 0-1,0 0 185,4 0 0,0-1 0,1-1 0,0 0-128,3-1 0,-1-2 0,-1-1 0,0 0 125,4 2 1,1 0 0,-30 37 20,10-2 1,7-4-15,12 4 1,5 4-1,8 15 0,2-3 50,5-3 1,-3-5 107,9-8 1,1 2-143,12 4 1,3-2 2,9 9 1,2-7-26,4 7 1,5-9-4,8 2 0,8-10-48,5-3 1,6-12 62,6 6 0,4-8-38,9 8 0,-38-30 0,0 0 22,38 30 0,-4-6 0,4-7 0,4 1 1,-34-22 0,2-1 0,3-3 0,2-2-2,0 0 0,1-2 0,-2 0 1,-1-2 4,0 1 0,0-2 1,-3 1-1,1 0 82,-2 0 0,0 0 1,5 0-1,0 0-80,1 0 1,1 0 0,3 0 0,0 0-4,3 0 1,0 0 0,-5-3 0,0 0-18,1 0 0,1-1 0,-1-3 0,0-1 17,4 2 0,0 0 1,2-3-1,1-1 0,3-2 0,0-2 0,1 0 0,-1-1-30,1-4 1,-1 0 0,-3-1 0,0 0 26,0-2 0,1-1 0,3 0 0,1-2-3,4-3 1,1-1 0,-2 0 0,-1-1 0,0-1 0,-1-2 0,-1 1 1,-1-1-25,-1-1 0,1-2 0,2-1 0,1 1 24,-1 1 1,1 0 0,2-4 0,-1-2-15,-4 0 0,-1 0 1,0-1-1,-1-1 10,-5 2 1,0 0-1,2-2 1,0 0-3,5-4 0,-1-1 1,0-3-1,-1-2 15,-1 0 1,-2-1-1,-4-1 1,-2-2 30,-5 0 1,-1 0 0,0 0 0,-1 0-17,2 0 0,-1 0 0,-2 1 0,-1 1 54,1 1 1,-1 0-1,-2-2 1,-1 0 27,-2 3 0,-2-1 1,-5-4-1,-1-2-63,2 0 0,-2 0 1,-6-4-1,-1-1-9,-1 2 0,-2-1 0,16-45 54,-2 1-34,0 5 0,-17 2 1,4-3 34,-3-1 0,-6-2-7,-3-7 1,-5 6 15,-8 1 1,-14 1 2,-5-1 1,-13 1 76,0 5 1,-5 2-67,-8-8 1,-3 5-27,21 39 0,-3 0 1,-5 0-1,-2 2-297,0-4 0,-2 3 226,-4 4 0,-2 2 1,-1 0-1,-1 0 1,-3 3-1,-1 1 53,1-1 1,1 0 0,0 1-1,-1-1-5,0 2 1,-1 1-1,1 1 1,-1 1-51,-6-3 0,0 1 0,-1 1 0,-2 3-77,-6 1 0,-1 1 0,2 1 1,-1 2-45,3 2 1,0 2 0,0 2-1,0 2 50,0 1 0,-1 1 0,-5 2 0,-3 1-180,-7 2 1,0 1 0,3 1 0,0 2 70,3 2 0,1 2 0,-6 3 0,0 3-45,-7 1 1,-1 3-1,2 1 1,-1 3 82,0 3 1,0 2 0,-5 3 0,1 2-124,0 3 1,1 1-1,25-7 1,-1 0-1,1 2 154,0 2 0,0 2 0,-1 0 0,-1-1 1,-1 0-1,1 1-616,2 3 1,0 1 0,0 0 720,-3 0 0,0 1 0,0 1 0,-4 3 0,-1 1 0,1 1 0,-2-1 0,1 0 0</inkml:trace>
  <inkml:trace contextRef="#ctx0" brushRef="#br0" timeOffset="1215">17978 3396 7569,'-18'-76'0,"5"-4"0,0 4 0,7 6-74,-7 20 1,7-3-167,-7 9 0,1 2 380,-7 10 1,-2 5-49,-5 8 0,3 0-187,-8 0 1,-3 6 52,-10 0 1,-5 7-3,-8-7 0,-8 9 20,-5-2 1,-6 2-152,-6-3 1,2 5 179,-8-4 0,-3 4-252,41 2 0,-1 0 0,-5 1 1,-2 0 307,-5 2 1,0 0 0,0-1 0,-1 1-44,-2 3 1,-1 0 0,5-3 0,0 0 64,-7 3 0,-1 1 1,0 0-1,-1 1-41,-8 4 0,0 1 0,6-2 0,0 1-16,0 3 0,1 2 1,3 1-1,1 2-262,1 1 1,1 2-1,-1 3 1,-1 1 286,-2-2 0,1 0 0,6-1 0,2 1-20,0 0 0,2 0 0,1 3 0,2 1-176,5 2 1,1 2 0,-1 2 0,1 1 146,2-2 1,1 2 0,2 2 0,1 2 24,-1 3 0,2 2 0,2 3 1,2 1-44,-3 7 1,2 2-1,4-1 1,4 0 53,3 0 1,1 0-52,3-5 0,2 1 0,3 6 0,2 2 0,-1 0 0,2 0 32,0 6 1,2 1 0,2-1-1,1-1-6,5 0 1,1 1-1,-1-4 1,0 0-26,3-3 1,1 0 0,0-1 0,2 0-47,3 5 1,2-1 0,2-5 0,1 0 22,5-1 0,1-1 0,2 1 1,2-2 29,4-4 0,2-1 0,4 1 0,3-1 5,3-2 0,4-1 0,6 3 0,4-1-11,3-1 0,1-1 41,7 4 0,2-3 1,2-8-1,1-2 1,4 3-1,3-2-24,2-2 0,1-2 0,4-1 0,2-3-237,9-1 0,1-3 0,-1-1 0,1-1 247,5 1 0,2-2 1,-30-9-1,2-1 1,0-1-118,5 3 1,1-1 0,0-1 0,-1-3 0,-1 0 0,1-2 127,2 0 0,1 0 1,0-1-1,0-1 1,-1-1-1,2 0-15,6-2 1,2 1 0,0-2 0,-1 1-1,0-1 1,0-1 23,3-1 1,-1-1 0,1-1 0,-3-2 0,0 0 0,1-2-434,3 0 0,1-2 0,-1 0 428,-1-1 0,0-1 0,0-1 0,1-3 0,0 0 0,0-1 0,-1 0 0,0-1 0,0-1-9,0 0 0,-1-1 0,0 0 0,0-1 0,-1-1 1,-1-1-103,1-1 0,-1 0 0,0 0 0,0 0 0,-1 1 1,-1-2 116,-1-2 0,-1-2 0,-1 0 0,-5-1 0,-1 0 0,-1-2 4,4-3 1,1-2-1,-2-1 1,-4 3-1,-1 0 1,0-1-36,2 0 1,0-1-1,-1 0 1,-8 4 0,-2 0-1,0 0 31,26-14 1,-3-1 0,-5 2 0,-2-2-18,-4-2 0,-1-1 0,-2-2 0,-3-1 39,-5 1 0,-4-2-35,-4-2 0,-4-1 0,-8 4 1,-4-1-1,-5-2 0,-3 0 14,-3 4 0,-4-1 0,-5-1 0,-4-1 171,-3-1 1,-3 0-1,-2-2 1,-1-2-159,-4-2 0,-2 0 1,-7 2-1,-3 0 53,-3-2 0,-4 0 0,-5 1 0,-5 2 291,-7 0 0,-6 0 1,-2-1-1,-4 1-350,-11-4 1,-4 1 0,-3 2 0,-3 1 12,-3-4 0,-3 1 1,-6 5-1,-3 3-64,25 17 1,-1 1 0,-1 2 0,0 1-1,-1 2 1,-1 0-66,-4 1 1,-2 1 0,0 0 0,-2 1 0,0 0 0,-1 0 67,-2 0 1,-1 1 0,0 0 0,-2 2 0,0 2 0,0 0 13,2 1 0,1 1 0,-1 1 0,-4 1 0,-1 2 0,0 1-94,0 2 1,1 2 0,1 0-1,4 1 1,1 0 0,0 2-228,-6 1 0,0 2 0,0 1 0,-1 0 1,1 1-1,-1 1-75,-3 1 1,-1 2 0,1 2-1,4 1 1,0 2 0,0 2 53,0 2 1,0 2 0,0 1 330,2 0 0,0 1 0,-1 2 0,-9 5 0,-1 1 0,0 2 0,4 1 0</inkml:trace>
  <inkml:trace contextRef="#ctx0" brushRef="#br0" timeOffset="2924">6769 6942 7569,'-29'-27'-75,"1"-3"1,11-5 0,3 3-134,1 7 0,3 4 30,-3 2 0,-2 0 155,9 0 1,-7 0 46,7 0 9,-9 0 0,5 0 2,-9 0 1,6 0 21,0 0 0,1 0-25,-7 0 0,-7 0 93,1 0 0,-9 0-69,3 0 0,-13 0 3,-7 0 1,-12 7 3,-7-1 0,-10 9 5,-2-3 0,-4-1-260,10 2 0,-13-1 258,7 7 1,-4 9-105,-9 3 0,45-3 1,-1 1 59,-9 3 0,-1 0 0,4-3 1,1 1-56,-2 1 0,2 1 0,2 1 0,0-1 36,4 0 0,-1 0 0,-1 3 0,-1 1-208,-4 0 1,0-2 0,0 0 0,0 0 223,0 0 1,0 1 0,5-1-1,1 0 7,-44 16 1,48-12 0,0 0-19,-42 19 0,40-18 0,-1 0-2,-1 5 1,1 1 0,-1-5 0,1 0 35,2 1 1,1 0 0,-1 1 0,1 1-24,-1-3 0,1 2 1,-37 30-164,8-3 1,0-1 182,7 1 0,-5 1-4,-2 6 0,0 0 0,0-1 1,9 8-4,4-1 0,6 6-43,6-5 0,11 5-68,8-6 0,11 1 95,2-7 1,9-7-6,10 1 1,0-3 110,0 3 1,15 1-158,4-7 0,21 7-4,4-1 1,11 4 235,8 2 1,6-3-210,14-3 1,-41-24 0,2-1-52,3-4 1,1 0 0,-3 1 0,0 0 57,2 0 0,1-1 0,2-2 0,1 0 13,8 2 1,3 0 0,2-4 0,2-2-16,3 0 0,1-1 0,3 0 0,0 0-257,-4 0 1,1 1 0,9 2 0,2-2 264,-3-3 1,2-1 0,10 1 0,1 0-385,-6-3 1,1-1 0,12-1 0,2 0 381,-2-1 0,0-1 1,-1 2-1,0-1 0,0-3 0,2-2 1,-29 0-1,0 1 0,1-2-7,0 0 1,1-1 0,0-1 0,0 1 0,2 0 0,-1 0-4,0 0 0,1 0 1,0 0-1,5 0 1,1 0-1,-1 0 19,-3 1 1,0-1 0,0-1 0,3 0 0,1-2 0,-1 1-244,-1 0 1,0 0 0,0 0-1,3-2 1,0-1 0,1 1 248,2 2 0,1 0 0,-1 0 0,-1-1 0,0 0 0,0 0 0,-1 1 0,1 0 0,-2 0 1,-1 0-1,-1-1 0,1 0 3,-1-1 0,1-1 0,1 1 0,6-1 0,3 0 0,-2 0 0,-1 3 1,0 0 0,-1 0-1,-2-2 1,1-1 0,-2 1 2,0 2 1,-1 0-1,0 0 1,1-1-1,1 0 1,0 1-11,4-1 1,1 1 0,-1 0-1,0 1 1,0 0 0,0-1 3,-3-2 1,-1-1 0,0 1 0,-2 2 0,-1 0 0,0 0-56,-1-2 0,0 0 0,0-1 0,6 1 0,0 0 0,-1 0 31,-2-2 0,-1-1 0,0 1 1,-2 1-1,0 1 0,0 0-41,1 0 0,-1 0 0,-1-1 1,-5 2-1,-2-1 0,2-1-123,3-1 1,2 0 0,-1-1 0,-3-1 0,-1-2 0,0 0 153,-4 0 0,0-1 0,-1 1 0,-2 0 0,-1 0 0,1 0-45,1 0 0,0 0 0,-2-1 0,22-5 0,-3-2 7,-3-3 0,0-2 0,0-1 0,1-1 20,3-2 1,-2-3 0,-7 2-1,-4 0-9,-8 0 0,-4-1 1,-6 0-1,-2-1 277,-5-2 1,-1 0 0,0 2 0,-2-1-166,-3-3 1,-1-1-1,32-28 879,-9-7 0,-16 7-747,-10-7 0,-4-1 31,-15-12 1,-7-1-97,-18-4 1,-7-3 8,-12 9 1,-17-9 214,12 46 0,-3 2 0,-1-1 0,-2 1-159,-7-2 1,-2 2 0,4 2-1,0 2-158,-3-3 1,-1 1 0,-8-1 0,-4 0 21,-7 0 1,-4 2 0,-6-1 0,-2 2-152,-8 3 0,-3 2 0,1 4 0,0 1 78,-2 3 1,-2 2-1,26 9 1,-1 1-1,-1 1-156,-3-3 1,-1 1 0,0 1 0,-3 2 0,0 1 0,0 1 120,-3-1 1,0 0 0,0 1 0,-1 2 0,-1 0 0,-1 1-100,-2-2 1,-1 1 0,-1 0 0,-8-1 0,-2 0 0,1 1 77,1 2 1,1 0-1,-1-1 1,-6-1-1,0 0 1,-2 1-181,20 3 0,0 1 0,0 0 0,0 0 0,3 1 1,0 0-1,1 0 0,-2 0 214,-3 0 0,0 0 1,-1 1-1,0 0 0,-4 0 1,0 0-1,0 1 0,0 0-137,3-1 0,1 1 0,-1 0 1,-1 1-1,-9 0 0,-2 1 1,-1 0-1,3 1 145,6 0 1,1 0 0,0 0 0,-1 1 0,-5 0 0,-2 0 0,0 1-1,2 1-15,5-1 0,1 2 0,0-1 0,-1 1-36,-5 0 0,-1 0 0,-1 0 1,2 1-1,6 1 0,0 1 0,1 0 1,-1-1-1,-3 1 0,-2 0 0,1 0 1,0 0 76,1 1 0,0 0 0,0 0 0,2 1 0,7-1 0,1 1 0,1 0 0,-1 1 0,-2 1 0,-1 0 0,0 0 0,1 1 0,2 0 0,0 1 0,1 0 0,0 0 0,-21 5 0,2-1 0,-1 2 0,23-3 0,-2 1 0,2 1 0,1 0 0,-15 5 0,2 1 0,1 2 0,0 3 0,1 2 0,2-1 0,8-5 0,1-1 0,3 0 0,-20 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4:14.768"/>
    </inkml:context>
    <inkml:brush xml:id="br0">
      <inkml:brushProperty name="width" value="0.08571" units="cm"/>
      <inkml:brushProperty name="height" value="0.08571" units="cm"/>
      <inkml:brushProperty name="color" value="#DF0725"/>
    </inkml:brush>
  </inkml:definitions>
  <inkml:trace contextRef="#ctx0" brushRef="#br0">58 228 7569,'0'-13'-134,"0"1"0,2-1 360,4 3 0,-4-1 1284,5 5-1078,-5 4 0,-2-5-152,0 14 1,6 5 112,0 14 0,1 3-88,-7 9 0,0 8-149,0 5 1,-2-3 26,-5 3 1,3-9 22,-9 2 1,3-4-275,-3-2 1,3-2-150,3-4 264,5-5 0,-8-10-132,3-4-1066,5-5 736,-6-8 1,8-8-41,0-5 0,0-12 211,0-7 0,0-8-1,0-11 0,0-1 42,0-18 1,0 3 65,0-3 0,6 1 333,1 12 1,7-2-75,-1 15 0,4 8 47,2 10 1,2 7 16,4 7 0,-2 3 230,9 9 1,-3 9-219,3 3 1,4 7 12,-5 7 1,5 1 266,2 5 0,-6 4-144,-1-5 1,-7 5-382,1 2 0,-2 0-68,2 0 0,-4-2-23,5-5 1,-7-3-170,-7-9 1,5 0-356,-4 0 1,-3-9 418,3-4 0,-9-1-337,3 1-1505,-5-4 2085,-2 6 0,-17-16 0,-4-2 0</inkml:trace>
  <inkml:trace contextRef="#ctx0" brushRef="#br0" timeOffset="176">153 494 7569,'-26'0'651,"1"0"-163,0 0 413,6 0-535,8-9 0,5 1-162,12-5 1,13 2-49,13 5 1,4-2 19,2-5 0,8-4-546,5 5 1,-3 3-231,3 3 1,-11 4-204,-2 2 1,-1 0 276,-5 0 0,-4 0 526,-3 0 0,4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4:38.402"/>
    </inkml:context>
    <inkml:brush xml:id="br0">
      <inkml:brushProperty name="width" value="0.08571" units="cm"/>
      <inkml:brushProperty name="height" value="0.08571" units="cm"/>
      <inkml:brushProperty name="color" value="#DF0725"/>
    </inkml:brush>
  </inkml:definitions>
  <inkml:trace contextRef="#ctx0" brushRef="#br0">2257 776 6299,'6'-12'0,"3"-1"35,1-2 0,-3 0 172,5 3-162,-7-5 0,11 6 0,-5-8 134,-1 0 0,5 0-103,-8 1 0,5-1 9,-5 0 0,-1 0 41,-6 0 0,0 0 105,0 0 0,-2 2-123,-5 4 1,3-2-1,-8 9 1,-7-6-98,-7 5 1,-1 1 72,2 6 0,1-6-85,-7-1 1,-7 1 68,-6 6-70,-9 0 0,-2 2 0,-12 2 62,-7 3 0,0 5-29,-14-5 0,8 5-11,-3-6 0,12 9-11,1-2 1,-6 6-302,-6 6 1,-2-4 326,2 4 1,2 5-67,-9 2 1,5-5 65,2-2-29,8 5 0,11-1 0,-1 9 11,3 0 0,2 0-10,2 0 1,7 2 34,-1 4 1,7-2 70,-7 9 1,11 0-83,2 6 0,3-1 5,9 1 0,7 2-50,7 5 1,7-5 44,-1 4 1,4-6 4,2-7 0,11 5-21,8-4 0,4-3-11,15 3 1,-2-7-20,14 7 0,1-9 7,6 2 0,2-4-114,4-2 0,-4 0 136,4 0 0,7-9-31,5-3 0,10-5 34,10-2-23,-1-9 0,-43-2 0,0-1 0,0-3 0,1-2 9,0 1 1,1-2 0,2 1-1,0-1-163,4-1 1,2 0-1,7-7 1,3-1 173,5-1 0,0-1 0,-1-2 0,-1-1 1,-1 0 0,0 0 0,4-2 1,2-1 22,6-6 0,0-1 0,-1 3 1,-1 0-30,-1-1 0,0-2 1,-2-1-1,-2 0 26,-1-1 0,-2-1 0,-2-1 1,2-1-331,7 0 1,0-1 0,-8 4-1,-3 0 298,-3 0 1,-3-1 0,-8-2 0,-2-3 25,-3-2 0,-3-3 1,-7-1-1,-2-2-142,2-2 0,-2 0 0,-4 0 1,-4-1 168,-5-5 0,-4 0 0,13-38 131,-17-10 1,-10 5-88,-16-5 0,-4 46 0,-5 1-47,-5-3 0,-2 1 0,-4 1 0,-1 1-5,-3-3 0,-1 1 0,-1 5 1,-2 1-54,-2 2 1,-2 2 0,-3 3 0,-2 2-85,-3-1 1,-1 3 0,0 5-1,-1 3-14,-4-1 1,-1 2-1,3 5 1,0 2-222,-3 0 0,1 2 1,-38-2-75,3-2 1,1 13-323,5 0 1,0 12 234,6 7 0,9 6 126,4 6 1,20 4 358,12 9 0,-1 7 0,5 3 0,4 7 0,10 10 0,9 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4:39.898"/>
    </inkml:context>
    <inkml:brush xml:id="br0">
      <inkml:brushProperty name="width" value="0.08571" units="cm"/>
      <inkml:brushProperty name="height" value="0.08571" units="cm"/>
      <inkml:brushProperty name="color" value="#DF0725"/>
    </inkml:brush>
  </inkml:definitions>
  <inkml:trace contextRef="#ctx0" brushRef="#br0">1822 380 7569,'0'-36'2,"0"3"1,0 3-1,0 3 1,-3 4 385,-3 2 0,4-5 0,-4 1-174,4 2 0,-1 4-146,-3 6 0,2-4 82,-9 5 1,-1-3-33,-12 2 0,-3-1-23,-9 7 1,-9-5-110,-3 5 1,-5 1 80,-2 6 1,-6 0-129,0 0 1,-9 6 56,3 1 1,7 7-93,-1-1 0,8-3 53,-8 3 1,4 0 75,2 6 1,-8 0-23,-5 0 0,3 0-133,-3 0 0,1 6 264,-7 0 1,13 9-88,0-2 1,16 3 7,-3 3 0,3 2-6,9 5 0,-2-3-5,15 8 1,2-1 92,10 1 1,5 11-46,8-4 1,2 7 53,4-1 0,13-2-84,13 8 0,6-7-108,6 1 1,7-4 155,12-2 0,4-3-188,9-3 0,0 2 157,0-9 0,0 2-13,0-1 0,-7-12-7,1 5 0,-1-4 41,7 4 1,10-6-112,9-1 0,-46-19 0,1-1 30,7 2 0,0 0 0,-7-3 1,-1-1 8,1-3 1,1 0 0,3 3 0,0-1-63,-1-1 0,1-1 0,3-1 0,0 0-83,6 2 1,1-1 0,-5-4 0,0 0 46,1 1 0,0 0 1,-3-1-1,-1-1-24,-2-1 1,0 0 0,-1 0 0,-1 0 76,-1 0 0,-1 0 0,47-7-21,-46 5 1,0-2 0,45-17 123,-1 2 0,-10-13-51,-10 1 65,-7-5 0,-11-8 0,-2-3 7,-5-1 1,-3-3 5,-10-6 0,-5 0-23,0 0 1,-9-8 130,2-4 1,-12-7 25,-7-6 0,-6-3-92,-6-3 1,-7 3-193,-12 10 0,-7 1 212,-12 4-321,4 5 1,-15 8-1,3 0 162,-10 0 0,1 2 80,-8 5 0,-9 6-417,-11 12 1,37 17-1,-1 3-331,-1 1 1,0 3-1,-1 2 1,1 1-186,3 0 0,1 4 0,-7 6 1,-2 5 228,-7 1 1,-1 3 272,-7 5 0,-2 4 1,-8 4-1,-2 3 0,-96 37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4:41.899"/>
    </inkml:context>
    <inkml:brush xml:id="br0">
      <inkml:brushProperty name="width" value="0.08571" units="cm"/>
      <inkml:brushProperty name="height" value="0.08571" units="cm"/>
      <inkml:brushProperty name="color" value="#DF0725"/>
    </inkml:brush>
  </inkml:definitions>
  <inkml:trace contextRef="#ctx0" brushRef="#br0">850 513 7569,'-11'-9'57,"-6"7"1,15-4 254,-4 12 1,10 13-94,2 13 1,9 3 0,-4 6-1,-1 3 0,1-4-82,-5 4 0,-4 2 94,4-1-226,-3-1 0,3-6 0,0-2 99,-2-5 0,-4 3-5,-6-9 0,2-1-23,-9-12 1,7 3 9,-7-9-3,1 1 1,-7-10-13,0-3 1,6-11-195,0-8 1,9-9-11,-2 3 25,4-14 0,2 1 1,0-11 70,0-4 1,8-4 43,5 0 0,12 4-117,7-4 0,4 4-165,1 2 1,1 10 100,0 9 0,0 9 64,0 10 102,-8 0 1,3 8 0,-7 5 19,-3 4 25,-10 2 0,1 2 1,-7 4-64,-3 7 0,-2 10 9,-2 3 0,-9 5-3,-3-5 149,3-1 1,-5 0-1,7 0-120,3-1 0,2-3 8,2-2 1,11 0-200,8 0 82,-1-1 1,16-1 59,-9-4 1,7 4 0,-7-7 10,-1 1 1,3 4-15,-2-9 1,-6 9 58,-6-3 0,-9 5 131,2 2 1,-8 0-57,-10 0 0,-3 0-94,-17 0-60,1 8 1,-16-5 0,-3 3-164,-5-4 1,-10-2-76,-5 0 0,5 0 69,2 0 0,4-9-423,2-3 451,8-5 1,-4-2 203,9 0 0,0-17 0,6-4 0</inkml:trace>
  <inkml:trace contextRef="#ctx0" brushRef="#br0" timeOffset="387">831 114 7569,'-9'-27'-28,"-1"6"0,-9 0 0,0 8 434,0-2 0,-7 7-157,1 2 0,-9 4 104,3 2 0,-5 10-137,-2 9 1,-8 8-12,-5 11 0,-4 11-10,-2 8 0,1 14-334,-1 12 1,28-38-1,1 0 197,-1-1 0,1 1 0,3 3 0,3 3 12,2-1 0,3 1 0,1-1 0,4-1-270,0 39 1,7 5 365,18-4 1,8-5-22,17-2 0,15-12-90,4-7 0,18-12-87,1-7 0,6-6-24,1-7 1,5-3 76,-38-18 1,1-1-1,2-3 1,0-2-32,4 0 0,-1-1 0,-2-2 0,-2 0 39,-1-1 0,-1 0 0,41-9-68,-3-3 1,-8-14 17,2-5 0,-4-14-6,-2-5 0,-8-7 37,-5-6 0,-13-13-5,-5-13 0,-22-3-68,-10-3 1,-11 2 68,-9 5 0,-14-9-7,-17 8 1,16 41 0,-4 1 35,-5 5 0,-1 2 1,-27-38 2,-5 15 0,-1 2-266,2 17 0,-2 1-341,1 12 1,-5 5 244,-13 14-174,-13 3 1,39 9-1,-2 0 1,-4 1 0,0 1 497,0 0 0,-1 2 0,-1 2 0,0 3 0,1 2 0,1 1 0,-1-1 0,0 1 0,-1 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4:59.799"/>
    </inkml:context>
    <inkml:brush xml:id="br0">
      <inkml:brushProperty name="width" value="0.08571" units="cm"/>
      <inkml:brushProperty name="height" value="0.08571" units="cm"/>
      <inkml:brushProperty name="color" value="#DF0725"/>
    </inkml:brush>
  </inkml:definitions>
  <inkml:trace contextRef="#ctx0" brushRef="#br0">816 513 7569,'0'-13'-952,"0"0"697,0-1 1,0 3 413,0-2 1,0 7-94,0-7-31,0 9 1,2-13 33,4 5 1,-3 1 70,3-1 1,2 5 60,-1-5 0,5 5 33,-5-5 121,-1 7-177,2-3 1,-6 10 43,5 4 0,-7 13-105,-7 13 1,-3 10 18,-9 2 0,0 7 52,0-7 0,0 13-95,0-6 1,-6 6-37,0-13 1,-1 6 81,7-5 0,7-3-137,-1-11 1,9 3 8,-3-9 0,5-6-109,2-6 122,0-9 0,9 5 16,3-9 1,7 0-133,7 0 0,-3-9-34,8-3 0,1-7 103,6-7 1,0 7 15,0 0 1,-2 0-197,-5 7 0,5-3 14,-4 2 0,-5 5 47,-2 8 1,-3-2 13,-4-4 41,1 3 1,-6-5-336,0 8-273,-9 0 365,4 0 195,-8 0 1,-6-2 34,0-4 0,-7 1 12,7-7 0,-7 5 126,7-5 0,-3 8-269,3-3 145,4-3 1,-9 8 482,5-5 0,2 5 23,-9 2 1,7 0-16,-7 0 1,7 11-147,-7 8 0,1 2-6,-7 10 0,2 1-111,4 6 0,-2-2-13,9-5 1,-7 5 32,7-4 1,0-5 22,6-2 1,0 3-505,0-3 0,0 0-162,0-6 0,0 0-104,0 0 0,6 0 282,0 0 1,3-6-149,-3 0 1,-2-9 212,9 2 1,-7-4 237,7-2 0,0 0 0,6-8 0,0-3 0</inkml:trace>
  <inkml:trace contextRef="#ctx0" brushRef="#br0" timeOffset="491">854 247 7569,'-38'-38'0,"2"0"-167,5 0 197,-5 0 1,6 9-1,-8 4 185,0 4 1,0 10-3,1 5 1,-1 4 11,0 2 1,-2 10-83,-5 9 0,5 11-117,-4 14 1,-2-2 20,1 9 0,3 5 78,11 8 1,-3 1-204,9-2 0,2 3 196,10 3-87,-4 5 1,15-5-1,-4 14 88,3 5 1,3-10-28,0-2 1,9-7-65,4 1 1,6-5 13,6-8 0,4-6-31,9-1 1,9-14 65,3 2 0,5-4-102,2 4 1,8-7 57,5 1-71,-5-9 1,3-2 0,-7-8 37,2 2 0,6-7 1,-5-2 1,-1-3 16,-6-3 1,0-9-11,0-4 1,-9-5 71,-4-8 0,3 3-65,-3-9 0,-2 3 116,-10-3 0,1-6-89,-7 0-27,-1 1 1,-6-18 0,0 2 38,0-8 1,-2-2 1,-5-13 1,-3-2-52,-9-11 1,0 5 58,0 8 0,-9 2 121,-3 5 1,-11 6-123,-3 12 1,-14-2 76,2 9 0,-12 2-149,-1 10 0,-10-1-138,-2 7 0,-7 7-86,7 7 1,2 8-318,10-3 0,-1 7 212,7 7 0,1 5-207,6 13 0,7 7-1089,-1 12 1634,9-4 0,-13 24 0,6-5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9T05:03:27.942"/>
    </inkml:context>
    <inkml:brush xml:id="br0">
      <inkml:brushProperty name="width" value="0.08571" units="cm"/>
      <inkml:brushProperty name="height" value="0.08571" units="cm"/>
      <inkml:brushProperty name="color" value="#DF0725"/>
    </inkml:brush>
  </inkml:definitions>
  <inkml:trace contextRef="#ctx0" brushRef="#br0">46 230 7569,'-15'-23'-32,"2"0"1,3 0 16,5 0 309,2 11-946,3 1 562,10 32 0,3-16 52,10 10 0,10-2 55,5-5 1,16-1-14,7-7 1,5-2 70,3-6 1,10 3-380,5-10 1,7 7 309,-42 1 1,2-1 0,1 1-1,2 1-181,7-1 1,1-1 0,4-2-1,3 2 229,2 4 0,3 0 0,3-3 0,1-1-372,-2 4 1,1 0-1,3-3 1,2-1 345,6 4 0,0 0 1,-2-3-1,1-1-30,5 4 1,-1 1 0,0-2-1,-1 2-7,-6 2 0,0 2 0,5-1 0,0 0-17,-1-1 1,0 2-1,-4 2 1,0 2 36,-3-2 1,-2 1 0,-4 5 0,-2 0-181,-7-1 1,-2-1 0,-1 2-1,-2 0 150,-3-1 1,-1-1 0,-2 3 0,-1-2-39,46 0 1,-50-1-1,-1 1 53,35 0-109,-15 10 0,-6-16 0,-25 8 337,-7 0 1,-8-4-536,-8 9 1306,-5 0-995,-30 8 0,-5 10 0,-21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4:39.110"/>
    </inkml:context>
    <inkml:brush xml:id="br0">
      <inkml:brushProperty name="width" value="0.08571" units="cm"/>
      <inkml:brushProperty name="height" value="0.08571" units="cm"/>
      <inkml:brushProperty name="color" value="#DF0725"/>
    </inkml:brush>
  </inkml:definitions>
  <inkml:trace contextRef="#ctx0" brushRef="#br0">2011 304 7569,'-19'-38'65,"0"6"0,0 3 1,3 1-1,1 5 614,2 2 1,1 2-164,-7 0-460,0 0 1,-7 2 0,-1 3-193,-3 1 0,-3 7 97,-12-7 1,-5 9 128,-13-2 1,2 3-78,-9 3 0,0 3-159,-5 3 1,-3 4-32,-5 9 1,-5 9 214,38-13 0,-1 1 1,-1 2-1,0 0 36,-2 1 1,1 0 0,4 0 0,1 0 18,-40 19 0,12 8 79,-6 5 0,14 4-56,-8 2-98,13 0 0,6 8 0,13 2 92,4 1 0,12 5-29,9-3 1,9-5-15,10-1 1,4-5-25,9-3 1,16 1 39,22 0 1,12-2-178,7-4 1,-1-5 78,7-8 1,13-2-933,-37-20 0,3-1 930,8 0 1,3-2 0,-4-4 0,2-1 0,6-1 0,1 0 38,0 0 0,-1-1 1,0-3-1,-1-2-167,7 3 0,0-1 0,0-3 0,0 0 144,3-3 1,0-1 0,-6-1 0,-3-2-229,-6-5 0,-1-2 1,-1 0-1,0-1 324,2-4 1,-1 0 0,-3 0 0,0 0-56,-6 0 1,-1 0-1,-2 0 1,-1 0 102,39-19 1,-13-8 12,-13-5-39,-21 5 1,-8-11 0,-22 0-8,-5-10 1,-22-18-37,-10-10 1,8 47 0,-2 0-74,-2-7 1,-2 2-1,-4 7 1,-1 1-95,-3 0 0,-1 2 0,-4 3 0,-2 2-173,0 2 0,0 2 0,-36-22 80,-2 11 0,7 14-665,6 5 0,4 14 66,-5 5 151,14 5 1,3 4 0,12 7 925,3 10 0,13 8-292,13 11 0,29 8 0,8 3 0</inkml:trace>
  <inkml:trace contextRef="#ctx0" brushRef="#br0" timeOffset="23301">1784 1480 7569,'-19'-38'-46,"2"2"0,4 2 0,5 5 1,2 1-180,-1 5 1,1 9 71,6 1 1,0 7 46,0-7-174,0 9 35,0-5 186,0 9 15,0 0-12,-9 0 0,5 2 56,-8 5 0,7-5 0,-3 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5:15.023"/>
    </inkml:context>
    <inkml:brush xml:id="br0">
      <inkml:brushProperty name="width" value="0.08571" units="cm"/>
      <inkml:brushProperty name="height" value="0.08571" units="cm"/>
      <inkml:brushProperty name="color" value="#DF0725"/>
    </inkml:brush>
  </inkml:definitions>
  <inkml:trace contextRef="#ctx0" brushRef="#br0">1214 304 7569,'8'-19'-359,"-5"6"-14,3 1 1,-4 5 391,-2-5 89,8 8-12,-6-5 10,7 1-47,-9 6 1,0-9 29,0 5 4,0 4-39,0-15 35,0 15-90,0-15 1,-9 15 47,-3-5 0,-5 5-64,-2 2 0,-2-6 56,-4 0 1,1-1 5,-7 7 0,6 0-13,-7 0 1,0 0 4,-6 0 0,-2 2-4,-4 5 1,2-5 1,-9 4 1,7 3 49,-6-3 0,5 7-40,-5-7 1,8 7-54,-3-7 1,5 7 3,2-7 1,7 9-5,-1-3 1,7 5 0,-7 2 0,9 0-7,-2 0 1,4 6-11,2 1 0,0 1 30,0-2 0,0-2-2,0 9 0,6 0-5,1 6 0,-1 6 47,-6 0 1,6 2-12,1-1 0,-1 1 6,-6 5 1,9 1-5,3-7 0,-1 5 4,1-6 0,1 1 54,6-7 0,0-7-65,0 1 1,0-3 4,0 3 1,0 4 16,0-5 0,6-1-22,1 2 1,8-7-7,-3 6 1,5-1 0,2 2 0,2-3-1,4-4 0,-4-1-3,5 7 1,-5-8-21,-2 3 1,6-5 24,0-2 1,7-3-4,-7-3 0,9-2-8,-2-5 1,12-4-30,6 4 1,5-3 6,2-3 0,0-3-3,0-3 0,0 2-37,0-9 0,-7 7-8,1-7 0,-9 3-18,2-3 0,-4-4 58,-2 5 1,2-3 11,5 2 0,-5-4-22,4 5 1,-2-5 22,2-2 0,-4 6 0,5 1 0,-5 1 3,-3-2 0,-1-3 4,-4 3 1,2-4 6,-9-2 1,2 6 20,-1 1 0,-5-1-33,4-6 0,-4-6 22,-2 0 1,-6-3-19,-1 3 0,-1 2 2,1-9 1,3 0-8,-8-5 1,1-1-1,-2 0 1,-4 0 18,5 0 1,-5 0 0,-2 0 1,0 0 52,0 0 0,-2 6-61,-5 1 1,3-1 56,-8-6 0,1 3-44,-2 3 0,-3-2 45,3 9 1,-10-9-17,-3 3 1,-1-3 10,2 2 0,2-4-7,-9 5 0,2 1 3,-1-1 0,-5 5 98,4-5 1,3 8-104,-3-3 0,3-1 1,-3 2 1,-4 1 14,5 12 1,1-5-35,-1 4 1,5-1 27,-5 1 0,8-4 8,-3 4 1,-1 3-64,2-3 1,-1 9-117,7-2 1,-6 4-99,0 2 0,-3 2 64,3 4 1,-2 5-211,-5 7 0,-4 1-13,5 0 0,-5 9-126,-2 3 0,-6 12 194,-1 1 1,-5 9-12,5-3 11,-7 5 1,3 10 0,-8 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5:18.127"/>
    </inkml:context>
    <inkml:brush xml:id="br0">
      <inkml:brushProperty name="width" value="0.08571" units="cm"/>
      <inkml:brushProperty name="height" value="0.08571" units="cm"/>
      <inkml:brushProperty name="color" value="#DF0725"/>
    </inkml:brush>
  </inkml:definitions>
  <inkml:trace contextRef="#ctx0" brushRef="#br0">1329 380 7569,'-28'-29'0,"7"1"0,-4 7 0,4-4-126,2 4 1,0-9-203,0 5 0,0 4 334,0-4 1,6 3 256,1 4 1,-1-1-85,-6 0 1,6 0-102,1 0 1,-1 8 5,-6 5 1,0-3-66,0 3 0,-6 0 3,0 6 1,-9 0 57,2 0 0,-3 2-15,-3 4 1,-2 5-67,-5 8 0,-3 0-8,-9 0 0,0 6 63,0 0 0,0 11-21,0 2 1,3 0 30,3 6 0,-2 2-5,9-1-45,0 7 1,14-3-1,5 8 42,4 0 0,2 8-9,0 5 1,8 10-203,5 2 1,4 6 245,2-5 0,4-1-27,9-6 1,-1-3-13,14-3 1,3-7-45,3-12 0,10 1 36,2-7 1,9-1-6,-2-6 1,3 0 12,3 0 0,-2-9-7,-4-4 0,3 1-11,-3-7 1,-3 4 3,3-10 0,-7-5-33,7-2 0,2-4 32,10-2 1,-2-2-79,8-4 1,-5-5 39,5-8 1,-6-6-129,7 0 1,-11-11 149,-2-2 1,-2 0-6,-11-6 1,-2 4 222,-10 2 1,1 0-237,-7 0 1,5-8 36,-5-5 1,-3-4-29,-11-2 0,3-4 11,-9-8 1,1-1-12,-7-12 1,-7-2-185,1 2 0,-15 2 234,2 10 1,-6-2 2,0 9 1,-5-4-28,-8 10 1,-2-4 8,-4 10 0,-5 5-43,-8 1 1,-6 5 28,0 2 0,-15 9-158,2 4 1,-4 6-66,4 6 1,7 5-86,-1 8 0,7 2-6,-7 4 0,7 5-120,-6 8 0,5 10 25,-5 9 1,8 0-75,-3 6 0,8 5 156,5 1 0,11 7 294,8 6 0,11-1 0,2 7 0,11 3 0,6 1 0,2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5:20.866"/>
    </inkml:context>
    <inkml:brush xml:id="br0">
      <inkml:brushProperty name="width" value="0.08571" units="cm"/>
      <inkml:brushProperty name="height" value="0.08571" units="cm"/>
      <inkml:brushProperty name="color" value="#DF0725"/>
    </inkml:brush>
  </inkml:definitions>
  <inkml:trace contextRef="#ctx0" brushRef="#br0">1556 342 7569,'0'-19'-139,"-7"-6"0,-1-3 1,-1 1-1,-1 0 150,-1 3 1,1-3 179,-3 2 0,-4 2-152,5 10 0,-5-4 67,-2 4 0,-7-1 185,1 1 1,-9-2-187,3 9 1,-5-3-35,-2 3 1,-8 4-64,-5-4 1,-6 4 74,-6 2 0,6 0-44,0 0 1,0 2 62,7 4-110,-5 5 0,0 8 1,0 0 47,-1-1 0,3 10-22,-10 4 0,-3 10-23,3 2 1,0 9-120,6-3 1,8 7 158,5 6 0,6-2-10,7 9 0,5 6 27,14 6 1,3 9-16,9-3 54,0-4 1,0 1 0,5-9-46,7-1 0,5-5-2,21 0 0,6-9 8,19 2 1,5-2-248,8 2 0,2-10 162,4 4 1,-4-7 78,4 1 1,-2-7 3,2-12 1,7 2-58,-39-21 1,1-1-1,-2 1 1,1-1-38,4-2 1,0-1-1,-5 1 1,1-1 52,0 1 1,1-1 0,39 2-8,-1-5 1,-1-4-28,7-2 0,0 0-60,0 0 0,-9-8 71,-4-5 0,-6-10 6,-6-3 1,-7-7-14,-12 1 1,1-4 5,-7-2 20,-1-8 1,-8-2 0,-5-9-23,-5 0 1,-7-9 5,-7-3 0,-6 1-108,-12-1 0,-6-1 151,-14-6 1,-5 1 144,-14-1 1,3-2-105,-8-4 0,5 6 113,-5 0 0,-5 6-85,-15 7 0,1 4-179,29 27 0,-2 1 0,0 2 0,-1 1 94,-39-23 0,40 24 0,0 0-1,-40-24 0,10 5 122,-4 1 1,13 5-53,0 2 0,-3 11-616,3 8 0,-6 2 304,6 11 1,-7 2-367,7 10 1,0 7 93,6 12 1,6 13-104,0 12 1,7 7-7,-6 7 608,7-5 0,-9 10 0,8-8 0,1 0 0,3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5:27.215"/>
    </inkml:context>
    <inkml:brush xml:id="br0">
      <inkml:brushProperty name="width" value="0.08571" units="cm"/>
      <inkml:brushProperty name="height" value="0.08571" units="cm"/>
      <inkml:brushProperty name="color" value="#DF0725"/>
    </inkml:brush>
  </inkml:definitions>
  <inkml:trace contextRef="#ctx0" brushRef="#br0">207 722 7569,'-32'-22'-62,"3"-1"0,-1-2 0,3 2 0,1 2 372,10 2 0,-1 0 1,8 0 242,-1 0-421,6 0 0,-3 0-156,14 0 1,9 0-263,10 0 1,10 6 163,1 1 0,10 1 124,10-1 1,6-3 38,0 9 0,0-1-79,-6 7 1,4 0-3,-4 0 1,2 0 19,-14 0 1,5 0 18,-6 0 0,1 0-43,-7 0 1,6 0 24,0 0 1,0-2-86,-6-4 1,-8 2 85,-5-9 0,3 0-87,-3-6 1,-6 0 74,-7 0 0,-7-6-15,1 0 1,-4 0 2,-2 6 0,-8 0 0,-5 0 1,-4-5 114,-2 5 0,-2-4-56,-4 11 0,4 1 82,-5-2 1,12 9-34,1-2 22,9-5-102,-5 9 1,11-6 5,5 8 0,5 0 29,14 0 1,3 0 2,9 0 0,6 6-75,1 0 1,7 7 34,-1-7 24,-5 9 0,7-4 0,-9 8-4,-2 0 0,-10 0 65,-7 0 1,-10 2-64,-2 4 9,-9-4 1,2 13-1,-12-7 5,-7 3 0,-12 8-1,-7 6 0,-14 2-109,-11-2 1,-2-1-413,-10 7 0,1-6 185,-1 7 1,-1-9 104,13 2 0,4-1-86,16 1 298,-1-4 0,6 4 0,5-4 0,1 7 0,3-3 0,-2-2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5:56.169"/>
    </inkml:context>
    <inkml:brush xml:id="br0">
      <inkml:brushProperty name="width" value="0.08571" units="cm"/>
      <inkml:brushProperty name="height" value="0.08571" units="cm"/>
      <inkml:brushProperty name="color" value="#DF0725"/>
    </inkml:brush>
    <inkml:brush xml:id="br1">
      <inkml:brushProperty name="width" value="0.11429" units="cm"/>
      <inkml:brushProperty name="height" value="0.11429" units="cm"/>
      <inkml:brushProperty name="color" value="#DF0725"/>
    </inkml:brush>
  </inkml:definitions>
  <inkml:trace contextRef="#ctx0" brushRef="#br0">209 323 7569,'-38'-9'-194,"8"-8"1,5-8 0,6 0 0,4 0 193,3-1 0,-1 1 0,-6 6 0,6 0-220,1 0 1,8 0-284,-3 0 642,5 0-188,2 0 32,0 0 1,2 9-10,5 3-3,3 5 0,9 4 0,-2 5 29,-4 5 0,3 5 0,-5 2 0</inkml:trace>
  <inkml:trace contextRef="#ctx0" brushRef="#br0" timeOffset="197">398 190 7569,'-18'0'-1454,"1"-2"1335,4-5 1,-2 3 441,9-8-325,-9 7-264,5-3 186,-1 16 80,3 3 0,8 8 0,8 0 0,3 0 0</inkml:trace>
  <inkml:trace contextRef="#ctx0" brushRef="#br1" timeOffset="388">683 209 23452,'-21'-9'-2977,"-2"-1"1425,16-9 1,-7 6 299,1 1 1173,-4 7 0,-2-3 418,0 8 0,7 0 147,-1 0 1,7 2 287,-7 4 0,9-1-600,-3 7 1,5 1 149,2 6-414,9-9 1,1 7 0,9-6 0</inkml:trace>
  <inkml:trace contextRef="#ctx0" brushRef="#br1" timeOffset="546">797 266 23619,'-19'0'0,"0"0"0,0-7-839,0 1 0,0 2 1157,0 10 1,0 5 1476,0 8-1649,0 0 1,0 8 0,0 3 0</inkml:trace>
  <inkml:trace contextRef="#ctx0" brushRef="#br1" timeOffset="738">797 418 23896,'-19'-19'-6145,"2"0"4797,4 0 0,-4 2 917,5 4 0,1-2-602,-1 9 1613,-1 0-165,2 6 802,3 0-1324,8 8 1,0 3-1,0 8 1</inkml:trace>
  <inkml:trace contextRef="#ctx0" brushRef="#br1" timeOffset="946">816 361 24114,'-30'0'0,"-6"0"0,15 0 0,-4 0 0,4 0 0,2 0 0,0 0 0,6 0 0,1 0 0,1-3-515,-1-3-447,-5 4 903,6-6-313,1 8 0,1 2 851,9 4-1388,0-4 420,0 7 0,9-1 1,1 3-1</inkml:trace>
  <inkml:trace contextRef="#ctx0" brushRef="#br1" timeOffset="1125">588 323 24114,'-10'-9'-5279,"1"-1"2366,9-1 3143,0-6-161,0 15 1,9-6 1078,3 8 0,3 2-1289,-2 4 0,4 5 0,-7 8 0</inkml:trace>
  <inkml:trace contextRef="#ctx0" brushRef="#br1" timeOffset="1322">740 493 23818,'-13'13'2804,"1"0"-2798,7-1 0,-11 7 0,5 0 0</inkml:trace>
  <inkml:trace contextRef="#ctx0" brushRef="#br1" timeOffset="1513">607 607 23945,'-10'-8'-5276,"-1"4"4107,5-9 0,2 9 0,-9-3 1322,9 5 0,-7 2 1260,5 0-404,4 0-548,-7 0 0,1 9 0,-3 1 1</inkml:trace>
  <inkml:trace contextRef="#ctx0" brushRef="#br1" timeOffset="1725">398 740 24428,'-18'0'0,"5"-6"-1209,0-1 1,7-1-1815,-7 2 2660,9 3 121,-4-5-650,8 8 1108,0 0 1,8 0 0,3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6:56.154"/>
    </inkml:context>
    <inkml:brush xml:id="br0">
      <inkml:brushProperty name="width" value="0.08571" units="cm"/>
      <inkml:brushProperty name="height" value="0.08571" units="cm"/>
      <inkml:brushProperty name="color" value="#DF0725"/>
    </inkml:brush>
  </inkml:definitions>
  <inkml:trace contextRef="#ctx0" brushRef="#br0">190 0 7569,'-19'0'-62,"0"0"1,0 0 0,0 0-375,0 0 0,7 0 1,-1 0 435,-2 0 0,-2 0 0,-2 0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7:03.544"/>
    </inkml:context>
    <inkml:brush xml:id="br0">
      <inkml:brushProperty name="width" value="0.08571" units="cm"/>
      <inkml:brushProperty name="height" value="0.08571" units="cm"/>
      <inkml:brushProperty name="color" value="#DF0725"/>
    </inkml:brush>
  </inkml:definitions>
  <inkml:trace contextRef="#ctx0" brushRef="#br0">76 361 7569,'-30'-38'-110,"9"0"0,11 2 1,1 3-176,5 1 305,2 9 1,4-2-25,5 12 1,3 5 43,9 8 0,2 0-19,4 0 0,7 0 27,12 0 1,-2 0 16,9 0 1,6 0-63,6 0 0,2 0 66,-1 0-70,3-9 1,3 5 0,-3-9 53,-2-1 0,-1 3-5,-7-2 1,-1 7-39,1-7 1,-6 7-96,-1-7 0,-7 9 5,1-2 1,-13 4 96,-5 2-115,-5 0 1,-11 8 53,-3 5 1,-16 4 26,-10 2 1,-17 6-6,-14 0 1,-7 9-7,-6-2 0,2 3 17,-9 3 0,1 0-267,-7 0 0,-6 0 305,-1 0 0,1-2-41,6-4 0,9 1 90,4-7 1,12-3-54,7-11 0,12 3 35,7-9-40,12 9-2,5-13 1,10 7-7,4-9 0,13-2-2,13-5 0,12-5 260,7-14 0,3 5-255,3-4 0,7-2-66,-1 1 0,0 1 56,-6 6 0,-11 0-65,-8 0 0,-2 2-13,-11 5-13,1-5-22,-16 6-31,-1 1 1,-20 1 11,-8 9 0,-10 9 73,-16 3 1,-3 14-63,-9 5 0,-2 7 118,-4 6 0,4-4 0,-7 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7:04.320"/>
    </inkml:context>
    <inkml:brush xml:id="br0">
      <inkml:brushProperty name="width" value="0.08571" units="cm"/>
      <inkml:brushProperty name="height" value="0.08571" units="cm"/>
      <inkml:brushProperty name="color" value="#DF0725"/>
    </inkml:brush>
  </inkml:definitions>
  <inkml:trace contextRef="#ctx0" brushRef="#br0">0 361 7216,'2'-19'0,"5"0"-180,5 0 1,9 7-1,11 1 186,12 3 0,17-7 43,9 2 1,25-1-434,-45 7 1,1 1-1,8-3 1,0 1 418,-5 2 0,-1-1 0,6-1 0,0 0-81,-2-2 1,0 1 0,0-1 0,0 1 25,3-1 0,0 1 0,0 0 1,0 1-13,-3 1 1,0 1-1,0-2 1,-2-1 66,33-3-57,1 3 0,-30-6 0,4 9 297,-4 2 0,-13 0-271,-8-3 272,-8 5-275,-20-6 1,-14 16-8,-21 5 1,-7-3 9,-18 3 0,-7 0-9,-7 6 1,-14 0 6,3 0 1,-5 0 306,4 0 0,0-7-305,0 1 1,11-3-2,8 3 1,8-2 9,11-5 0,9-4 14,4 4-102,3-4 98,12 7-208,1-7 108,9 6 0,3-1 129,3-1 0,2 2-128,5-1 1,2-3 75,-9 9 0,0 8 0,-6 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5:37:04.992"/>
    </inkml:context>
    <inkml:brush xml:id="br0">
      <inkml:brushProperty name="width" value="0.08571" units="cm"/>
      <inkml:brushProperty name="height" value="0.08571" units="cm"/>
      <inkml:brushProperty name="color" value="#DF0725"/>
    </inkml:brush>
  </inkml:definitions>
  <inkml:trace contextRef="#ctx0" brushRef="#br0">191 114 6100,'-19'-19'-120,"2"6"110,4 1 0,3 8-43,3-3 76,5 5-70,-6 2 1,8-2 57,0-4-92,0 4 82,0-15-1,0 15 0,0-15 0,0 6 0</inkml:trace>
  <inkml:trace contextRef="#ctx0" brushRef="#br0" timeOffset="187">1 19 7569,'13'0'-741,"-1"0"0,1 2 570,6 5 0,0-5 171,0 4 0,0 5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9T05:16:17.642"/>
    </inkml:context>
    <inkml:brush xml:id="br0">
      <inkml:brushProperty name="width" value="0.08571" units="cm"/>
      <inkml:brushProperty name="height" value="0.08571" units="cm"/>
      <inkml:brushProperty name="color" value="#DF0725"/>
    </inkml:brush>
  </inkml:definitions>
  <inkml:trace contextRef="#ctx0" brushRef="#br0">0 115 7369,'0'-23'-468,"0"7"63,0 1 339,10 10 0,3-8 114,10 6 1,0 4-63,0-4 1,0 4 41,0 3 0,7 0-14,1 0 0,9-3 17,-1-4 0,11 4 35,4-4 0,7 4-59,-8 3 1,9 0 8,-9 0 0,3 0 18,-3 0 0,-7 0-4,0 0 1,8 8-113,-9-1 0,6 4 66,-5-4 0,2-4 28,6 4 1,4 4-10,11-4 1,2 3-67,6-2 0,-6-5 57,5 4 0,-4-4-112,-4-3 1,1 0 111,0 0 0,-8 0-1,0 0 1,8 0 20,7 0 0,0 0-12,-7 0 0,8 0 1,-1 0 1,3 0-4,-3 0 1,-12 0-1,5 0 0,-8 7 0,0 1 0,5 2 0,-5-2 0,0-6 0,8 6 0,-3-3 0,18 3 0,-8-6 8,8 6 0,-2-3 1,2 3 1,2-6 4,-9 6 1,-1-6-12,-7-2 1,-1 8 0,1 0 1,8 2-7,-1-3 0,10-4-2,-2 5 0,-2 2 9,2-3 0,-10 4-1,2-4 1,-5-4-27,-2 4 0,0 4 18,-1-4 1,4 9 2,4-9 1,-5 1-2,6-8 1,4 7 2,3 1 1,-5 0-2,-3-8 0,-4 7 0,-4 1 0,1 0 0,0-8 1,-3 0-1,-5 0 1,13 0 5,-5 0 1,12 0-7,-5 0 1,1 0-2,-8 0 1,4 2 1,-4 6 0,2-6 1,-17 6 0,7-5-2,-8-3 1,3 0 0,-2 0 0,4 0-1,11 0 1,0 0-2,0 0 1,7 0-121,0 0 0,8 0 126,-7 0 0,4 0 48,-12 0 1,5 7-40,-13 1 0,5-1-15,3-7 0,7 8 17,0 0 1,11-1 0,-3-7 0,5 8-21,3 0 0,-3-1-6,-5-7 0,2 0-7,-9 0 0,1 0 12,-1 0 0,4 0 3,11 0 0,2 0 2,5 0 0,-5 0 114,6 0 1,-9 0-102,-7 0 4,5-10 1,-17 8-1,4-6 8,-5 5 0,6-4 1,-1-1 1,8-2-3,-8 2 0,3 6-17,-2-6 0,-14-2-4,6 2 1,-8-2-51,0 2 0,5 3 113,-5-10 1,1 10-39,6-3-21,-4-4 1,25 7 0,-5-8 20,5 3 1,0 2-80,-5 8 1,-5-8 22,-10 1 0,-3-1 25,-5 8 1,3 0-28,-11 0 1,8 0 38,-7 0 0,9 0 48,-2 0 1,-2 0-49,2 0 31,0 0 1,8 0 0,-3 0 160,-5 0 1,3 0-181,-11 0 0,1 0 44,-9 0 0,1 0-53,0 0 1,0 8 161,0-1 0,10 1-158,5-8 1,-3 8-41,3-1 0,-2 9 6,2-9 0,5 3-6,-5-2 1,-5-3 21,-2 10 1,2-7 3,-3 7 1,-2-10-38,-13 3 0,6 2 17,-6-2 1,2 7-14,-1-7 1,4 2 17,-5-2 0,5-6-28,3 6 1,-3-3 21,-4 2 1,4-4-1,-5 5 0,-5-6-2,-2-2 1,2 0-1,-3 0 1,1 0-9,-8 0 0,-8 0-32,0 0-175,1-10 174,-4 7-132,9-17 8,-19 18-225,8-9 339,-20 11 0,-2 3 72,-11 5 0,0 4 0,0 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9T05:16:20.555"/>
    </inkml:context>
    <inkml:brush xml:id="br0">
      <inkml:brushProperty name="width" value="0.08571" units="cm"/>
      <inkml:brushProperty name="height" value="0.08571" units="cm"/>
      <inkml:brushProperty name="color" value="#DF0725"/>
    </inkml:brush>
  </inkml:definitions>
  <inkml:trace contextRef="#ctx0" brushRef="#br0">0 161 7306,'3'-23'-589,"4"0"1,-2 2 561,11 6 0,-9 5-52,8 10 1,-7-8 264,7 1 0,1-1-115,7 8 0,-1 0 5,1 0 1,10 0-57,6 0 34,-6-10 1,10 7-1,-5-7-52,5 0 1,11 7 53,-1-4 0,8 4-10,-7 3 0,7 0-24,-8 0 0,3 0-12,-2 0 0,-6 0 5,6 0 1,-6 8-36,-2 0 0,0 2 40,-1-3-32,1-4 1,0 15 0,2-11 16,6-2 1,-3 6-10,10-4 1,0 1 4,8-8 0,-8 8 0,0-1 0,-3 1 20,4-8 1,1 0-20,-9 0 1,-9 0-4,-6 0 1,-11 0 0,2 0 1,-4 0 0,-3 0 9,-1 0-6,1 0 1,-7-8-64,-1 1 16,-10-1-206,5-2 136,-10 7-212,0-7 49,0 0 276,0 7 0,0-7 0,10 10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9T05:16:18.701"/>
    </inkml:context>
    <inkml:brush xml:id="br0">
      <inkml:brushProperty name="width" value="0.08571" units="cm"/>
      <inkml:brushProperty name="height" value="0.08571" units="cm"/>
      <inkml:brushProperty name="color" value="#DF0725"/>
    </inkml:brush>
  </inkml:definitions>
  <inkml:trace contextRef="#ctx0" brushRef="#br0">115 115 7569,'-35'0'-416,"2"0"533,10 0 0,10 0 1,3-2-740,10-6 572,0 6 0,10-8 124,5 10 0,8-3-92,8-5 0,-3 6 69,10-6 1,0 3 22,8-3 1,0 3 0,0-10-61,9 10 1,14-5 0,13 7 51,-1-4 1,11 4-17,-1-4 0,1 4-401,7 3 1,-7 0 338,-8 0 0,-3 3-35,-4 4 0,4-2 66,11 10 0,2-2-59,-44-5 0,-1-1 0,48 6 45,-43-8 0,-1-2-26,33-1 1,-35 7 0,0 0 0,38-1 15,8-3 0,-43-3 1,1 1-1,-1 1 0,-1 0 1,7-3-1,0 0-226,1 3 1,0 0-1,4-2 1,0-2 222,-3 1 0,-2-2 0,-2 1 0,-1 0 60,-4 0 1,1 0 0,-1 0 0,0 0-32,4 0 1,1 0-1,0 0 1,1 0-9,2 0 1,0 0-1,1 4 1,1 0-5,2 0 1,0 0-9,-7 0 0,-2-1 0,-3-2 0,-1-2 0,44 1 12,4 0 1,-46 1 0,1 1-7,-1 2 0,-1-1 0,3-1 0,0-1-1,2 3 0,-1 0 0,-5-3 1,0 0-139,47-1 1,-5 8 158,-2-1 0,-8 1-14,0-8 1,0 8 2,8-1 1,-1 1-6,1-8 0,-3 8 1,-5-1 0,3 1 7,-11-8 1,-7 0-3,-8 0 0,2 0-2,14 0 0,-6 0-11,5 0 1,-2 0-22,2 0 0,-4 0 26,4 0 1,-5 0 17,-2 0 1,-13 0-10,-10 0 0,-3 0 1,-12 0 1,7 0 247,-8 0 1,-7 0-256,-7 0 1,-9 0 912,9 0-900,-11 0 267,5 0-277,0 0-42,-7 0 2,7 0-4,-10 0 17,0 0-136,0-10 56,0 7-7,0-7 57,0 10-967,0 0 847,-10 0 162,-3 10 0,-20 3 0,-3 10 0</inkml:trace>
  <inkml:trace contextRef="#ctx0" brushRef="#br0" timeOffset="2900">2200 70 7569,'23'0'-885,"0"0"676,10 0 0,2 0 0,11 0 209,0 0 0,20-11 0,6-1 0</inkml:trace>
  <inkml:trace contextRef="#ctx0" brushRef="#br0" timeOffset="3458">8202 505 7569,'0'-38'-21,"0"2"1,0 3-70,0 5 1,2 3 148,6 2 0,5 7-72,10 1 0,10 2-25,5-2 1,15 5-37,8 10 1,8-8 99,7 1 0,16-1-209,-39 7 1,1 2-1,-3-1 1,0 0 233,48 0 0,-48 0 1,0 0-17,48 0 1,-37 0-1,1 0-8,-3 0 0,2 0 1,10 0-1,1 0-5,-4 0 1,0 0 0,-4 0 0,-1 0 5,-6 0 1,-1 0-1,6 0 1,1 0-284,1 0 1,0 0-1,3 1 1,1 1 286,7 1 0,1 1 0,-2-3 0,0 1-24,2 2 1,-1-1-1,-4-1 1,-1-1-7,-3-1 1,1 0-1,2 0 1,1 0 17,7 0 0,2 0 0,-2 0 0,0 0-4,-3 0 1,0 0 0,-2 0 0,-2 0-9,-7 0 1,-1 0 0,-1 0-1,-1 0-106,-4 0 1,-1 0 0,-1 0 0,0 0 61,-3 0 1,0 0 0,-1 0 0,-2 0-9,42 0 1,-11 0-44,-4 0 1,-19 0-110,-12 0-59,0 0 1,-23 10 153,0 5 1,-11 6 100,-12 2 0,-10 10 0,-2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45.668"/>
    </inkml:context>
    <inkml:brush xml:id="br0">
      <inkml:brushProperty name="width" value="0.08571" units="cm"/>
      <inkml:brushProperty name="height" value="0.08571" units="cm"/>
      <inkml:brushProperty name="color" value="#DF0725"/>
    </inkml:brush>
  </inkml:definitions>
  <inkml:trace contextRef="#ctx0" brushRef="#br0">110 1 9842,'-12'21'1558,"2"1"-1301,10 0 1,-7 0-137,0 0 0,-3 7 233,3 0 0,2 0-181,-10-7 0,10 0-675,-2-1 0,2 1-151,-2 0 0,5 0-438,-6 0 1,6-1 483,2 1 607,10 0 0,2 10 0,9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44.608"/>
    </inkml:context>
    <inkml:brush xml:id="br0">
      <inkml:brushProperty name="width" value="0.08571" units="cm"/>
      <inkml:brushProperty name="height" value="0.08571" units="cm"/>
      <inkml:brushProperty name="color" value="#DF0725"/>
    </inkml:brush>
  </inkml:definitions>
  <inkml:trace contextRef="#ctx0" brushRef="#br0">478 393 7465,'0'-22'-130,"0"0"444,0 10 1,0-7-42,0 4 0,-3 6 178,-4 1-271,-5-4 1,-10 10 103,0-6 0,-2 8-91,-5 8 1,2 4 30,-9 10 1,2 12-162,-2 9 1,-6 3 60,6 12 0,2 1-93,-2 6 0,12-9 84,2-5 1,2-5-99,13-3 0,2-9 104,13-5 0,6-7-41,15-7 1,5-6-313,10-9 0,-1 0-67,1 0 1,0-2 94,-1-5 0,-9-5 78,-5-10 0,-5-2 78,-2-6 0,-2 4-10,-6-11 1,-2 11-15,-4-3 0,-6 12 131,5 2 166,-4 10 0,-6-4-34,-4 9 0,5 2-72,-6 5 1,-1 13 32,1 9 1,-1 2-4,1-2-170,6-4 0,-8 6 160,10-9-285,0 0 1,10-3 96,5-4 0,6-6-66,8-9 0,-4 0 62,4 0 0,2-9-153,-2-6 0,10-14 181,-3-7 0,-4-8-55,-3-7 70,-5-5 1,-2-7-1,-3 0-101,-4-2 117,-5 4 1,-10-19-1,0 13 20,0 4 1,-8 12 160,1 0 1,-7 14 546,6 8-525,-9 15 0,13 4 50,-11 10 1,10 17 66,-2 5-104,4 14 0,3 1 1,3 11 289,4 3-635,-4 0 1,16-5 0,-4 2 97,4 3 0,3 0-154,0-7 1,2-1-697,5 1 1,-5 0 393,5-1 0,-5 1-565,-2 0 0,-2-3 374,-6-5 0,-4 3-138,-10-10 810,0-10 0,0 1 0,0-8 0</inkml:trace>
  <inkml:trace contextRef="#ctx0" brushRef="#br0" timeOffset="126">827 720 7569,'12'-31'79,"5"6"40,-10-4 1,3 5-237,-3 2 0,5 8-221,10-1 0,0 8 180,0-8 0,-1 8 74,1-7 1,2 9-17,6-3 1,-6-1-76,5 1 175,-5 1 0,-2-3 0,0-2 0</inkml:trace>
  <inkml:trace contextRef="#ctx0" brushRef="#br0" timeOffset="783">1525 524 7569,'12'22'702,"7"-1"1,-16 1-1,4 0-618,-5 0 1,-2 0 116,0-1 0,0 1 495,0 0-473,10 0-277,-8 0 0,8-8 69,-10 1-107,0-10 0,0 2-163,0-14 1,0-8-92,0-14 1,3 2-86,4-9 0,5 0 233,10-8 0,0 3-14,-1 5 1,1 4 80,0 10 1,0 8 370,0-1-202,-1 10 0,1-4 130,0 9 0,0 7 62,0 0 0,-10 10-75,-5-2 1,3-3-58,-3 2 0,3 1-2,-3 7-155,-5-1 7,18 1-275,-8 0-121,10 0 184,0-10 36,-1-2 139,1-10 1,-7-10-9,-1-5 0,-9-6 31,2-8 1,3 4-2,-3-4 1,8-2 58,-8 2 0,3 0 138,-3 7 1,-2 2 82,10 6 1,-8-3-93,7 10 0,-6-1 242,6 8-217,1 0 1,6 3-60,1 4 1,-7-2 221,-1 9-46,1 1 0,4 7-45,-4 0-259,4-1-75,-7 1 1,3-2 65,-1-6 0,-9-2-484,3-4 317,-6-6-117,-2 8 222,0-10 0,0-10 5,0-5 1,0-11-33,0-3 0,0-13-100,0-1 1,0-3 225,0-12 1,0 7-55,0-7 0,0 12-16,0 2 1,0 10 396,0 12 659,0 10-288,0 2-105,0 30 1,2 2-270,6 14 0,-3 5 31,9-5 0,1-2-250,6 3 0,-1-3-180,-6 2 1,13 5-543,-5-4 0,4-4 157,-4 4-160,0-11 1,0 13 0,-3-10 177,-4-2 1,-5 5 143,-10-3 1,0-8 44,0-6 0,-3-10 266,-4 2 0,-5-5 0,-20-21 0,-2-5 0</inkml:trace>
  <inkml:trace contextRef="#ctx0" brushRef="#br0" timeOffset="874">2593 437 7569,'0'-34'-185,"0"-5"1,3 10 92,4 2 21,-4 3 0,9 2 0,-5 0 64,8 0 1,4 8 4,3-1 0,2 11-278,5-4 0,-5 6-89,5 2 369,5-10 0,0 8 0,10-8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22T04:37:50.025"/>
    </inkml:context>
    <inkml:brush xml:id="br0">
      <inkml:brushProperty name="width" value="0.08571" units="cm"/>
      <inkml:brushProperty name="height" value="0.08571" units="cm"/>
      <inkml:brushProperty name="color" value="#DF0725"/>
    </inkml:brush>
  </inkml:definitions>
  <inkml:trace contextRef="#ctx0" brushRef="#br0">22 175 7569,'0'-22'-949,"0"0"743,0 10 1,0 0 124,0 5 292,0 4 38,0-16 1,0 14-149,0-10 0,0 8 31,0-8 262,-10 11 156,8-6-422,-8 10 0,10 2 57,0 6 0,0 4-37,0 10 1,3 2-63,4 5 0,-2-2 1,9 9 1,-7-7-21,8 7 1,-8-7-100,8 8 0,-8-11 63,8 4 0,-11-6 51,4-2 1,-3-3-125,2-5 53,-5 6 11,8-18 1,-8 8-8,6-10 0,-6-2 9,5-6 0,-4-4-24,-3-10 1,7-2-67,0-5 1,3 2 95,-3-9 0,3 0-9,5-8 1,4 0-97,-5 1 1,6 2 36,2 4 0,7 6 28,0 9 1,7 10 36,-7 5 0,8 4 8,-8 3 1,7 10 11,-7 4 1,3 8 104,-3 7 0,-5 3-152,5 4 0,-12 3 32,-2-10 1,-3 7-149,2-7 0,-2 8-112,-4-8 0,-4 2-259,11-2 0,-8-4 69,8 4 1,-10-5-829,2-2 1246,5 0 0,0-1 0,10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4" y="1"/>
            <a:ext cx="2918831" cy="495029"/>
          </a:xfrm>
          <a:prstGeom prst="rect">
            <a:avLst/>
          </a:prstGeom>
        </p:spPr>
        <p:txBody>
          <a:bodyPr vert="horz" lIns="91440" tIns="45720" rIns="91440" bIns="45720" rtlCol="0"/>
          <a:lstStyle>
            <a:lvl1pPr algn="r">
              <a:defRPr sz="1200"/>
            </a:lvl1pPr>
          </a:lstStyle>
          <a:p>
            <a:fld id="{2ECB4130-D394-43AB-B9DC-836B9C2C9F32}" type="datetimeFigureOut">
              <a:rPr lang="en-US" smtClean="0"/>
              <a:t>9/22/18</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8164"/>
            <a:ext cx="5388610" cy="388486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1" cy="495028"/>
          </a:xfrm>
          <a:prstGeom prst="rect">
            <a:avLst/>
          </a:prstGeom>
        </p:spPr>
        <p:txBody>
          <a:bodyPr vert="horz" lIns="91440" tIns="45720" rIns="91440" bIns="45720" rtlCol="0" anchor="b"/>
          <a:lstStyle>
            <a:lvl1pPr algn="r">
              <a:defRPr sz="1200"/>
            </a:lvl1pPr>
          </a:lstStyle>
          <a:p>
            <a:fld id="{7EB70EEF-FB45-400A-AAF8-E732829B6161}" type="slidenum">
              <a:rPr lang="en-US" smtClean="0"/>
              <a:t>‹#›</a:t>
            </a:fld>
            <a:endParaRPr lang="en-US"/>
          </a:p>
        </p:txBody>
      </p:sp>
    </p:spTree>
    <p:extLst>
      <p:ext uri="{BB962C8B-B14F-4D97-AF65-F5344CB8AC3E}">
        <p14:creationId xmlns:p14="http://schemas.microsoft.com/office/powerpoint/2010/main" val="192222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a:t>
            </a:fld>
            <a:endParaRPr lang="en-US"/>
          </a:p>
        </p:txBody>
      </p:sp>
    </p:spTree>
    <p:extLst>
      <p:ext uri="{BB962C8B-B14F-4D97-AF65-F5344CB8AC3E}">
        <p14:creationId xmlns:p14="http://schemas.microsoft.com/office/powerpoint/2010/main" val="4169621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10</a:t>
            </a:fld>
            <a:endParaRPr lang="en-US"/>
          </a:p>
        </p:txBody>
      </p:sp>
    </p:spTree>
    <p:extLst>
      <p:ext uri="{BB962C8B-B14F-4D97-AF65-F5344CB8AC3E}">
        <p14:creationId xmlns:p14="http://schemas.microsoft.com/office/powerpoint/2010/main" val="232247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11</a:t>
            </a:fld>
            <a:endParaRPr lang="en-US"/>
          </a:p>
        </p:txBody>
      </p:sp>
    </p:spTree>
    <p:extLst>
      <p:ext uri="{BB962C8B-B14F-4D97-AF65-F5344CB8AC3E}">
        <p14:creationId xmlns:p14="http://schemas.microsoft.com/office/powerpoint/2010/main" val="2539818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12</a:t>
            </a:fld>
            <a:endParaRPr lang="en-US"/>
          </a:p>
        </p:txBody>
      </p:sp>
    </p:spTree>
    <p:extLst>
      <p:ext uri="{BB962C8B-B14F-4D97-AF65-F5344CB8AC3E}">
        <p14:creationId xmlns:p14="http://schemas.microsoft.com/office/powerpoint/2010/main" val="24987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13</a:t>
            </a:fld>
            <a:endParaRPr lang="en-US"/>
          </a:p>
        </p:txBody>
      </p:sp>
    </p:spTree>
    <p:extLst>
      <p:ext uri="{BB962C8B-B14F-4D97-AF65-F5344CB8AC3E}">
        <p14:creationId xmlns:p14="http://schemas.microsoft.com/office/powerpoint/2010/main" val="4169470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14</a:t>
            </a:fld>
            <a:endParaRPr lang="en-US"/>
          </a:p>
        </p:txBody>
      </p:sp>
    </p:spTree>
    <p:extLst>
      <p:ext uri="{BB962C8B-B14F-4D97-AF65-F5344CB8AC3E}">
        <p14:creationId xmlns:p14="http://schemas.microsoft.com/office/powerpoint/2010/main" val="3158020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15</a:t>
            </a:fld>
            <a:endParaRPr lang="en-US"/>
          </a:p>
        </p:txBody>
      </p:sp>
    </p:spTree>
    <p:extLst>
      <p:ext uri="{BB962C8B-B14F-4D97-AF65-F5344CB8AC3E}">
        <p14:creationId xmlns:p14="http://schemas.microsoft.com/office/powerpoint/2010/main" val="3864000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16</a:t>
            </a:fld>
            <a:endParaRPr lang="en-US"/>
          </a:p>
        </p:txBody>
      </p:sp>
    </p:spTree>
    <p:extLst>
      <p:ext uri="{BB962C8B-B14F-4D97-AF65-F5344CB8AC3E}">
        <p14:creationId xmlns:p14="http://schemas.microsoft.com/office/powerpoint/2010/main" val="3216482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17</a:t>
            </a:fld>
            <a:endParaRPr lang="en-US"/>
          </a:p>
        </p:txBody>
      </p:sp>
    </p:spTree>
    <p:extLst>
      <p:ext uri="{BB962C8B-B14F-4D97-AF65-F5344CB8AC3E}">
        <p14:creationId xmlns:p14="http://schemas.microsoft.com/office/powerpoint/2010/main" val="1463164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18</a:t>
            </a:fld>
            <a:endParaRPr lang="en-US"/>
          </a:p>
        </p:txBody>
      </p:sp>
    </p:spTree>
    <p:extLst>
      <p:ext uri="{BB962C8B-B14F-4D97-AF65-F5344CB8AC3E}">
        <p14:creationId xmlns:p14="http://schemas.microsoft.com/office/powerpoint/2010/main" val="110521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6AF15E-4200-4222-A095-1CB5F0088346}" type="slidenum">
              <a:rPr lang="en-US" smtClean="0"/>
              <a:pPr/>
              <a:t>19</a:t>
            </a:fld>
            <a:endParaRPr lang="en-US"/>
          </a:p>
        </p:txBody>
      </p:sp>
    </p:spTree>
    <p:extLst>
      <p:ext uri="{BB962C8B-B14F-4D97-AF65-F5344CB8AC3E}">
        <p14:creationId xmlns:p14="http://schemas.microsoft.com/office/powerpoint/2010/main" val="426086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70EEF-FB45-400A-AAF8-E732829B6161}" type="slidenum">
              <a:rPr lang="en-US" smtClean="0"/>
              <a:t>2</a:t>
            </a:fld>
            <a:endParaRPr lang="en-US"/>
          </a:p>
        </p:txBody>
      </p:sp>
    </p:spTree>
    <p:extLst>
      <p:ext uri="{BB962C8B-B14F-4D97-AF65-F5344CB8AC3E}">
        <p14:creationId xmlns:p14="http://schemas.microsoft.com/office/powerpoint/2010/main" val="4072864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70EEF-FB45-400A-AAF8-E732829B6161}" type="slidenum">
              <a:rPr lang="en-US" smtClean="0"/>
              <a:t>20</a:t>
            </a:fld>
            <a:endParaRPr lang="en-US"/>
          </a:p>
        </p:txBody>
      </p:sp>
    </p:spTree>
    <p:extLst>
      <p:ext uri="{BB962C8B-B14F-4D97-AF65-F5344CB8AC3E}">
        <p14:creationId xmlns:p14="http://schemas.microsoft.com/office/powerpoint/2010/main" val="877973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22</a:t>
            </a:fld>
            <a:endParaRPr lang="en-US"/>
          </a:p>
        </p:txBody>
      </p:sp>
    </p:spTree>
    <p:extLst>
      <p:ext uri="{BB962C8B-B14F-4D97-AF65-F5344CB8AC3E}">
        <p14:creationId xmlns:p14="http://schemas.microsoft.com/office/powerpoint/2010/main" val="366365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23</a:t>
            </a:fld>
            <a:endParaRPr lang="en-US"/>
          </a:p>
        </p:txBody>
      </p:sp>
    </p:spTree>
    <p:extLst>
      <p:ext uri="{BB962C8B-B14F-4D97-AF65-F5344CB8AC3E}">
        <p14:creationId xmlns:p14="http://schemas.microsoft.com/office/powerpoint/2010/main" val="1390572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24</a:t>
            </a:fld>
            <a:endParaRPr lang="en-US"/>
          </a:p>
        </p:txBody>
      </p:sp>
    </p:spTree>
    <p:extLst>
      <p:ext uri="{BB962C8B-B14F-4D97-AF65-F5344CB8AC3E}">
        <p14:creationId xmlns:p14="http://schemas.microsoft.com/office/powerpoint/2010/main" val="6666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3</a:t>
            </a:fld>
            <a:endParaRPr lang="en-US"/>
          </a:p>
        </p:txBody>
      </p:sp>
    </p:spTree>
    <p:extLst>
      <p:ext uri="{BB962C8B-B14F-4D97-AF65-F5344CB8AC3E}">
        <p14:creationId xmlns:p14="http://schemas.microsoft.com/office/powerpoint/2010/main" val="1104070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4</a:t>
            </a:fld>
            <a:endParaRPr lang="en-US"/>
          </a:p>
        </p:txBody>
      </p:sp>
    </p:spTree>
    <p:extLst>
      <p:ext uri="{BB962C8B-B14F-4D97-AF65-F5344CB8AC3E}">
        <p14:creationId xmlns:p14="http://schemas.microsoft.com/office/powerpoint/2010/main" val="207832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5</a:t>
            </a:fld>
            <a:endParaRPr lang="en-US"/>
          </a:p>
        </p:txBody>
      </p:sp>
    </p:spTree>
    <p:extLst>
      <p:ext uri="{BB962C8B-B14F-4D97-AF65-F5344CB8AC3E}">
        <p14:creationId xmlns:p14="http://schemas.microsoft.com/office/powerpoint/2010/main" val="233865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70EEF-FB45-400A-AAF8-E732829B6161}" type="slidenum">
              <a:rPr lang="en-US" smtClean="0"/>
              <a:t>6</a:t>
            </a:fld>
            <a:endParaRPr lang="en-US"/>
          </a:p>
        </p:txBody>
      </p:sp>
    </p:spTree>
    <p:extLst>
      <p:ext uri="{BB962C8B-B14F-4D97-AF65-F5344CB8AC3E}">
        <p14:creationId xmlns:p14="http://schemas.microsoft.com/office/powerpoint/2010/main" val="259914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70EEF-FB45-400A-AAF8-E732829B6161}" type="slidenum">
              <a:rPr lang="en-US" smtClean="0"/>
              <a:t>7</a:t>
            </a:fld>
            <a:endParaRPr lang="en-US"/>
          </a:p>
        </p:txBody>
      </p:sp>
    </p:spTree>
    <p:extLst>
      <p:ext uri="{BB962C8B-B14F-4D97-AF65-F5344CB8AC3E}">
        <p14:creationId xmlns:p14="http://schemas.microsoft.com/office/powerpoint/2010/main" val="631327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8</a:t>
            </a:fld>
            <a:endParaRPr lang="en-US"/>
          </a:p>
        </p:txBody>
      </p:sp>
    </p:spTree>
    <p:extLst>
      <p:ext uri="{BB962C8B-B14F-4D97-AF65-F5344CB8AC3E}">
        <p14:creationId xmlns:p14="http://schemas.microsoft.com/office/powerpoint/2010/main" val="39201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B70EEF-FB45-400A-AAF8-E732829B6161}" type="slidenum">
              <a:rPr lang="en-US" smtClean="0"/>
              <a:t>9</a:t>
            </a:fld>
            <a:endParaRPr lang="en-US"/>
          </a:p>
        </p:txBody>
      </p:sp>
    </p:spTree>
    <p:extLst>
      <p:ext uri="{BB962C8B-B14F-4D97-AF65-F5344CB8AC3E}">
        <p14:creationId xmlns:p14="http://schemas.microsoft.com/office/powerpoint/2010/main" val="295040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15E942-6AAD-46E8-88C0-0737BFAE37B1}" type="datetimeFigureOut">
              <a:rPr lang="en-US" smtClean="0"/>
              <a:t>9/22/18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41AD2-9EDE-4AF9-A0D2-22BE2D2B942A}" type="slidenum">
              <a:rPr lang="en-US" smtClean="0"/>
              <a:t>‹#›</a:t>
            </a:fld>
            <a:endParaRPr lang="en-US"/>
          </a:p>
        </p:txBody>
      </p:sp>
    </p:spTree>
    <p:extLst>
      <p:ext uri="{BB962C8B-B14F-4D97-AF65-F5344CB8AC3E}">
        <p14:creationId xmlns:p14="http://schemas.microsoft.com/office/powerpoint/2010/main" val="12486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42184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209283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Content Placeholder 2"/>
          <p:cNvSpPr>
            <a:spLocks noGrp="1"/>
          </p:cNvSpPr>
          <p:nvPr>
            <p:ph idx="1"/>
          </p:nvPr>
        </p:nvSpPr>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329407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Dubai" panose="020B0503030403030204" pitchFamily="34" charset="-78"/>
                <a:cs typeface="Dubai" panose="020B0503030403030204" pitchFamily="34" charset="-78"/>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Dubai" panose="020B0503030403030204" pitchFamily="34" charset="-78"/>
                <a:cs typeface="Dubai" panose="020B0503030403030204" pitchFamily="34" charset="-7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41463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6" name="Footer Placeholder 5"/>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7" name="Slide Number Placeholder 6"/>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340422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Dubai" panose="020B0503030403030204" pitchFamily="34" charset="-78"/>
                <a:cs typeface="Dubai" panose="020B0503030403030204" pitchFamily="34" charset="-78"/>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Dubai" panose="020B0503030403030204" pitchFamily="34" charset="-78"/>
                <a:cs typeface="Dubai" panose="020B050303040303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Dubai" panose="020B0503030403030204" pitchFamily="34" charset="-78"/>
                <a:cs typeface="Dubai" panose="020B050303040303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8" name="Footer Placeholder 7"/>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9" name="Slide Number Placeholder 8"/>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290709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4" name="Footer Placeholder 3"/>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5" name="Slide Number Placeholder 4"/>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07403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3" name="Footer Placeholder 2"/>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4" name="Slide Number Placeholder 3"/>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02844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Dubai" panose="020B0503030403030204" pitchFamily="34" charset="-78"/>
                <a:cs typeface="Dubai" panose="020B0503030403030204" pitchFamily="34" charset="-78"/>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Dubai" panose="020B0503030403030204" pitchFamily="34" charset="-78"/>
                <a:cs typeface="Dubai" panose="020B0503030403030204" pitchFamily="34" charset="-78"/>
              </a:defRPr>
            </a:lvl1pPr>
            <a:lvl2pPr>
              <a:defRPr sz="2800">
                <a:latin typeface="Dubai" panose="020B0503030403030204" pitchFamily="34" charset="-78"/>
                <a:cs typeface="Dubai" panose="020B0503030403030204" pitchFamily="34" charset="-78"/>
              </a:defRPr>
            </a:lvl2pPr>
            <a:lvl3pPr>
              <a:defRPr sz="2400">
                <a:latin typeface="Dubai" panose="020B0503030403030204" pitchFamily="34" charset="-78"/>
                <a:cs typeface="Dubai" panose="020B0503030403030204" pitchFamily="34" charset="-78"/>
              </a:defRPr>
            </a:lvl3pPr>
            <a:lvl4pPr>
              <a:defRPr sz="2000">
                <a:latin typeface="Dubai" panose="020B0503030403030204" pitchFamily="34" charset="-78"/>
                <a:cs typeface="Dubai" panose="020B0503030403030204" pitchFamily="34" charset="-78"/>
              </a:defRPr>
            </a:lvl4pPr>
            <a:lvl5pPr>
              <a:defRPr sz="2000">
                <a:latin typeface="Dubai" panose="020B0503030403030204" pitchFamily="34" charset="-78"/>
                <a:cs typeface="Dubai" panose="020B0503030403030204" pitchFamily="34" charset="-78"/>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Dubai" panose="020B0503030403030204" pitchFamily="34" charset="-78"/>
                <a:cs typeface="Dubai" panose="020B050303040303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6" name="Footer Placeholder 5"/>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7" name="Slide Number Placeholder 6"/>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57962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Dubai" panose="020B0503030403030204" pitchFamily="34" charset="-78"/>
                <a:cs typeface="Dubai" panose="020B0503030403030204" pitchFamily="34" charset="-78"/>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Dubai" panose="020B0503030403030204" pitchFamily="34" charset="-78"/>
                <a:cs typeface="Dubai" panose="020B0503030403030204" pitchFamily="34" charset="-7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Dubai" panose="020B0503030403030204" pitchFamily="34" charset="-78"/>
                <a:cs typeface="Dubai" panose="020B050303040303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9/22/18</a:t>
            </a:fld>
            <a:endParaRPr lang="en-US"/>
          </a:p>
        </p:txBody>
      </p:sp>
      <p:sp>
        <p:nvSpPr>
          <p:cNvPr id="6" name="Footer Placeholder 5"/>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7" name="Slide Number Placeholder 6"/>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24918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5E942-6AAD-46E8-88C0-0737BFAE37B1}" type="datetimeFigureOut">
              <a:rPr lang="en-US" smtClean="0"/>
              <a:t>9/22/18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41AD2-9EDE-4AF9-A0D2-22BE2D2B942A}" type="slidenum">
              <a:rPr lang="en-US" smtClean="0"/>
              <a:t>‹#›</a:t>
            </a:fld>
            <a:endParaRPr lang="en-US"/>
          </a:p>
        </p:txBody>
      </p:sp>
    </p:spTree>
    <p:extLst>
      <p:ext uri="{BB962C8B-B14F-4D97-AF65-F5344CB8AC3E}">
        <p14:creationId xmlns:p14="http://schemas.microsoft.com/office/powerpoint/2010/main" val="337206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2.xml"/><Relationship Id="rId18" Type="http://schemas.openxmlformats.org/officeDocument/2006/relationships/image" Target="../media/image14.png"/><Relationship Id="rId3" Type="http://schemas.openxmlformats.org/officeDocument/2006/relationships/customXml" Target="../ink/ink7.xml"/><Relationship Id="rId21" Type="http://schemas.openxmlformats.org/officeDocument/2006/relationships/customXml" Target="../ink/ink16.xml"/><Relationship Id="rId7" Type="http://schemas.openxmlformats.org/officeDocument/2006/relationships/customXml" Target="../ink/ink9.xml"/><Relationship Id="rId12" Type="http://schemas.openxmlformats.org/officeDocument/2006/relationships/image" Target="../media/image11.png"/><Relationship Id="rId17" Type="http://schemas.openxmlformats.org/officeDocument/2006/relationships/customXml" Target="../ink/ink14.xml"/><Relationship Id="rId2" Type="http://schemas.openxmlformats.org/officeDocument/2006/relationships/notesSlide" Target="../notesSlides/notesSlide12.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11.xml"/><Relationship Id="rId24" Type="http://schemas.openxmlformats.org/officeDocument/2006/relationships/image" Target="../media/image17.png"/><Relationship Id="rId5" Type="http://schemas.openxmlformats.org/officeDocument/2006/relationships/customXml" Target="../ink/ink8.xml"/><Relationship Id="rId15" Type="http://schemas.openxmlformats.org/officeDocument/2006/relationships/customXml" Target="../ink/ink13.xml"/><Relationship Id="rId23" Type="http://schemas.openxmlformats.org/officeDocument/2006/relationships/customXml" Target="../ink/ink17.xml"/><Relationship Id="rId10" Type="http://schemas.openxmlformats.org/officeDocument/2006/relationships/image" Target="../media/image10.png"/><Relationship Id="rId19" Type="http://schemas.openxmlformats.org/officeDocument/2006/relationships/customXml" Target="../ink/ink15.xml"/><Relationship Id="rId4" Type="http://schemas.openxmlformats.org/officeDocument/2006/relationships/image" Target="../media/image7.png"/><Relationship Id="rId9" Type="http://schemas.openxmlformats.org/officeDocument/2006/relationships/customXml" Target="../ink/ink10.xml"/><Relationship Id="rId14" Type="http://schemas.openxmlformats.org/officeDocument/2006/relationships/image" Target="../media/image12.png"/><Relationship Id="rId22"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20.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2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30.png"/><Relationship Id="rId18" Type="http://schemas.openxmlformats.org/officeDocument/2006/relationships/customXml" Target="../ink/ink33.xml"/><Relationship Id="rId3" Type="http://schemas.openxmlformats.org/officeDocument/2006/relationships/image" Target="../media/image2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customXml" Target="../ink/ink30.xml"/><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customXml" Target="../ink/ink32.xml"/><Relationship Id="rId20"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10" Type="http://schemas.openxmlformats.org/officeDocument/2006/relationships/customXml" Target="../ink/ink29.xml"/><Relationship Id="rId19" Type="http://schemas.openxmlformats.org/officeDocument/2006/relationships/image" Target="../media/image33.png"/><Relationship Id="rId4" Type="http://schemas.openxmlformats.org/officeDocument/2006/relationships/customXml" Target="../ink/ink26.xml"/><Relationship Id="rId9" Type="http://schemas.openxmlformats.org/officeDocument/2006/relationships/image" Target="../media/image28.png"/><Relationship Id="rId14" Type="http://schemas.openxmlformats.org/officeDocument/2006/relationships/customXml" Target="../ink/ink31.xml"/><Relationship Id="rId22" Type="http://schemas.openxmlformats.org/officeDocument/2006/relationships/customXml" Target="../ink/ink35.xml"/></Relationships>
</file>

<file path=ppt/slides/_rels/slide26.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38.xml"/><Relationship Id="rId5" Type="http://schemas.openxmlformats.org/officeDocument/2006/relationships/image" Target="../media/image37.png"/><Relationship Id="rId4" Type="http://schemas.openxmlformats.org/officeDocument/2006/relationships/customXml" Target="../ink/ink37.xml"/><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Dubai" panose="020B0503030403030204" pitchFamily="34" charset="-78"/>
                <a:cs typeface="Dubai" panose="020B0503030403030204" pitchFamily="34" charset="-78"/>
              </a:rPr>
              <a:t>Database Design</a:t>
            </a:r>
          </a:p>
        </p:txBody>
      </p:sp>
      <p:sp>
        <p:nvSpPr>
          <p:cNvPr id="3" name="Subtitle 2"/>
          <p:cNvSpPr>
            <a:spLocks noGrp="1"/>
          </p:cNvSpPr>
          <p:nvPr>
            <p:ph type="subTitle" idx="1"/>
          </p:nvPr>
        </p:nvSpPr>
        <p:spPr/>
        <p:txBody>
          <a:bodyPr/>
          <a:lstStyle/>
          <a:p>
            <a:endParaRPr lang="en-US">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41269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6472-A4AB-4468-BD0F-A8B8FDC443A4}"/>
              </a:ext>
            </a:extLst>
          </p:cNvPr>
          <p:cNvSpPr>
            <a:spLocks noGrp="1"/>
          </p:cNvSpPr>
          <p:nvPr>
            <p:ph type="title"/>
          </p:nvPr>
        </p:nvSpPr>
        <p:spPr/>
        <p:txBody>
          <a:bodyPr/>
          <a:lstStyle/>
          <a:p>
            <a:r>
              <a:rPr lang="en-US" dirty="0"/>
              <a:t>Entity type and attributes</a:t>
            </a:r>
          </a:p>
        </p:txBody>
      </p:sp>
      <p:grpSp>
        <p:nvGrpSpPr>
          <p:cNvPr id="63" name="Group 62">
            <a:extLst>
              <a:ext uri="{FF2B5EF4-FFF2-40B4-BE49-F238E27FC236}">
                <a16:creationId xmlns:a16="http://schemas.microsoft.com/office/drawing/2014/main" id="{EDB8122C-6B39-45DA-A5B7-619B43B39F45}"/>
              </a:ext>
            </a:extLst>
          </p:cNvPr>
          <p:cNvGrpSpPr/>
          <p:nvPr/>
        </p:nvGrpSpPr>
        <p:grpSpPr>
          <a:xfrm>
            <a:off x="2334126" y="1690688"/>
            <a:ext cx="6918156" cy="3953673"/>
            <a:chOff x="2334126" y="1690688"/>
            <a:chExt cx="6918156" cy="3953673"/>
          </a:xfrm>
        </p:grpSpPr>
        <p:sp>
          <p:nvSpPr>
            <p:cNvPr id="4" name="Rectangle 3">
              <a:extLst>
                <a:ext uri="{FF2B5EF4-FFF2-40B4-BE49-F238E27FC236}">
                  <a16:creationId xmlns:a16="http://schemas.microsoft.com/office/drawing/2014/main" id="{37610C71-3793-4C26-B479-B813CC387C38}"/>
                </a:ext>
              </a:extLst>
            </p:cNvPr>
            <p:cNvSpPr/>
            <p:nvPr/>
          </p:nvSpPr>
          <p:spPr>
            <a:xfrm>
              <a:off x="2971800" y="4002934"/>
              <a:ext cx="4319336" cy="9384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5" name="TextBox 4">
              <a:extLst>
                <a:ext uri="{FF2B5EF4-FFF2-40B4-BE49-F238E27FC236}">
                  <a16:creationId xmlns:a16="http://schemas.microsoft.com/office/drawing/2014/main" id="{D11463B8-B4FD-4CD6-A758-1D8F94D1AC6D}"/>
                </a:ext>
              </a:extLst>
            </p:cNvPr>
            <p:cNvSpPr txBox="1"/>
            <p:nvPr/>
          </p:nvSpPr>
          <p:spPr>
            <a:xfrm>
              <a:off x="4671260" y="4287499"/>
              <a:ext cx="920416" cy="369332"/>
            </a:xfrm>
            <a:prstGeom prst="rect">
              <a:avLst/>
            </a:prstGeom>
            <a:noFill/>
          </p:spPr>
          <p:txBody>
            <a:bodyPr wrap="square" rtlCol="0">
              <a:spAutoFit/>
            </a:bodyPr>
            <a:lstStyle/>
            <a:p>
              <a:r>
                <a:rPr lang="en-US" dirty="0"/>
                <a:t>Student</a:t>
              </a:r>
            </a:p>
          </p:txBody>
        </p:sp>
        <p:sp>
          <p:nvSpPr>
            <p:cNvPr id="6" name="Oval 5">
              <a:extLst>
                <a:ext uri="{FF2B5EF4-FFF2-40B4-BE49-F238E27FC236}">
                  <a16:creationId xmlns:a16="http://schemas.microsoft.com/office/drawing/2014/main" id="{3EFB4B59-2313-4329-B120-3E7E134CFDDC}"/>
                </a:ext>
              </a:extLst>
            </p:cNvPr>
            <p:cNvSpPr/>
            <p:nvPr/>
          </p:nvSpPr>
          <p:spPr>
            <a:xfrm>
              <a:off x="2334126" y="2823839"/>
              <a:ext cx="1347536"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6A28CB5-85B3-4F68-98E5-9C12571A8038}"/>
                </a:ext>
              </a:extLst>
            </p:cNvPr>
            <p:cNvSpPr txBox="1"/>
            <p:nvPr/>
          </p:nvSpPr>
          <p:spPr>
            <a:xfrm>
              <a:off x="2334127" y="2823839"/>
              <a:ext cx="1443788" cy="369332"/>
            </a:xfrm>
            <a:prstGeom prst="rect">
              <a:avLst/>
            </a:prstGeom>
            <a:noFill/>
          </p:spPr>
          <p:txBody>
            <a:bodyPr wrap="square" rtlCol="0">
              <a:spAutoFit/>
            </a:bodyPr>
            <a:lstStyle/>
            <a:p>
              <a:pPr algn="ctr"/>
              <a:r>
                <a:rPr lang="en-US" b="1" u="sng" dirty="0"/>
                <a:t>Roll-Number</a:t>
              </a:r>
            </a:p>
          </p:txBody>
        </p:sp>
        <p:sp>
          <p:nvSpPr>
            <p:cNvPr id="8" name="Oval 7">
              <a:extLst>
                <a:ext uri="{FF2B5EF4-FFF2-40B4-BE49-F238E27FC236}">
                  <a16:creationId xmlns:a16="http://schemas.microsoft.com/office/drawing/2014/main" id="{6E005155-7897-4576-BDEB-7D3473FD4CBA}"/>
                </a:ext>
              </a:extLst>
            </p:cNvPr>
            <p:cNvSpPr/>
            <p:nvPr/>
          </p:nvSpPr>
          <p:spPr>
            <a:xfrm>
              <a:off x="4092739" y="2807070"/>
              <a:ext cx="1038729" cy="344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07AF2-2755-420E-A338-4928F0F168A9}"/>
                </a:ext>
              </a:extLst>
            </p:cNvPr>
            <p:cNvSpPr txBox="1"/>
            <p:nvPr/>
          </p:nvSpPr>
          <p:spPr>
            <a:xfrm>
              <a:off x="4114798" y="2807069"/>
              <a:ext cx="1112923" cy="369332"/>
            </a:xfrm>
            <a:prstGeom prst="rect">
              <a:avLst/>
            </a:prstGeom>
            <a:noFill/>
          </p:spPr>
          <p:txBody>
            <a:bodyPr wrap="square" rtlCol="0">
              <a:spAutoFit/>
            </a:bodyPr>
            <a:lstStyle/>
            <a:p>
              <a:pPr algn="ctr"/>
              <a:r>
                <a:rPr lang="en-US" dirty="0"/>
                <a:t>name</a:t>
              </a:r>
            </a:p>
          </p:txBody>
        </p:sp>
        <p:sp>
          <p:nvSpPr>
            <p:cNvPr id="10" name="Oval 9">
              <a:extLst>
                <a:ext uri="{FF2B5EF4-FFF2-40B4-BE49-F238E27FC236}">
                  <a16:creationId xmlns:a16="http://schemas.microsoft.com/office/drawing/2014/main" id="{30722734-2A09-4D0B-8563-09065B255A90}"/>
                </a:ext>
              </a:extLst>
            </p:cNvPr>
            <p:cNvSpPr/>
            <p:nvPr/>
          </p:nvSpPr>
          <p:spPr>
            <a:xfrm>
              <a:off x="3227471" y="2202302"/>
              <a:ext cx="1347536"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E07311-2A47-48AB-A51D-3C67097AC01D}"/>
                </a:ext>
              </a:extLst>
            </p:cNvPr>
            <p:cNvSpPr txBox="1"/>
            <p:nvPr/>
          </p:nvSpPr>
          <p:spPr>
            <a:xfrm>
              <a:off x="3227472" y="2202302"/>
              <a:ext cx="1443788" cy="369332"/>
            </a:xfrm>
            <a:prstGeom prst="rect">
              <a:avLst/>
            </a:prstGeom>
            <a:noFill/>
          </p:spPr>
          <p:txBody>
            <a:bodyPr wrap="square" rtlCol="0">
              <a:spAutoFit/>
            </a:bodyPr>
            <a:lstStyle/>
            <a:p>
              <a:pPr algn="ctr"/>
              <a:r>
                <a:rPr lang="en-US" dirty="0" err="1"/>
                <a:t>Fname</a:t>
              </a:r>
              <a:endParaRPr lang="en-US" dirty="0"/>
            </a:p>
          </p:txBody>
        </p:sp>
        <p:sp>
          <p:nvSpPr>
            <p:cNvPr id="12" name="Oval 11">
              <a:extLst>
                <a:ext uri="{FF2B5EF4-FFF2-40B4-BE49-F238E27FC236}">
                  <a16:creationId xmlns:a16="http://schemas.microsoft.com/office/drawing/2014/main" id="{97AECCFD-E05B-444C-9FE5-0C37E425791A}"/>
                </a:ext>
              </a:extLst>
            </p:cNvPr>
            <p:cNvSpPr/>
            <p:nvPr/>
          </p:nvSpPr>
          <p:spPr>
            <a:xfrm>
              <a:off x="4162923" y="1690688"/>
              <a:ext cx="948891"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1ADA4FB-CDFF-4699-B087-811C75EC29EA}"/>
                </a:ext>
              </a:extLst>
            </p:cNvPr>
            <p:cNvSpPr txBox="1"/>
            <p:nvPr/>
          </p:nvSpPr>
          <p:spPr>
            <a:xfrm>
              <a:off x="4162924" y="1690688"/>
              <a:ext cx="1016669" cy="369332"/>
            </a:xfrm>
            <a:prstGeom prst="rect">
              <a:avLst/>
            </a:prstGeom>
            <a:noFill/>
          </p:spPr>
          <p:txBody>
            <a:bodyPr wrap="square" rtlCol="0">
              <a:spAutoFit/>
            </a:bodyPr>
            <a:lstStyle/>
            <a:p>
              <a:pPr algn="ctr"/>
              <a:r>
                <a:rPr lang="en-US" dirty="0"/>
                <a:t>MI</a:t>
              </a:r>
            </a:p>
          </p:txBody>
        </p:sp>
        <p:sp>
          <p:nvSpPr>
            <p:cNvPr id="14" name="Oval 13">
              <a:extLst>
                <a:ext uri="{FF2B5EF4-FFF2-40B4-BE49-F238E27FC236}">
                  <a16:creationId xmlns:a16="http://schemas.microsoft.com/office/drawing/2014/main" id="{771A1A94-FA2E-4A65-A23B-8D5E50A868D3}"/>
                </a:ext>
              </a:extLst>
            </p:cNvPr>
            <p:cNvSpPr/>
            <p:nvPr/>
          </p:nvSpPr>
          <p:spPr>
            <a:xfrm>
              <a:off x="4869781" y="2202302"/>
              <a:ext cx="1347536"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414237E-5B69-4872-87B6-A14DE4C362E7}"/>
                </a:ext>
              </a:extLst>
            </p:cNvPr>
            <p:cNvSpPr txBox="1"/>
            <p:nvPr/>
          </p:nvSpPr>
          <p:spPr>
            <a:xfrm>
              <a:off x="4869782" y="2202302"/>
              <a:ext cx="1443788" cy="369332"/>
            </a:xfrm>
            <a:prstGeom prst="rect">
              <a:avLst/>
            </a:prstGeom>
            <a:noFill/>
          </p:spPr>
          <p:txBody>
            <a:bodyPr wrap="square" rtlCol="0">
              <a:spAutoFit/>
            </a:bodyPr>
            <a:lstStyle/>
            <a:p>
              <a:pPr algn="ctr"/>
              <a:r>
                <a:rPr lang="en-US" dirty="0" err="1"/>
                <a:t>LastName</a:t>
              </a:r>
              <a:endParaRPr lang="en-US" dirty="0"/>
            </a:p>
          </p:txBody>
        </p:sp>
        <p:sp>
          <p:nvSpPr>
            <p:cNvPr id="16" name="Oval 15">
              <a:extLst>
                <a:ext uri="{FF2B5EF4-FFF2-40B4-BE49-F238E27FC236}">
                  <a16:creationId xmlns:a16="http://schemas.microsoft.com/office/drawing/2014/main" id="{ED6C54FC-F6B8-4BCC-A43D-3611A2F246E8}"/>
                </a:ext>
              </a:extLst>
            </p:cNvPr>
            <p:cNvSpPr/>
            <p:nvPr/>
          </p:nvSpPr>
          <p:spPr>
            <a:xfrm>
              <a:off x="5528509" y="2807069"/>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62A2DF0-C3FF-4AD4-B4D2-78AE15D01651}"/>
                </a:ext>
              </a:extLst>
            </p:cNvPr>
            <p:cNvSpPr txBox="1"/>
            <p:nvPr/>
          </p:nvSpPr>
          <p:spPr>
            <a:xfrm>
              <a:off x="5528510" y="2807069"/>
              <a:ext cx="992605" cy="369332"/>
            </a:xfrm>
            <a:prstGeom prst="rect">
              <a:avLst/>
            </a:prstGeom>
            <a:noFill/>
          </p:spPr>
          <p:txBody>
            <a:bodyPr wrap="square" rtlCol="0">
              <a:spAutoFit/>
            </a:bodyPr>
            <a:lstStyle/>
            <a:p>
              <a:pPr algn="ctr"/>
              <a:r>
                <a:rPr lang="en-US" dirty="0"/>
                <a:t>gender</a:t>
              </a:r>
            </a:p>
          </p:txBody>
        </p:sp>
        <p:sp>
          <p:nvSpPr>
            <p:cNvPr id="18" name="Oval 17">
              <a:extLst>
                <a:ext uri="{FF2B5EF4-FFF2-40B4-BE49-F238E27FC236}">
                  <a16:creationId xmlns:a16="http://schemas.microsoft.com/office/drawing/2014/main" id="{AD8FB989-B6D8-47B9-844C-C0DBD019E3E7}"/>
                </a:ext>
              </a:extLst>
            </p:cNvPr>
            <p:cNvSpPr/>
            <p:nvPr/>
          </p:nvSpPr>
          <p:spPr>
            <a:xfrm>
              <a:off x="6755729" y="3044055"/>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00CC176-EE0A-4037-A4BA-C694D828D135}"/>
                </a:ext>
              </a:extLst>
            </p:cNvPr>
            <p:cNvSpPr txBox="1"/>
            <p:nvPr/>
          </p:nvSpPr>
          <p:spPr>
            <a:xfrm>
              <a:off x="6755730" y="3044055"/>
              <a:ext cx="992605" cy="369332"/>
            </a:xfrm>
            <a:prstGeom prst="rect">
              <a:avLst/>
            </a:prstGeom>
            <a:noFill/>
          </p:spPr>
          <p:txBody>
            <a:bodyPr wrap="square" rtlCol="0">
              <a:spAutoFit/>
            </a:bodyPr>
            <a:lstStyle/>
            <a:p>
              <a:pPr algn="ctr"/>
              <a:r>
                <a:rPr lang="en-US" dirty="0" err="1"/>
                <a:t>DoB</a:t>
              </a:r>
              <a:endParaRPr lang="en-US" dirty="0"/>
            </a:p>
          </p:txBody>
        </p:sp>
        <p:sp>
          <p:nvSpPr>
            <p:cNvPr id="20" name="Oval 19">
              <a:extLst>
                <a:ext uri="{FF2B5EF4-FFF2-40B4-BE49-F238E27FC236}">
                  <a16:creationId xmlns:a16="http://schemas.microsoft.com/office/drawing/2014/main" id="{C798BDCE-C546-48C5-B583-BC9E4DD51588}"/>
                </a:ext>
              </a:extLst>
            </p:cNvPr>
            <p:cNvSpPr/>
            <p:nvPr/>
          </p:nvSpPr>
          <p:spPr>
            <a:xfrm>
              <a:off x="7682159" y="3523493"/>
              <a:ext cx="1491918" cy="646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0D5314-B30B-4863-9DC5-7C74614272C1}"/>
                </a:ext>
              </a:extLst>
            </p:cNvPr>
            <p:cNvSpPr txBox="1"/>
            <p:nvPr/>
          </p:nvSpPr>
          <p:spPr>
            <a:xfrm>
              <a:off x="7682159" y="3523493"/>
              <a:ext cx="1491916" cy="646331"/>
            </a:xfrm>
            <a:prstGeom prst="rect">
              <a:avLst/>
            </a:prstGeom>
            <a:noFill/>
          </p:spPr>
          <p:txBody>
            <a:bodyPr wrap="square" rtlCol="0">
              <a:spAutoFit/>
            </a:bodyPr>
            <a:lstStyle/>
            <a:p>
              <a:pPr algn="ctr"/>
              <a:r>
                <a:rPr lang="en-US" dirty="0"/>
                <a:t>Contact</a:t>
              </a:r>
            </a:p>
            <a:p>
              <a:pPr algn="ctr"/>
              <a:r>
                <a:rPr lang="en-US" dirty="0"/>
                <a:t>numbers</a:t>
              </a:r>
            </a:p>
          </p:txBody>
        </p:sp>
        <p:sp>
          <p:nvSpPr>
            <p:cNvPr id="22" name="Oval 21">
              <a:extLst>
                <a:ext uri="{FF2B5EF4-FFF2-40B4-BE49-F238E27FC236}">
                  <a16:creationId xmlns:a16="http://schemas.microsoft.com/office/drawing/2014/main" id="{0AD38BC0-3547-4AB5-A4F5-2A5382718CA4}"/>
                </a:ext>
              </a:extLst>
            </p:cNvPr>
            <p:cNvSpPr/>
            <p:nvPr/>
          </p:nvSpPr>
          <p:spPr>
            <a:xfrm>
              <a:off x="7603953" y="3451122"/>
              <a:ext cx="1648329" cy="798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38FDFD6-293B-4586-9E6D-E6D2DABA980D}"/>
                </a:ext>
              </a:extLst>
            </p:cNvPr>
            <p:cNvSpPr/>
            <p:nvPr/>
          </p:nvSpPr>
          <p:spPr>
            <a:xfrm>
              <a:off x="7997990" y="4572065"/>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29482A0-8D3B-433E-AF36-C6778F68FB3B}"/>
                </a:ext>
              </a:extLst>
            </p:cNvPr>
            <p:cNvSpPr txBox="1"/>
            <p:nvPr/>
          </p:nvSpPr>
          <p:spPr>
            <a:xfrm>
              <a:off x="7997991" y="4572065"/>
              <a:ext cx="992605" cy="369332"/>
            </a:xfrm>
            <a:prstGeom prst="rect">
              <a:avLst/>
            </a:prstGeom>
            <a:noFill/>
          </p:spPr>
          <p:txBody>
            <a:bodyPr wrap="square" rtlCol="0">
              <a:spAutoFit/>
            </a:bodyPr>
            <a:lstStyle/>
            <a:p>
              <a:pPr algn="ctr"/>
              <a:r>
                <a:rPr lang="en-US" dirty="0"/>
                <a:t>email</a:t>
              </a:r>
            </a:p>
          </p:txBody>
        </p:sp>
        <p:sp>
          <p:nvSpPr>
            <p:cNvPr id="26" name="Oval 25">
              <a:extLst>
                <a:ext uri="{FF2B5EF4-FFF2-40B4-BE49-F238E27FC236}">
                  <a16:creationId xmlns:a16="http://schemas.microsoft.com/office/drawing/2014/main" id="{9209EE4E-AFF5-4498-91ED-1FA9935F1EB8}"/>
                </a:ext>
              </a:extLst>
            </p:cNvPr>
            <p:cNvSpPr/>
            <p:nvPr/>
          </p:nvSpPr>
          <p:spPr>
            <a:xfrm>
              <a:off x="6217316" y="5275029"/>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47443C8-65CA-49C1-991E-DDC14EAA3223}"/>
                </a:ext>
              </a:extLst>
            </p:cNvPr>
            <p:cNvSpPr txBox="1"/>
            <p:nvPr/>
          </p:nvSpPr>
          <p:spPr>
            <a:xfrm>
              <a:off x="6217317" y="5275029"/>
              <a:ext cx="992605" cy="369332"/>
            </a:xfrm>
            <a:prstGeom prst="rect">
              <a:avLst/>
            </a:prstGeom>
            <a:noFill/>
          </p:spPr>
          <p:txBody>
            <a:bodyPr wrap="square" rtlCol="0">
              <a:spAutoFit/>
            </a:bodyPr>
            <a:lstStyle/>
            <a:p>
              <a:pPr algn="ctr"/>
              <a:r>
                <a:rPr lang="en-US" dirty="0" err="1"/>
                <a:t>YoJ</a:t>
              </a:r>
              <a:endParaRPr lang="en-US" dirty="0"/>
            </a:p>
          </p:txBody>
        </p:sp>
        <p:sp>
          <p:nvSpPr>
            <p:cNvPr id="28" name="Oval 27">
              <a:extLst>
                <a:ext uri="{FF2B5EF4-FFF2-40B4-BE49-F238E27FC236}">
                  <a16:creationId xmlns:a16="http://schemas.microsoft.com/office/drawing/2014/main" id="{6FD08DAC-6D81-443A-9CB4-3F6FA70CBA04}"/>
                </a:ext>
              </a:extLst>
            </p:cNvPr>
            <p:cNvSpPr/>
            <p:nvPr/>
          </p:nvSpPr>
          <p:spPr>
            <a:xfrm>
              <a:off x="3777914" y="5221705"/>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E3B9496-038B-4B71-9CC1-12B147E48146}"/>
                </a:ext>
              </a:extLst>
            </p:cNvPr>
            <p:cNvSpPr txBox="1"/>
            <p:nvPr/>
          </p:nvSpPr>
          <p:spPr>
            <a:xfrm>
              <a:off x="3777915" y="5221705"/>
              <a:ext cx="992605" cy="369332"/>
            </a:xfrm>
            <a:prstGeom prst="rect">
              <a:avLst/>
            </a:prstGeom>
            <a:noFill/>
          </p:spPr>
          <p:txBody>
            <a:bodyPr wrap="square" rtlCol="0">
              <a:spAutoFit/>
            </a:bodyPr>
            <a:lstStyle/>
            <a:p>
              <a:pPr algn="ctr"/>
              <a:r>
                <a:rPr lang="en-US" dirty="0" err="1"/>
                <a:t>cgpa</a:t>
              </a:r>
              <a:endParaRPr lang="en-US" dirty="0"/>
            </a:p>
          </p:txBody>
        </p:sp>
        <p:sp>
          <p:nvSpPr>
            <p:cNvPr id="30" name="Oval 29">
              <a:extLst>
                <a:ext uri="{FF2B5EF4-FFF2-40B4-BE49-F238E27FC236}">
                  <a16:creationId xmlns:a16="http://schemas.microsoft.com/office/drawing/2014/main" id="{0ECFFF5C-D7C3-4CA4-A1CB-CE042CEA0FCE}"/>
                </a:ext>
              </a:extLst>
            </p:cNvPr>
            <p:cNvSpPr/>
            <p:nvPr/>
          </p:nvSpPr>
          <p:spPr>
            <a:xfrm>
              <a:off x="7931816" y="5213320"/>
              <a:ext cx="926432" cy="360947"/>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FE96747-352B-4AD3-BB10-81D87AE6DA1D}"/>
                </a:ext>
              </a:extLst>
            </p:cNvPr>
            <p:cNvSpPr txBox="1"/>
            <p:nvPr/>
          </p:nvSpPr>
          <p:spPr>
            <a:xfrm>
              <a:off x="7916777" y="5224525"/>
              <a:ext cx="992605" cy="369332"/>
            </a:xfrm>
            <a:prstGeom prst="rect">
              <a:avLst/>
            </a:prstGeom>
            <a:noFill/>
          </p:spPr>
          <p:txBody>
            <a:bodyPr wrap="square" rtlCol="0">
              <a:spAutoFit/>
            </a:bodyPr>
            <a:lstStyle/>
            <a:p>
              <a:pPr algn="ctr"/>
              <a:r>
                <a:rPr lang="en-US" dirty="0">
                  <a:ln>
                    <a:solidFill>
                      <a:schemeClr val="tx1"/>
                    </a:solidFill>
                    <a:prstDash val="dash"/>
                  </a:ln>
                </a:rPr>
                <a:t>age</a:t>
              </a:r>
            </a:p>
          </p:txBody>
        </p:sp>
        <p:cxnSp>
          <p:nvCxnSpPr>
            <p:cNvPr id="33" name="Straight Connector 32">
              <a:extLst>
                <a:ext uri="{FF2B5EF4-FFF2-40B4-BE49-F238E27FC236}">
                  <a16:creationId xmlns:a16="http://schemas.microsoft.com/office/drawing/2014/main" id="{FD58AF4F-643F-481F-AC2E-E113DF5769CD}"/>
                </a:ext>
              </a:extLst>
            </p:cNvPr>
            <p:cNvCxnSpPr>
              <a:endCxn id="7" idx="2"/>
            </p:cNvCxnSpPr>
            <p:nvPr/>
          </p:nvCxnSpPr>
          <p:spPr>
            <a:xfrm flipH="1" flipV="1">
              <a:off x="3056021" y="3193171"/>
              <a:ext cx="890337" cy="809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7FDF296-4956-4F5B-B9EF-4E26475CA1E7}"/>
                </a:ext>
              </a:extLst>
            </p:cNvPr>
            <p:cNvCxnSpPr>
              <a:cxnSpLocks/>
              <a:endCxn id="9" idx="2"/>
            </p:cNvCxnSpPr>
            <p:nvPr/>
          </p:nvCxnSpPr>
          <p:spPr>
            <a:xfrm flipH="1" flipV="1">
              <a:off x="4671260" y="3176401"/>
              <a:ext cx="33086" cy="82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1821AD1-F73C-492C-822E-42A94EFF9659}"/>
                </a:ext>
              </a:extLst>
            </p:cNvPr>
            <p:cNvCxnSpPr>
              <a:cxnSpLocks/>
              <a:stCxn id="9" idx="0"/>
              <a:endCxn id="11" idx="2"/>
            </p:cNvCxnSpPr>
            <p:nvPr/>
          </p:nvCxnSpPr>
          <p:spPr>
            <a:xfrm flipH="1" flipV="1">
              <a:off x="3949366" y="2571634"/>
              <a:ext cx="721894" cy="235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3FD5E4-7A2F-4C19-8BE5-447AEB1AD544}"/>
                </a:ext>
              </a:extLst>
            </p:cNvPr>
            <p:cNvCxnSpPr>
              <a:cxnSpLocks/>
              <a:stCxn id="9" idx="0"/>
              <a:endCxn id="13" idx="2"/>
            </p:cNvCxnSpPr>
            <p:nvPr/>
          </p:nvCxnSpPr>
          <p:spPr>
            <a:xfrm flipH="1" flipV="1">
              <a:off x="4671259" y="2060020"/>
              <a:ext cx="1" cy="747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D15DA0-6FE6-4E17-9904-51B1F3CD6F64}"/>
                </a:ext>
              </a:extLst>
            </p:cNvPr>
            <p:cNvCxnSpPr>
              <a:cxnSpLocks/>
              <a:stCxn id="9" idx="0"/>
              <a:endCxn id="15" idx="2"/>
            </p:cNvCxnSpPr>
            <p:nvPr/>
          </p:nvCxnSpPr>
          <p:spPr>
            <a:xfrm flipV="1">
              <a:off x="4671260" y="2571634"/>
              <a:ext cx="920416" cy="235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F3FBB11-B740-45D3-ADB7-D532EC0EFC70}"/>
                </a:ext>
              </a:extLst>
            </p:cNvPr>
            <p:cNvCxnSpPr>
              <a:cxnSpLocks/>
              <a:endCxn id="17" idx="2"/>
            </p:cNvCxnSpPr>
            <p:nvPr/>
          </p:nvCxnSpPr>
          <p:spPr>
            <a:xfrm flipV="1">
              <a:off x="5442786" y="3176401"/>
              <a:ext cx="582027" cy="855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2492766-13EF-4837-89BF-3D9965FBA36B}"/>
                </a:ext>
              </a:extLst>
            </p:cNvPr>
            <p:cNvCxnSpPr>
              <a:cxnSpLocks/>
              <a:endCxn id="19" idx="2"/>
            </p:cNvCxnSpPr>
            <p:nvPr/>
          </p:nvCxnSpPr>
          <p:spPr>
            <a:xfrm flipV="1">
              <a:off x="6303044" y="3413387"/>
              <a:ext cx="948989" cy="594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C05645-655F-4D20-9762-02B2F6CACD84}"/>
                </a:ext>
              </a:extLst>
            </p:cNvPr>
            <p:cNvCxnSpPr>
              <a:cxnSpLocks/>
              <a:endCxn id="21" idx="1"/>
            </p:cNvCxnSpPr>
            <p:nvPr/>
          </p:nvCxnSpPr>
          <p:spPr>
            <a:xfrm flipV="1">
              <a:off x="7239248" y="3846659"/>
              <a:ext cx="442911" cy="409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C9F26F4-2CB9-4B6A-A683-1120E4E5FAC6}"/>
                </a:ext>
              </a:extLst>
            </p:cNvPr>
            <p:cNvCxnSpPr>
              <a:cxnSpLocks/>
              <a:endCxn id="25" idx="1"/>
            </p:cNvCxnSpPr>
            <p:nvPr/>
          </p:nvCxnSpPr>
          <p:spPr>
            <a:xfrm>
              <a:off x="7245641" y="4436360"/>
              <a:ext cx="752350" cy="320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B47B6B-E26E-4223-AA91-B799A9089106}"/>
                </a:ext>
              </a:extLst>
            </p:cNvPr>
            <p:cNvCxnSpPr>
              <a:cxnSpLocks/>
              <a:endCxn id="31" idx="0"/>
            </p:cNvCxnSpPr>
            <p:nvPr/>
          </p:nvCxnSpPr>
          <p:spPr>
            <a:xfrm>
              <a:off x="7253348" y="4768192"/>
              <a:ext cx="1159732" cy="4563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B3528A5D-30E9-4CB2-B007-B9952E6CB85D}"/>
                </a:ext>
              </a:extLst>
            </p:cNvPr>
            <p:cNvCxnSpPr>
              <a:cxnSpLocks/>
              <a:endCxn id="27" idx="0"/>
            </p:cNvCxnSpPr>
            <p:nvPr/>
          </p:nvCxnSpPr>
          <p:spPr>
            <a:xfrm>
              <a:off x="6501844" y="4949058"/>
              <a:ext cx="211776" cy="325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456E639-BB0F-485F-B9D9-7E0405D04A6B}"/>
                </a:ext>
              </a:extLst>
            </p:cNvPr>
            <p:cNvCxnSpPr>
              <a:cxnSpLocks/>
            </p:cNvCxnSpPr>
            <p:nvPr/>
          </p:nvCxnSpPr>
          <p:spPr>
            <a:xfrm flipH="1">
              <a:off x="4528103" y="4933012"/>
              <a:ext cx="384680" cy="32597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540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AE51-155E-4DAD-A14F-483F1C10F047}"/>
              </a:ext>
            </a:extLst>
          </p:cNvPr>
          <p:cNvSpPr>
            <a:spLocks noGrp="1"/>
          </p:cNvSpPr>
          <p:nvPr>
            <p:ph type="title"/>
          </p:nvPr>
        </p:nvSpPr>
        <p:spPr/>
        <p:txBody>
          <a:bodyPr/>
          <a:lstStyle/>
          <a:p>
            <a:r>
              <a:rPr lang="en-US" dirty="0"/>
              <a:t>Relationships and Relationship types</a:t>
            </a:r>
          </a:p>
        </p:txBody>
      </p:sp>
      <p:sp>
        <p:nvSpPr>
          <p:cNvPr id="3" name="Content Placeholder 2">
            <a:extLst>
              <a:ext uri="{FF2B5EF4-FFF2-40B4-BE49-F238E27FC236}">
                <a16:creationId xmlns:a16="http://schemas.microsoft.com/office/drawing/2014/main" id="{E0AB5A71-2399-44A1-8D3B-405B1B426A88}"/>
              </a:ext>
            </a:extLst>
          </p:cNvPr>
          <p:cNvSpPr>
            <a:spLocks noGrp="1"/>
          </p:cNvSpPr>
          <p:nvPr>
            <p:ph idx="1"/>
          </p:nvPr>
        </p:nvSpPr>
        <p:spPr/>
        <p:txBody>
          <a:bodyPr>
            <a:normAutofit fontScale="85000" lnSpcReduction="20000"/>
          </a:bodyPr>
          <a:lstStyle/>
          <a:p>
            <a:r>
              <a:rPr lang="en-US" dirty="0"/>
              <a:t>A relationship having a specific meaning relates one entity with another entity. For example, Rakesh has registered for section 1 of the Computer Programming course ICS101</a:t>
            </a:r>
          </a:p>
          <a:p>
            <a:r>
              <a:rPr lang="en-US" dirty="0"/>
              <a:t>There can be many relationships between entities of same entity types. Like all UGI students registering for one of the two sections of computer programming course.</a:t>
            </a:r>
          </a:p>
          <a:p>
            <a:r>
              <a:rPr lang="en-US" dirty="0"/>
              <a:t>Relationship of same type (meaning) are grouped or typed into a relationship type. Like student ‘</a:t>
            </a:r>
            <a:r>
              <a:rPr lang="en-US" dirty="0" err="1"/>
              <a:t>registers_for</a:t>
            </a:r>
            <a:r>
              <a:rPr lang="en-US" dirty="0"/>
              <a:t>’ a section of a course.</a:t>
            </a:r>
          </a:p>
          <a:p>
            <a:r>
              <a:rPr lang="en-US" dirty="0"/>
              <a:t>The degree of a relationship type is the number of participating entity types. </a:t>
            </a:r>
          </a:p>
          <a:p>
            <a:r>
              <a:rPr lang="en-US" dirty="0"/>
              <a:t>There can be more than one relationship type between two entity types. Like Students register for a section, and students are TAs for the section.</a:t>
            </a:r>
          </a:p>
          <a:p>
            <a:r>
              <a:rPr lang="en-US" dirty="0"/>
              <a:t>A relationship type can have attributes. Like grade for the relationship type </a:t>
            </a:r>
            <a:r>
              <a:rPr lang="en-US" dirty="0" err="1"/>
              <a:t>registers_for</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7E13347-CD9B-F240-B2FE-EAE0AF7A01AC}"/>
                  </a:ext>
                </a:extLst>
              </p14:cNvPr>
              <p14:cNvContentPartPr/>
              <p14:nvPr/>
            </p14:nvContentPartPr>
            <p14:xfrm>
              <a:off x="5320756" y="2043511"/>
              <a:ext cx="5154480" cy="173520"/>
            </p14:xfrm>
          </p:contentPart>
        </mc:Choice>
        <mc:Fallback xmlns="">
          <p:pic>
            <p:nvPicPr>
              <p:cNvPr id="4" name="Ink 3">
                <a:extLst>
                  <a:ext uri="{FF2B5EF4-FFF2-40B4-BE49-F238E27FC236}">
                    <a16:creationId xmlns:a16="http://schemas.microsoft.com/office/drawing/2014/main" id="{07E13347-CD9B-F240-B2FE-EAE0AF7A01AC}"/>
                  </a:ext>
                </a:extLst>
              </p:cNvPr>
              <p:cNvPicPr/>
              <p:nvPr/>
            </p:nvPicPr>
            <p:blipFill>
              <a:blip r:embed="rId4"/>
              <a:stretch>
                <a:fillRect/>
              </a:stretch>
            </p:blipFill>
            <p:spPr>
              <a:xfrm>
                <a:off x="5305276" y="2028031"/>
                <a:ext cx="5185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E780D68-EC12-2044-BBB5-45BD77A0EBFB}"/>
                  </a:ext>
                </a:extLst>
              </p14:cNvPr>
              <p14:cNvContentPartPr/>
              <p14:nvPr/>
            </p14:nvContentPartPr>
            <p14:xfrm>
              <a:off x="3457036" y="2381551"/>
              <a:ext cx="800280" cy="57960"/>
            </p14:xfrm>
          </p:contentPart>
        </mc:Choice>
        <mc:Fallback xmlns="">
          <p:pic>
            <p:nvPicPr>
              <p:cNvPr id="6" name="Ink 5">
                <a:extLst>
                  <a:ext uri="{FF2B5EF4-FFF2-40B4-BE49-F238E27FC236}">
                    <a16:creationId xmlns:a16="http://schemas.microsoft.com/office/drawing/2014/main" id="{FE780D68-EC12-2044-BBB5-45BD77A0EBFB}"/>
                  </a:ext>
                </a:extLst>
              </p:cNvPr>
              <p:cNvPicPr/>
              <p:nvPr/>
            </p:nvPicPr>
            <p:blipFill>
              <a:blip r:embed="rId6"/>
              <a:stretch>
                <a:fillRect/>
              </a:stretch>
            </p:blipFill>
            <p:spPr>
              <a:xfrm>
                <a:off x="3441556" y="2366071"/>
                <a:ext cx="83088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9">
                <a:extLst>
                  <a:ext uri="{FF2B5EF4-FFF2-40B4-BE49-F238E27FC236}">
                    <a16:creationId xmlns:a16="http://schemas.microsoft.com/office/drawing/2014/main" id="{1BD09DC8-EB50-BF41-9138-5A855C4B3653}"/>
                  </a:ext>
                </a:extLst>
              </p14:cNvPr>
              <p14:cNvContentPartPr/>
              <p14:nvPr/>
            </p14:nvContentPartPr>
            <p14:xfrm>
              <a:off x="6244156" y="2323591"/>
              <a:ext cx="4676400" cy="181800"/>
            </p14:xfrm>
          </p:contentPart>
        </mc:Choice>
        <mc:Fallback xmlns="">
          <p:pic>
            <p:nvPicPr>
              <p:cNvPr id="9" name="Ink 9">
                <a:extLst>
                  <a:ext uri="{FF2B5EF4-FFF2-40B4-BE49-F238E27FC236}">
                    <a16:creationId xmlns:a16="http://schemas.microsoft.com/office/drawing/2014/main" id="{1BD09DC8-EB50-BF41-9138-5A855C4B3653}"/>
                  </a:ext>
                </a:extLst>
              </p:cNvPr>
              <p:cNvPicPr/>
              <p:nvPr/>
            </p:nvPicPr>
            <p:blipFill>
              <a:blip r:embed="rId8"/>
              <a:stretch>
                <a:fillRect/>
              </a:stretch>
            </p:blipFill>
            <p:spPr>
              <a:xfrm>
                <a:off x="6229036" y="2308471"/>
                <a:ext cx="4706640" cy="212400"/>
              </a:xfrm>
              <a:prstGeom prst="rect">
                <a:avLst/>
              </a:prstGeom>
            </p:spPr>
          </p:pic>
        </mc:Fallback>
      </mc:AlternateContent>
    </p:spTree>
    <p:extLst>
      <p:ext uri="{BB962C8B-B14F-4D97-AF65-F5344CB8AC3E}">
        <p14:creationId xmlns:p14="http://schemas.microsoft.com/office/powerpoint/2010/main" val="177475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A844-0425-4941-AED6-FEC3A7257C84}"/>
              </a:ext>
            </a:extLst>
          </p:cNvPr>
          <p:cNvSpPr>
            <a:spLocks noGrp="1"/>
          </p:cNvSpPr>
          <p:nvPr>
            <p:ph type="title"/>
          </p:nvPr>
        </p:nvSpPr>
        <p:spPr/>
        <p:txBody>
          <a:bodyPr/>
          <a:lstStyle/>
          <a:p>
            <a:r>
              <a:rPr lang="en-US" dirty="0"/>
              <a:t>Cardinality and participation constraints</a:t>
            </a:r>
          </a:p>
        </p:txBody>
      </p:sp>
      <p:grpSp>
        <p:nvGrpSpPr>
          <p:cNvPr id="68" name="Group 67">
            <a:extLst>
              <a:ext uri="{FF2B5EF4-FFF2-40B4-BE49-F238E27FC236}">
                <a16:creationId xmlns:a16="http://schemas.microsoft.com/office/drawing/2014/main" id="{A6F56738-3659-4077-9F73-92F40B7EE83F}"/>
              </a:ext>
            </a:extLst>
          </p:cNvPr>
          <p:cNvGrpSpPr/>
          <p:nvPr/>
        </p:nvGrpSpPr>
        <p:grpSpPr>
          <a:xfrm>
            <a:off x="2964759" y="1278906"/>
            <a:ext cx="6262482" cy="2952131"/>
            <a:chOff x="1641654" y="1867842"/>
            <a:chExt cx="6796481" cy="3656012"/>
          </a:xfrm>
        </p:grpSpPr>
        <p:sp>
          <p:nvSpPr>
            <p:cNvPr id="4" name="Rectangle 3">
              <a:extLst>
                <a:ext uri="{FF2B5EF4-FFF2-40B4-BE49-F238E27FC236}">
                  <a16:creationId xmlns:a16="http://schemas.microsoft.com/office/drawing/2014/main" id="{3784E8C7-3A7E-4578-B8DB-BB07AB7402B6}"/>
                </a:ext>
              </a:extLst>
            </p:cNvPr>
            <p:cNvSpPr>
              <a:spLocks noChangeArrowheads="1"/>
            </p:cNvSpPr>
            <p:nvPr/>
          </p:nvSpPr>
          <p:spPr bwMode="auto">
            <a:xfrm>
              <a:off x="3700518" y="4288779"/>
              <a:ext cx="2813538" cy="457200"/>
            </a:xfrm>
            <a:prstGeom prst="rect">
              <a:avLst/>
            </a:prstGeom>
            <a:noFill/>
            <a:ln w="12700">
              <a:noFill/>
              <a:miter lim="800000"/>
              <a:headEnd/>
              <a:tailEnd/>
            </a:ln>
            <a:effectLst/>
          </p:spPr>
          <p:txBody>
            <a:bodyPr wrap="none" anchor="ctr"/>
            <a:lstStyle/>
            <a:p>
              <a:endParaRPr lang="en-US"/>
            </a:p>
          </p:txBody>
        </p:sp>
        <p:sp>
          <p:nvSpPr>
            <p:cNvPr id="5" name="Oval 9">
              <a:extLst>
                <a:ext uri="{FF2B5EF4-FFF2-40B4-BE49-F238E27FC236}">
                  <a16:creationId xmlns:a16="http://schemas.microsoft.com/office/drawing/2014/main" id="{84576841-FAEC-42D8-B9BA-B440D4BB49B5}"/>
                </a:ext>
              </a:extLst>
            </p:cNvPr>
            <p:cNvSpPr>
              <a:spLocks noChangeArrowheads="1"/>
            </p:cNvSpPr>
            <p:nvPr/>
          </p:nvSpPr>
          <p:spPr bwMode="auto">
            <a:xfrm>
              <a:off x="1871718" y="2399654"/>
              <a:ext cx="914400" cy="3124200"/>
            </a:xfrm>
            <a:prstGeom prst="ellipse">
              <a:avLst/>
            </a:prstGeom>
            <a:noFill/>
            <a:ln w="38100">
              <a:solidFill>
                <a:srgbClr val="B50069"/>
              </a:solidFill>
              <a:round/>
              <a:headEnd/>
              <a:tailEnd/>
            </a:ln>
            <a:effectLst/>
          </p:spPr>
          <p:txBody>
            <a:bodyPr wrap="none" anchor="ctr"/>
            <a:lstStyle/>
            <a:p>
              <a:endParaRPr lang="en-US"/>
            </a:p>
          </p:txBody>
        </p:sp>
        <p:sp>
          <p:nvSpPr>
            <p:cNvPr id="6" name="Oval 12">
              <a:extLst>
                <a:ext uri="{FF2B5EF4-FFF2-40B4-BE49-F238E27FC236}">
                  <a16:creationId xmlns:a16="http://schemas.microsoft.com/office/drawing/2014/main" id="{4BB54F57-B1B2-4A98-A6F8-8381CC74A5F9}"/>
                </a:ext>
              </a:extLst>
            </p:cNvPr>
            <p:cNvSpPr>
              <a:spLocks noChangeArrowheads="1"/>
            </p:cNvSpPr>
            <p:nvPr/>
          </p:nvSpPr>
          <p:spPr bwMode="auto">
            <a:xfrm>
              <a:off x="4474241" y="2323454"/>
              <a:ext cx="914400" cy="3200400"/>
            </a:xfrm>
            <a:prstGeom prst="ellipse">
              <a:avLst/>
            </a:prstGeom>
            <a:noFill/>
            <a:ln w="38100">
              <a:solidFill>
                <a:schemeClr val="hlink"/>
              </a:solidFill>
              <a:round/>
              <a:headEnd/>
              <a:tailEnd/>
            </a:ln>
            <a:effectLst/>
          </p:spPr>
          <p:txBody>
            <a:bodyPr wrap="none" anchor="ctr"/>
            <a:lstStyle/>
            <a:p>
              <a:endParaRPr lang="en-US"/>
            </a:p>
          </p:txBody>
        </p:sp>
        <p:sp>
          <p:nvSpPr>
            <p:cNvPr id="7" name="Oval 13">
              <a:extLst>
                <a:ext uri="{FF2B5EF4-FFF2-40B4-BE49-F238E27FC236}">
                  <a16:creationId xmlns:a16="http://schemas.microsoft.com/office/drawing/2014/main" id="{A7635564-5312-4B7D-BC90-AE3151F71FC1}"/>
                </a:ext>
              </a:extLst>
            </p:cNvPr>
            <p:cNvSpPr>
              <a:spLocks noChangeArrowheads="1"/>
            </p:cNvSpPr>
            <p:nvPr/>
          </p:nvSpPr>
          <p:spPr bwMode="auto">
            <a:xfrm>
              <a:off x="7358118" y="2399654"/>
              <a:ext cx="914400" cy="3048000"/>
            </a:xfrm>
            <a:prstGeom prst="ellipse">
              <a:avLst/>
            </a:prstGeom>
            <a:noFill/>
            <a:ln w="38100">
              <a:solidFill>
                <a:srgbClr val="6C3488"/>
              </a:solidFill>
              <a:round/>
              <a:headEnd/>
              <a:tailEnd/>
            </a:ln>
            <a:effectLst/>
          </p:spPr>
          <p:txBody>
            <a:bodyPr wrap="none" anchor="ctr"/>
            <a:lstStyle/>
            <a:p>
              <a:endParaRPr lang="en-US"/>
            </a:p>
          </p:txBody>
        </p:sp>
        <p:grpSp>
          <p:nvGrpSpPr>
            <p:cNvPr id="8" name="Group 71">
              <a:extLst>
                <a:ext uri="{FF2B5EF4-FFF2-40B4-BE49-F238E27FC236}">
                  <a16:creationId xmlns:a16="http://schemas.microsoft.com/office/drawing/2014/main" id="{A6C34D2F-F9B3-43F6-A117-FF7FB4FA55BF}"/>
                </a:ext>
              </a:extLst>
            </p:cNvPr>
            <p:cNvGrpSpPr>
              <a:grpSpLocks/>
            </p:cNvGrpSpPr>
            <p:nvPr/>
          </p:nvGrpSpPr>
          <p:grpSpPr bwMode="auto">
            <a:xfrm>
              <a:off x="1980157" y="2782242"/>
              <a:ext cx="470388" cy="1681163"/>
              <a:chOff x="602" y="817"/>
              <a:chExt cx="321" cy="1059"/>
            </a:xfrm>
          </p:grpSpPr>
          <p:sp>
            <p:nvSpPr>
              <p:cNvPr id="9" name="Text Box 22">
                <a:extLst>
                  <a:ext uri="{FF2B5EF4-FFF2-40B4-BE49-F238E27FC236}">
                    <a16:creationId xmlns:a16="http://schemas.microsoft.com/office/drawing/2014/main" id="{A6FE7442-4491-4848-95EA-D57C482E7BD8}"/>
                  </a:ext>
                </a:extLst>
              </p:cNvPr>
              <p:cNvSpPr txBox="1">
                <a:spLocks noChangeArrowheads="1"/>
              </p:cNvSpPr>
              <p:nvPr/>
            </p:nvSpPr>
            <p:spPr bwMode="auto">
              <a:xfrm>
                <a:off x="602" y="817"/>
                <a:ext cx="321" cy="291"/>
              </a:xfrm>
              <a:prstGeom prst="rect">
                <a:avLst/>
              </a:prstGeom>
              <a:noFill/>
              <a:ln w="12700">
                <a:noFill/>
                <a:miter lim="800000"/>
                <a:headEnd/>
                <a:tailEnd/>
              </a:ln>
              <a:effectLst/>
            </p:spPr>
            <p:txBody>
              <a:bodyPr wrap="none">
                <a:spAutoFit/>
              </a:bodyPr>
              <a:lstStyle/>
              <a:p>
                <a:r>
                  <a:rPr lang="en-US" sz="2400" dirty="0">
                    <a:solidFill>
                      <a:srgbClr val="B50069"/>
                    </a:solidFill>
                  </a:rPr>
                  <a:t>c1</a:t>
                </a:r>
              </a:p>
            </p:txBody>
          </p:sp>
          <p:sp>
            <p:nvSpPr>
              <p:cNvPr id="10" name="Text Box 23">
                <a:extLst>
                  <a:ext uri="{FF2B5EF4-FFF2-40B4-BE49-F238E27FC236}">
                    <a16:creationId xmlns:a16="http://schemas.microsoft.com/office/drawing/2014/main" id="{6EAE1460-A5BA-4AC3-A50C-E2EFB90FAAED}"/>
                  </a:ext>
                </a:extLst>
              </p:cNvPr>
              <p:cNvSpPr txBox="1">
                <a:spLocks noChangeArrowheads="1"/>
              </p:cNvSpPr>
              <p:nvPr/>
            </p:nvSpPr>
            <p:spPr bwMode="auto">
              <a:xfrm>
                <a:off x="602" y="1009"/>
                <a:ext cx="321" cy="291"/>
              </a:xfrm>
              <a:prstGeom prst="rect">
                <a:avLst/>
              </a:prstGeom>
              <a:noFill/>
              <a:ln w="12700">
                <a:noFill/>
                <a:miter lim="800000"/>
                <a:headEnd/>
                <a:tailEnd/>
              </a:ln>
              <a:effectLst/>
            </p:spPr>
            <p:txBody>
              <a:bodyPr wrap="none">
                <a:spAutoFit/>
              </a:bodyPr>
              <a:lstStyle/>
              <a:p>
                <a:r>
                  <a:rPr lang="en-US" sz="2400" dirty="0">
                    <a:solidFill>
                      <a:srgbClr val="B50069"/>
                    </a:solidFill>
                  </a:rPr>
                  <a:t>c2</a:t>
                </a:r>
              </a:p>
            </p:txBody>
          </p:sp>
          <p:sp>
            <p:nvSpPr>
              <p:cNvPr id="11" name="Text Box 24">
                <a:extLst>
                  <a:ext uri="{FF2B5EF4-FFF2-40B4-BE49-F238E27FC236}">
                    <a16:creationId xmlns:a16="http://schemas.microsoft.com/office/drawing/2014/main" id="{D2643249-264F-46E8-96D8-FF2E02A55D63}"/>
                  </a:ext>
                </a:extLst>
              </p:cNvPr>
              <p:cNvSpPr txBox="1">
                <a:spLocks noChangeArrowheads="1"/>
              </p:cNvSpPr>
              <p:nvPr/>
            </p:nvSpPr>
            <p:spPr bwMode="auto">
              <a:xfrm>
                <a:off x="602" y="1201"/>
                <a:ext cx="321" cy="291"/>
              </a:xfrm>
              <a:prstGeom prst="rect">
                <a:avLst/>
              </a:prstGeom>
              <a:noFill/>
              <a:ln w="12700">
                <a:noFill/>
                <a:miter lim="800000"/>
                <a:headEnd/>
                <a:tailEnd/>
              </a:ln>
              <a:effectLst/>
            </p:spPr>
            <p:txBody>
              <a:bodyPr wrap="none">
                <a:spAutoFit/>
              </a:bodyPr>
              <a:lstStyle/>
              <a:p>
                <a:r>
                  <a:rPr lang="en-US" sz="2400" dirty="0">
                    <a:solidFill>
                      <a:srgbClr val="B50069"/>
                    </a:solidFill>
                  </a:rPr>
                  <a:t>c3</a:t>
                </a:r>
              </a:p>
            </p:txBody>
          </p:sp>
          <p:sp>
            <p:nvSpPr>
              <p:cNvPr id="12" name="Text Box 25">
                <a:extLst>
                  <a:ext uri="{FF2B5EF4-FFF2-40B4-BE49-F238E27FC236}">
                    <a16:creationId xmlns:a16="http://schemas.microsoft.com/office/drawing/2014/main" id="{77D8AECA-C351-4462-ACFB-46F7AC19FD4D}"/>
                  </a:ext>
                </a:extLst>
              </p:cNvPr>
              <p:cNvSpPr txBox="1">
                <a:spLocks noChangeArrowheads="1"/>
              </p:cNvSpPr>
              <p:nvPr/>
            </p:nvSpPr>
            <p:spPr bwMode="auto">
              <a:xfrm>
                <a:off x="602" y="1393"/>
                <a:ext cx="321" cy="291"/>
              </a:xfrm>
              <a:prstGeom prst="rect">
                <a:avLst/>
              </a:prstGeom>
              <a:noFill/>
              <a:ln w="12700">
                <a:noFill/>
                <a:miter lim="800000"/>
                <a:headEnd/>
                <a:tailEnd/>
              </a:ln>
              <a:effectLst/>
            </p:spPr>
            <p:txBody>
              <a:bodyPr wrap="none">
                <a:spAutoFit/>
              </a:bodyPr>
              <a:lstStyle/>
              <a:p>
                <a:r>
                  <a:rPr lang="en-US" sz="2400" dirty="0">
                    <a:solidFill>
                      <a:srgbClr val="B50069"/>
                    </a:solidFill>
                  </a:rPr>
                  <a:t>c4</a:t>
                </a:r>
              </a:p>
            </p:txBody>
          </p:sp>
          <p:sp>
            <p:nvSpPr>
              <p:cNvPr id="13" name="Text Box 26">
                <a:extLst>
                  <a:ext uri="{FF2B5EF4-FFF2-40B4-BE49-F238E27FC236}">
                    <a16:creationId xmlns:a16="http://schemas.microsoft.com/office/drawing/2014/main" id="{69285751-4247-44A1-A25E-8A4617D8DE2C}"/>
                  </a:ext>
                </a:extLst>
              </p:cNvPr>
              <p:cNvSpPr txBox="1">
                <a:spLocks noChangeArrowheads="1"/>
              </p:cNvSpPr>
              <p:nvPr/>
            </p:nvSpPr>
            <p:spPr bwMode="auto">
              <a:xfrm>
                <a:off x="602" y="1585"/>
                <a:ext cx="321" cy="291"/>
              </a:xfrm>
              <a:prstGeom prst="rect">
                <a:avLst/>
              </a:prstGeom>
              <a:noFill/>
              <a:ln w="12700">
                <a:noFill/>
                <a:miter lim="800000"/>
                <a:headEnd/>
                <a:tailEnd/>
              </a:ln>
              <a:effectLst/>
            </p:spPr>
            <p:txBody>
              <a:bodyPr wrap="none">
                <a:spAutoFit/>
              </a:bodyPr>
              <a:lstStyle/>
              <a:p>
                <a:r>
                  <a:rPr lang="en-US" sz="2400" dirty="0">
                    <a:solidFill>
                      <a:srgbClr val="B50069"/>
                    </a:solidFill>
                  </a:rPr>
                  <a:t>c5</a:t>
                </a:r>
              </a:p>
            </p:txBody>
          </p:sp>
        </p:grpSp>
        <p:grpSp>
          <p:nvGrpSpPr>
            <p:cNvPr id="14" name="Group 28">
              <a:extLst>
                <a:ext uri="{FF2B5EF4-FFF2-40B4-BE49-F238E27FC236}">
                  <a16:creationId xmlns:a16="http://schemas.microsoft.com/office/drawing/2014/main" id="{CFBCB858-2D3F-44AD-9741-F8E88BD4F0CA}"/>
                </a:ext>
              </a:extLst>
            </p:cNvPr>
            <p:cNvGrpSpPr>
              <a:grpSpLocks/>
            </p:cNvGrpSpPr>
            <p:nvPr/>
          </p:nvGrpSpPr>
          <p:grpSpPr bwMode="auto">
            <a:xfrm>
              <a:off x="2434426" y="3009254"/>
              <a:ext cx="70338" cy="2286000"/>
              <a:chOff x="864" y="960"/>
              <a:chExt cx="48" cy="1440"/>
            </a:xfrm>
          </p:grpSpPr>
          <p:sp>
            <p:nvSpPr>
              <p:cNvPr id="15" name="Oval 29">
                <a:extLst>
                  <a:ext uri="{FF2B5EF4-FFF2-40B4-BE49-F238E27FC236}">
                    <a16:creationId xmlns:a16="http://schemas.microsoft.com/office/drawing/2014/main" id="{B899453C-42BA-48C4-A058-4269B3CAAECE}"/>
                  </a:ext>
                </a:extLst>
              </p:cNvPr>
              <p:cNvSpPr>
                <a:spLocks noChangeArrowheads="1"/>
              </p:cNvSpPr>
              <p:nvPr/>
            </p:nvSpPr>
            <p:spPr bwMode="auto">
              <a:xfrm flipH="1">
                <a:off x="864" y="1152"/>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sp>
            <p:nvSpPr>
              <p:cNvPr id="16" name="Oval 30">
                <a:extLst>
                  <a:ext uri="{FF2B5EF4-FFF2-40B4-BE49-F238E27FC236}">
                    <a16:creationId xmlns:a16="http://schemas.microsoft.com/office/drawing/2014/main" id="{EBF5B3FB-F5AD-4374-A98D-4C5B2CE3B6AF}"/>
                  </a:ext>
                </a:extLst>
              </p:cNvPr>
              <p:cNvSpPr>
                <a:spLocks noChangeArrowheads="1"/>
              </p:cNvSpPr>
              <p:nvPr/>
            </p:nvSpPr>
            <p:spPr bwMode="auto">
              <a:xfrm flipH="1">
                <a:off x="864" y="1344"/>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sp>
            <p:nvSpPr>
              <p:cNvPr id="17" name="Oval 31">
                <a:extLst>
                  <a:ext uri="{FF2B5EF4-FFF2-40B4-BE49-F238E27FC236}">
                    <a16:creationId xmlns:a16="http://schemas.microsoft.com/office/drawing/2014/main" id="{A89F1BC2-51FB-4E2D-90FD-5707E2D5F8B8}"/>
                  </a:ext>
                </a:extLst>
              </p:cNvPr>
              <p:cNvSpPr>
                <a:spLocks noChangeArrowheads="1"/>
              </p:cNvSpPr>
              <p:nvPr/>
            </p:nvSpPr>
            <p:spPr bwMode="auto">
              <a:xfrm flipH="1">
                <a:off x="864" y="1536"/>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sp>
            <p:nvSpPr>
              <p:cNvPr id="18" name="Oval 32">
                <a:extLst>
                  <a:ext uri="{FF2B5EF4-FFF2-40B4-BE49-F238E27FC236}">
                    <a16:creationId xmlns:a16="http://schemas.microsoft.com/office/drawing/2014/main" id="{F0434D8B-CABB-4F2A-82A9-96EC34AF376E}"/>
                  </a:ext>
                </a:extLst>
              </p:cNvPr>
              <p:cNvSpPr>
                <a:spLocks noChangeArrowheads="1"/>
              </p:cNvSpPr>
              <p:nvPr/>
            </p:nvSpPr>
            <p:spPr bwMode="auto">
              <a:xfrm flipH="1">
                <a:off x="864" y="1728"/>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sp>
            <p:nvSpPr>
              <p:cNvPr id="19" name="Oval 33">
                <a:extLst>
                  <a:ext uri="{FF2B5EF4-FFF2-40B4-BE49-F238E27FC236}">
                    <a16:creationId xmlns:a16="http://schemas.microsoft.com/office/drawing/2014/main" id="{4411806C-C64C-403C-BA23-445E1F23FA35}"/>
                  </a:ext>
                </a:extLst>
              </p:cNvPr>
              <p:cNvSpPr>
                <a:spLocks noChangeArrowheads="1"/>
              </p:cNvSpPr>
              <p:nvPr/>
            </p:nvSpPr>
            <p:spPr bwMode="auto">
              <a:xfrm flipH="1">
                <a:off x="864" y="1920"/>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sp>
            <p:nvSpPr>
              <p:cNvPr id="20" name="Oval 34">
                <a:extLst>
                  <a:ext uri="{FF2B5EF4-FFF2-40B4-BE49-F238E27FC236}">
                    <a16:creationId xmlns:a16="http://schemas.microsoft.com/office/drawing/2014/main" id="{A1DB69E6-DDFB-4F39-AD02-A38B07EC4C79}"/>
                  </a:ext>
                </a:extLst>
              </p:cNvPr>
              <p:cNvSpPr>
                <a:spLocks noChangeArrowheads="1"/>
              </p:cNvSpPr>
              <p:nvPr/>
            </p:nvSpPr>
            <p:spPr bwMode="auto">
              <a:xfrm flipH="1">
                <a:off x="864" y="2112"/>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sp>
            <p:nvSpPr>
              <p:cNvPr id="21" name="Oval 35">
                <a:extLst>
                  <a:ext uri="{FF2B5EF4-FFF2-40B4-BE49-F238E27FC236}">
                    <a16:creationId xmlns:a16="http://schemas.microsoft.com/office/drawing/2014/main" id="{EFA87EAF-7789-48AF-83CC-9CC04301D424}"/>
                  </a:ext>
                </a:extLst>
              </p:cNvPr>
              <p:cNvSpPr>
                <a:spLocks noChangeArrowheads="1"/>
              </p:cNvSpPr>
              <p:nvPr/>
            </p:nvSpPr>
            <p:spPr bwMode="auto">
              <a:xfrm flipH="1">
                <a:off x="864" y="2352"/>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sp>
            <p:nvSpPr>
              <p:cNvPr id="22" name="Oval 36">
                <a:extLst>
                  <a:ext uri="{FF2B5EF4-FFF2-40B4-BE49-F238E27FC236}">
                    <a16:creationId xmlns:a16="http://schemas.microsoft.com/office/drawing/2014/main" id="{2D197CA6-E980-47D6-AD0D-B4654D7C5AEC}"/>
                  </a:ext>
                </a:extLst>
              </p:cNvPr>
              <p:cNvSpPr>
                <a:spLocks noChangeArrowheads="1"/>
              </p:cNvSpPr>
              <p:nvPr/>
            </p:nvSpPr>
            <p:spPr bwMode="auto">
              <a:xfrm flipH="1">
                <a:off x="864" y="960"/>
                <a:ext cx="48" cy="48"/>
              </a:xfrm>
              <a:prstGeom prst="ellipse">
                <a:avLst/>
              </a:prstGeom>
              <a:solidFill>
                <a:srgbClr val="B50069"/>
              </a:solidFill>
              <a:ln w="12700">
                <a:solidFill>
                  <a:srgbClr val="B50069"/>
                </a:solidFill>
                <a:round/>
                <a:headEnd/>
                <a:tailEnd/>
              </a:ln>
              <a:effectLst/>
            </p:spPr>
            <p:txBody>
              <a:bodyPr wrap="none" anchor="ctr"/>
              <a:lstStyle/>
              <a:p>
                <a:endParaRPr lang="en-US"/>
              </a:p>
            </p:txBody>
          </p:sp>
        </p:grpSp>
        <p:sp>
          <p:nvSpPr>
            <p:cNvPr id="23" name="Text Box 37">
              <a:extLst>
                <a:ext uri="{FF2B5EF4-FFF2-40B4-BE49-F238E27FC236}">
                  <a16:creationId xmlns:a16="http://schemas.microsoft.com/office/drawing/2014/main" id="{3559B535-1161-4508-AE16-C8A4F9F8F882}"/>
                </a:ext>
              </a:extLst>
            </p:cNvPr>
            <p:cNvSpPr txBox="1">
              <a:spLocks noChangeArrowheads="1"/>
            </p:cNvSpPr>
            <p:nvPr/>
          </p:nvSpPr>
          <p:spPr bwMode="auto">
            <a:xfrm>
              <a:off x="7746446" y="2706042"/>
              <a:ext cx="460382" cy="461665"/>
            </a:xfrm>
            <a:prstGeom prst="rect">
              <a:avLst/>
            </a:prstGeom>
            <a:noFill/>
            <a:ln w="12700">
              <a:noFill/>
              <a:miter lim="800000"/>
              <a:headEnd/>
              <a:tailEnd/>
            </a:ln>
            <a:effectLst/>
          </p:spPr>
          <p:txBody>
            <a:bodyPr wrap="none">
              <a:spAutoFit/>
            </a:bodyPr>
            <a:lstStyle/>
            <a:p>
              <a:r>
                <a:rPr lang="en-US" sz="2400" dirty="0">
                  <a:solidFill>
                    <a:srgbClr val="6C3488"/>
                  </a:solidFill>
                </a:rPr>
                <a:t>s1</a:t>
              </a:r>
            </a:p>
          </p:txBody>
        </p:sp>
        <p:sp>
          <p:nvSpPr>
            <p:cNvPr id="24" name="Text Box 38">
              <a:extLst>
                <a:ext uri="{FF2B5EF4-FFF2-40B4-BE49-F238E27FC236}">
                  <a16:creationId xmlns:a16="http://schemas.microsoft.com/office/drawing/2014/main" id="{F994C97A-066F-4272-9242-1ABC9DD83B9C}"/>
                </a:ext>
              </a:extLst>
            </p:cNvPr>
            <p:cNvSpPr txBox="1">
              <a:spLocks noChangeArrowheads="1"/>
            </p:cNvSpPr>
            <p:nvPr/>
          </p:nvSpPr>
          <p:spPr bwMode="auto">
            <a:xfrm>
              <a:off x="7746446" y="3010842"/>
              <a:ext cx="460382" cy="461665"/>
            </a:xfrm>
            <a:prstGeom prst="rect">
              <a:avLst/>
            </a:prstGeom>
            <a:noFill/>
            <a:ln w="12700">
              <a:noFill/>
              <a:miter lim="800000"/>
              <a:headEnd/>
              <a:tailEnd/>
            </a:ln>
            <a:effectLst/>
          </p:spPr>
          <p:txBody>
            <a:bodyPr wrap="none">
              <a:spAutoFit/>
            </a:bodyPr>
            <a:lstStyle/>
            <a:p>
              <a:r>
                <a:rPr lang="en-US" sz="2400" dirty="0">
                  <a:solidFill>
                    <a:srgbClr val="6C3488"/>
                  </a:solidFill>
                </a:rPr>
                <a:t>s2</a:t>
              </a:r>
            </a:p>
          </p:txBody>
        </p:sp>
        <p:sp>
          <p:nvSpPr>
            <p:cNvPr id="25" name="Text Box 39">
              <a:extLst>
                <a:ext uri="{FF2B5EF4-FFF2-40B4-BE49-F238E27FC236}">
                  <a16:creationId xmlns:a16="http://schemas.microsoft.com/office/drawing/2014/main" id="{F326ABC9-0EEB-43D8-A76C-C83DA1DD86DB}"/>
                </a:ext>
              </a:extLst>
            </p:cNvPr>
            <p:cNvSpPr txBox="1">
              <a:spLocks noChangeArrowheads="1"/>
            </p:cNvSpPr>
            <p:nvPr/>
          </p:nvSpPr>
          <p:spPr bwMode="auto">
            <a:xfrm>
              <a:off x="7746446" y="3315642"/>
              <a:ext cx="460382" cy="461665"/>
            </a:xfrm>
            <a:prstGeom prst="rect">
              <a:avLst/>
            </a:prstGeom>
            <a:noFill/>
            <a:ln w="12700">
              <a:noFill/>
              <a:miter lim="800000"/>
              <a:headEnd/>
              <a:tailEnd/>
            </a:ln>
            <a:effectLst/>
          </p:spPr>
          <p:txBody>
            <a:bodyPr wrap="none">
              <a:spAutoFit/>
            </a:bodyPr>
            <a:lstStyle/>
            <a:p>
              <a:r>
                <a:rPr lang="en-US" sz="2400" dirty="0">
                  <a:solidFill>
                    <a:srgbClr val="6C3488"/>
                  </a:solidFill>
                </a:rPr>
                <a:t>s3</a:t>
              </a:r>
            </a:p>
          </p:txBody>
        </p:sp>
        <p:sp>
          <p:nvSpPr>
            <p:cNvPr id="26" name="Text Box 40">
              <a:extLst>
                <a:ext uri="{FF2B5EF4-FFF2-40B4-BE49-F238E27FC236}">
                  <a16:creationId xmlns:a16="http://schemas.microsoft.com/office/drawing/2014/main" id="{B349E5E2-708E-44DB-B51B-9A6BF9038AAF}"/>
                </a:ext>
              </a:extLst>
            </p:cNvPr>
            <p:cNvSpPr txBox="1">
              <a:spLocks noChangeArrowheads="1"/>
            </p:cNvSpPr>
            <p:nvPr/>
          </p:nvSpPr>
          <p:spPr bwMode="auto">
            <a:xfrm>
              <a:off x="7746446" y="3620442"/>
              <a:ext cx="460382" cy="461665"/>
            </a:xfrm>
            <a:prstGeom prst="rect">
              <a:avLst/>
            </a:prstGeom>
            <a:noFill/>
            <a:ln w="12700">
              <a:noFill/>
              <a:miter lim="800000"/>
              <a:headEnd/>
              <a:tailEnd/>
            </a:ln>
            <a:effectLst/>
          </p:spPr>
          <p:txBody>
            <a:bodyPr wrap="none">
              <a:spAutoFit/>
            </a:bodyPr>
            <a:lstStyle/>
            <a:p>
              <a:r>
                <a:rPr lang="en-US" sz="2400" dirty="0">
                  <a:solidFill>
                    <a:srgbClr val="6C3488"/>
                  </a:solidFill>
                </a:rPr>
                <a:t>s4</a:t>
              </a:r>
            </a:p>
          </p:txBody>
        </p:sp>
        <p:sp>
          <p:nvSpPr>
            <p:cNvPr id="27" name="Text Box 41">
              <a:extLst>
                <a:ext uri="{FF2B5EF4-FFF2-40B4-BE49-F238E27FC236}">
                  <a16:creationId xmlns:a16="http://schemas.microsoft.com/office/drawing/2014/main" id="{B9D37C49-1CB5-42E5-81B4-2EFD52C29ADF}"/>
                </a:ext>
              </a:extLst>
            </p:cNvPr>
            <p:cNvSpPr txBox="1">
              <a:spLocks noChangeArrowheads="1"/>
            </p:cNvSpPr>
            <p:nvPr/>
          </p:nvSpPr>
          <p:spPr bwMode="auto">
            <a:xfrm>
              <a:off x="7746446" y="3925242"/>
              <a:ext cx="460382" cy="461665"/>
            </a:xfrm>
            <a:prstGeom prst="rect">
              <a:avLst/>
            </a:prstGeom>
            <a:noFill/>
            <a:ln w="12700">
              <a:noFill/>
              <a:miter lim="800000"/>
              <a:headEnd/>
              <a:tailEnd/>
            </a:ln>
            <a:effectLst/>
          </p:spPr>
          <p:txBody>
            <a:bodyPr wrap="none">
              <a:spAutoFit/>
            </a:bodyPr>
            <a:lstStyle/>
            <a:p>
              <a:r>
                <a:rPr lang="en-US" sz="2400" dirty="0">
                  <a:solidFill>
                    <a:srgbClr val="6C3488"/>
                  </a:solidFill>
                </a:rPr>
                <a:t>s5</a:t>
              </a:r>
            </a:p>
          </p:txBody>
        </p:sp>
        <p:sp>
          <p:nvSpPr>
            <p:cNvPr id="28" name="Rectangle 42">
              <a:extLst>
                <a:ext uri="{FF2B5EF4-FFF2-40B4-BE49-F238E27FC236}">
                  <a16:creationId xmlns:a16="http://schemas.microsoft.com/office/drawing/2014/main" id="{9374373A-1CBF-4E45-8EFA-0290E3C3D9E1}"/>
                </a:ext>
              </a:extLst>
            </p:cNvPr>
            <p:cNvSpPr>
              <a:spLocks noChangeArrowheads="1"/>
            </p:cNvSpPr>
            <p:nvPr/>
          </p:nvSpPr>
          <p:spPr bwMode="auto">
            <a:xfrm flipH="1">
              <a:off x="4755595" y="5065067"/>
              <a:ext cx="70338" cy="76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grpSp>
          <p:nvGrpSpPr>
            <p:cNvPr id="29" name="Group 43">
              <a:extLst>
                <a:ext uri="{FF2B5EF4-FFF2-40B4-BE49-F238E27FC236}">
                  <a16:creationId xmlns:a16="http://schemas.microsoft.com/office/drawing/2014/main" id="{AE197510-78D5-404F-9328-29207E885A53}"/>
                </a:ext>
              </a:extLst>
            </p:cNvPr>
            <p:cNvGrpSpPr>
              <a:grpSpLocks/>
            </p:cNvGrpSpPr>
            <p:nvPr/>
          </p:nvGrpSpPr>
          <p:grpSpPr bwMode="auto">
            <a:xfrm>
              <a:off x="7639472" y="2933054"/>
              <a:ext cx="70338" cy="2286000"/>
              <a:chOff x="864" y="960"/>
              <a:chExt cx="48" cy="1440"/>
            </a:xfrm>
          </p:grpSpPr>
          <p:sp>
            <p:nvSpPr>
              <p:cNvPr id="30" name="Oval 44">
                <a:extLst>
                  <a:ext uri="{FF2B5EF4-FFF2-40B4-BE49-F238E27FC236}">
                    <a16:creationId xmlns:a16="http://schemas.microsoft.com/office/drawing/2014/main" id="{3120BD27-9FB4-4C11-ACE1-F629C00BB000}"/>
                  </a:ext>
                </a:extLst>
              </p:cNvPr>
              <p:cNvSpPr>
                <a:spLocks noChangeArrowheads="1"/>
              </p:cNvSpPr>
              <p:nvPr/>
            </p:nvSpPr>
            <p:spPr bwMode="auto">
              <a:xfrm flipH="1">
                <a:off x="864" y="1152"/>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sp>
            <p:nvSpPr>
              <p:cNvPr id="31" name="Oval 45">
                <a:extLst>
                  <a:ext uri="{FF2B5EF4-FFF2-40B4-BE49-F238E27FC236}">
                    <a16:creationId xmlns:a16="http://schemas.microsoft.com/office/drawing/2014/main" id="{3206CBC6-C7D7-4F2F-9F76-1DDA758D8909}"/>
                  </a:ext>
                </a:extLst>
              </p:cNvPr>
              <p:cNvSpPr>
                <a:spLocks noChangeArrowheads="1"/>
              </p:cNvSpPr>
              <p:nvPr/>
            </p:nvSpPr>
            <p:spPr bwMode="auto">
              <a:xfrm flipH="1">
                <a:off x="864" y="1344"/>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sp>
            <p:nvSpPr>
              <p:cNvPr id="32" name="Oval 46">
                <a:extLst>
                  <a:ext uri="{FF2B5EF4-FFF2-40B4-BE49-F238E27FC236}">
                    <a16:creationId xmlns:a16="http://schemas.microsoft.com/office/drawing/2014/main" id="{2618188B-9BAC-4DCE-AD58-632BD61421F3}"/>
                  </a:ext>
                </a:extLst>
              </p:cNvPr>
              <p:cNvSpPr>
                <a:spLocks noChangeArrowheads="1"/>
              </p:cNvSpPr>
              <p:nvPr/>
            </p:nvSpPr>
            <p:spPr bwMode="auto">
              <a:xfrm flipH="1">
                <a:off x="864" y="1536"/>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sp>
            <p:nvSpPr>
              <p:cNvPr id="33" name="Oval 47">
                <a:extLst>
                  <a:ext uri="{FF2B5EF4-FFF2-40B4-BE49-F238E27FC236}">
                    <a16:creationId xmlns:a16="http://schemas.microsoft.com/office/drawing/2014/main" id="{DA0E0FEC-31C7-4AE7-B4D5-2E02A7AC5E44}"/>
                  </a:ext>
                </a:extLst>
              </p:cNvPr>
              <p:cNvSpPr>
                <a:spLocks noChangeArrowheads="1"/>
              </p:cNvSpPr>
              <p:nvPr/>
            </p:nvSpPr>
            <p:spPr bwMode="auto">
              <a:xfrm flipH="1">
                <a:off x="864" y="1728"/>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sp>
            <p:nvSpPr>
              <p:cNvPr id="34" name="Oval 48">
                <a:extLst>
                  <a:ext uri="{FF2B5EF4-FFF2-40B4-BE49-F238E27FC236}">
                    <a16:creationId xmlns:a16="http://schemas.microsoft.com/office/drawing/2014/main" id="{291D34C1-0876-4060-8AA0-588FCD0B2D77}"/>
                  </a:ext>
                </a:extLst>
              </p:cNvPr>
              <p:cNvSpPr>
                <a:spLocks noChangeArrowheads="1"/>
              </p:cNvSpPr>
              <p:nvPr/>
            </p:nvSpPr>
            <p:spPr bwMode="auto">
              <a:xfrm flipH="1">
                <a:off x="864" y="1920"/>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sp>
            <p:nvSpPr>
              <p:cNvPr id="35" name="Oval 49">
                <a:extLst>
                  <a:ext uri="{FF2B5EF4-FFF2-40B4-BE49-F238E27FC236}">
                    <a16:creationId xmlns:a16="http://schemas.microsoft.com/office/drawing/2014/main" id="{C290DE07-E476-42C3-8F97-32FF67C92BA6}"/>
                  </a:ext>
                </a:extLst>
              </p:cNvPr>
              <p:cNvSpPr>
                <a:spLocks noChangeArrowheads="1"/>
              </p:cNvSpPr>
              <p:nvPr/>
            </p:nvSpPr>
            <p:spPr bwMode="auto">
              <a:xfrm flipH="1">
                <a:off x="864" y="2112"/>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sp>
            <p:nvSpPr>
              <p:cNvPr id="36" name="Oval 50">
                <a:extLst>
                  <a:ext uri="{FF2B5EF4-FFF2-40B4-BE49-F238E27FC236}">
                    <a16:creationId xmlns:a16="http://schemas.microsoft.com/office/drawing/2014/main" id="{31926165-9328-436F-AAD0-CCFC87F7DC4D}"/>
                  </a:ext>
                </a:extLst>
              </p:cNvPr>
              <p:cNvSpPr>
                <a:spLocks noChangeArrowheads="1"/>
              </p:cNvSpPr>
              <p:nvPr/>
            </p:nvSpPr>
            <p:spPr bwMode="auto">
              <a:xfrm flipH="1">
                <a:off x="864" y="2352"/>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sp>
            <p:nvSpPr>
              <p:cNvPr id="37" name="Oval 51">
                <a:extLst>
                  <a:ext uri="{FF2B5EF4-FFF2-40B4-BE49-F238E27FC236}">
                    <a16:creationId xmlns:a16="http://schemas.microsoft.com/office/drawing/2014/main" id="{DD7E8CB9-CB1B-4C15-8A5E-0BE3E383E618}"/>
                  </a:ext>
                </a:extLst>
              </p:cNvPr>
              <p:cNvSpPr>
                <a:spLocks noChangeArrowheads="1"/>
              </p:cNvSpPr>
              <p:nvPr/>
            </p:nvSpPr>
            <p:spPr bwMode="auto">
              <a:xfrm flipH="1">
                <a:off x="864" y="960"/>
                <a:ext cx="48" cy="48"/>
              </a:xfrm>
              <a:prstGeom prst="ellipse">
                <a:avLst/>
              </a:prstGeom>
              <a:solidFill>
                <a:srgbClr val="6C3488"/>
              </a:solidFill>
              <a:ln w="12700">
                <a:solidFill>
                  <a:srgbClr val="6C3488"/>
                </a:solidFill>
                <a:round/>
                <a:headEnd/>
                <a:tailEnd/>
              </a:ln>
              <a:effectLst/>
            </p:spPr>
            <p:txBody>
              <a:bodyPr wrap="none" anchor="ctr"/>
              <a:lstStyle/>
              <a:p>
                <a:endParaRPr lang="en-US"/>
              </a:p>
            </p:txBody>
          </p:sp>
        </p:grpSp>
        <p:sp>
          <p:nvSpPr>
            <p:cNvPr id="38" name="Rectangle 58">
              <a:extLst>
                <a:ext uri="{FF2B5EF4-FFF2-40B4-BE49-F238E27FC236}">
                  <a16:creationId xmlns:a16="http://schemas.microsoft.com/office/drawing/2014/main" id="{689D7553-30A3-4167-81D7-B7E5EB08BCF3}"/>
                </a:ext>
              </a:extLst>
            </p:cNvPr>
            <p:cNvSpPr>
              <a:spLocks noChangeArrowheads="1"/>
            </p:cNvSpPr>
            <p:nvPr/>
          </p:nvSpPr>
          <p:spPr bwMode="auto">
            <a:xfrm flipH="1">
              <a:off x="4755595" y="4684067"/>
              <a:ext cx="70338" cy="76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39" name="Rectangle 59">
              <a:extLst>
                <a:ext uri="{FF2B5EF4-FFF2-40B4-BE49-F238E27FC236}">
                  <a16:creationId xmlns:a16="http://schemas.microsoft.com/office/drawing/2014/main" id="{7D08F90A-5743-45A9-A3DF-F6C2BCE07565}"/>
                </a:ext>
              </a:extLst>
            </p:cNvPr>
            <p:cNvSpPr>
              <a:spLocks noChangeArrowheads="1"/>
            </p:cNvSpPr>
            <p:nvPr/>
          </p:nvSpPr>
          <p:spPr bwMode="auto">
            <a:xfrm flipH="1">
              <a:off x="4755595" y="4379267"/>
              <a:ext cx="70338" cy="76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40" name="Rectangle 60">
              <a:extLst>
                <a:ext uri="{FF2B5EF4-FFF2-40B4-BE49-F238E27FC236}">
                  <a16:creationId xmlns:a16="http://schemas.microsoft.com/office/drawing/2014/main" id="{018406EA-C388-4483-AF55-2419E4AFBDFD}"/>
                </a:ext>
              </a:extLst>
            </p:cNvPr>
            <p:cNvSpPr>
              <a:spLocks noChangeArrowheads="1"/>
            </p:cNvSpPr>
            <p:nvPr/>
          </p:nvSpPr>
          <p:spPr bwMode="auto">
            <a:xfrm flipH="1">
              <a:off x="4755595" y="3998267"/>
              <a:ext cx="70338" cy="76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41" name="Rectangle 61">
              <a:extLst>
                <a:ext uri="{FF2B5EF4-FFF2-40B4-BE49-F238E27FC236}">
                  <a16:creationId xmlns:a16="http://schemas.microsoft.com/office/drawing/2014/main" id="{7F002B68-4ACF-402D-B7B8-44F6F350E316}"/>
                </a:ext>
              </a:extLst>
            </p:cNvPr>
            <p:cNvSpPr>
              <a:spLocks noChangeArrowheads="1"/>
            </p:cNvSpPr>
            <p:nvPr/>
          </p:nvSpPr>
          <p:spPr bwMode="auto">
            <a:xfrm flipH="1">
              <a:off x="4755595" y="3693467"/>
              <a:ext cx="70338" cy="76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42" name="Rectangle 62">
              <a:extLst>
                <a:ext uri="{FF2B5EF4-FFF2-40B4-BE49-F238E27FC236}">
                  <a16:creationId xmlns:a16="http://schemas.microsoft.com/office/drawing/2014/main" id="{9EBFB112-6EF8-4E87-9100-54927145B791}"/>
                </a:ext>
              </a:extLst>
            </p:cNvPr>
            <p:cNvSpPr>
              <a:spLocks noChangeArrowheads="1"/>
            </p:cNvSpPr>
            <p:nvPr/>
          </p:nvSpPr>
          <p:spPr bwMode="auto">
            <a:xfrm flipH="1">
              <a:off x="4755595" y="3388667"/>
              <a:ext cx="70338" cy="76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43" name="Rectangle 63">
              <a:extLst>
                <a:ext uri="{FF2B5EF4-FFF2-40B4-BE49-F238E27FC236}">
                  <a16:creationId xmlns:a16="http://schemas.microsoft.com/office/drawing/2014/main" id="{6674D9F6-5422-4786-B0B2-F452ABE264AE}"/>
                </a:ext>
              </a:extLst>
            </p:cNvPr>
            <p:cNvSpPr>
              <a:spLocks noChangeArrowheads="1"/>
            </p:cNvSpPr>
            <p:nvPr/>
          </p:nvSpPr>
          <p:spPr bwMode="auto">
            <a:xfrm flipH="1">
              <a:off x="4755595" y="3007667"/>
              <a:ext cx="70338" cy="76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44" name="Text Box 64">
              <a:extLst>
                <a:ext uri="{FF2B5EF4-FFF2-40B4-BE49-F238E27FC236}">
                  <a16:creationId xmlns:a16="http://schemas.microsoft.com/office/drawing/2014/main" id="{7CF1F12C-8122-474C-89F5-54853119DCFE}"/>
                </a:ext>
              </a:extLst>
            </p:cNvPr>
            <p:cNvSpPr txBox="1">
              <a:spLocks noChangeArrowheads="1"/>
            </p:cNvSpPr>
            <p:nvPr/>
          </p:nvSpPr>
          <p:spPr bwMode="auto">
            <a:xfrm>
              <a:off x="4799557" y="2780654"/>
              <a:ext cx="447558" cy="461665"/>
            </a:xfrm>
            <a:prstGeom prst="rect">
              <a:avLst/>
            </a:prstGeom>
            <a:noFill/>
            <a:ln w="12700">
              <a:noFill/>
              <a:miter lim="800000"/>
              <a:headEnd/>
              <a:tailEnd/>
            </a:ln>
            <a:effectLst/>
          </p:spPr>
          <p:txBody>
            <a:bodyPr wrap="none">
              <a:spAutoFit/>
            </a:bodyPr>
            <a:lstStyle/>
            <a:p>
              <a:r>
                <a:rPr lang="en-US" sz="2400">
                  <a:solidFill>
                    <a:schemeClr val="hlink"/>
                  </a:solidFill>
                </a:rPr>
                <a:t>r1</a:t>
              </a:r>
            </a:p>
          </p:txBody>
        </p:sp>
        <p:sp>
          <p:nvSpPr>
            <p:cNvPr id="45" name="Text Box 65">
              <a:extLst>
                <a:ext uri="{FF2B5EF4-FFF2-40B4-BE49-F238E27FC236}">
                  <a16:creationId xmlns:a16="http://schemas.microsoft.com/office/drawing/2014/main" id="{8B0976BB-4FB0-4F71-8C13-5EE983E2E8BC}"/>
                </a:ext>
              </a:extLst>
            </p:cNvPr>
            <p:cNvSpPr txBox="1">
              <a:spLocks noChangeArrowheads="1"/>
            </p:cNvSpPr>
            <p:nvPr/>
          </p:nvSpPr>
          <p:spPr bwMode="auto">
            <a:xfrm>
              <a:off x="4825934" y="3161654"/>
              <a:ext cx="447558" cy="461665"/>
            </a:xfrm>
            <a:prstGeom prst="rect">
              <a:avLst/>
            </a:prstGeom>
            <a:noFill/>
            <a:ln w="12700">
              <a:noFill/>
              <a:miter lim="800000"/>
              <a:headEnd/>
              <a:tailEnd/>
            </a:ln>
            <a:effectLst/>
          </p:spPr>
          <p:txBody>
            <a:bodyPr wrap="none">
              <a:spAutoFit/>
            </a:bodyPr>
            <a:lstStyle/>
            <a:p>
              <a:r>
                <a:rPr lang="en-US" sz="2400">
                  <a:solidFill>
                    <a:schemeClr val="hlink"/>
                  </a:solidFill>
                </a:rPr>
                <a:t>r2</a:t>
              </a:r>
            </a:p>
          </p:txBody>
        </p:sp>
        <p:sp>
          <p:nvSpPr>
            <p:cNvPr id="46" name="Text Box 66">
              <a:extLst>
                <a:ext uri="{FF2B5EF4-FFF2-40B4-BE49-F238E27FC236}">
                  <a16:creationId xmlns:a16="http://schemas.microsoft.com/office/drawing/2014/main" id="{0C1A57B1-FBC3-41F3-85DA-284EF52844D5}"/>
                </a:ext>
              </a:extLst>
            </p:cNvPr>
            <p:cNvSpPr txBox="1">
              <a:spLocks noChangeArrowheads="1"/>
            </p:cNvSpPr>
            <p:nvPr/>
          </p:nvSpPr>
          <p:spPr bwMode="auto">
            <a:xfrm>
              <a:off x="4799557" y="3466454"/>
              <a:ext cx="447558" cy="461665"/>
            </a:xfrm>
            <a:prstGeom prst="rect">
              <a:avLst/>
            </a:prstGeom>
            <a:noFill/>
            <a:ln w="12700">
              <a:noFill/>
              <a:miter lim="800000"/>
              <a:headEnd/>
              <a:tailEnd/>
            </a:ln>
            <a:effectLst/>
          </p:spPr>
          <p:txBody>
            <a:bodyPr wrap="none">
              <a:spAutoFit/>
            </a:bodyPr>
            <a:lstStyle/>
            <a:p>
              <a:r>
                <a:rPr lang="en-US" sz="2400">
                  <a:solidFill>
                    <a:schemeClr val="hlink"/>
                  </a:solidFill>
                </a:rPr>
                <a:t>r3</a:t>
              </a:r>
            </a:p>
          </p:txBody>
        </p:sp>
        <p:sp>
          <p:nvSpPr>
            <p:cNvPr id="47" name="Text Box 67">
              <a:extLst>
                <a:ext uri="{FF2B5EF4-FFF2-40B4-BE49-F238E27FC236}">
                  <a16:creationId xmlns:a16="http://schemas.microsoft.com/office/drawing/2014/main" id="{D4A4A993-9FF4-43CA-81CC-869E5723791E}"/>
                </a:ext>
              </a:extLst>
            </p:cNvPr>
            <p:cNvSpPr txBox="1">
              <a:spLocks noChangeArrowheads="1"/>
            </p:cNvSpPr>
            <p:nvPr/>
          </p:nvSpPr>
          <p:spPr bwMode="auto">
            <a:xfrm>
              <a:off x="4799557" y="3771254"/>
              <a:ext cx="447558" cy="461665"/>
            </a:xfrm>
            <a:prstGeom prst="rect">
              <a:avLst/>
            </a:prstGeom>
            <a:noFill/>
            <a:ln w="12700">
              <a:noFill/>
              <a:miter lim="800000"/>
              <a:headEnd/>
              <a:tailEnd/>
            </a:ln>
            <a:effectLst/>
          </p:spPr>
          <p:txBody>
            <a:bodyPr wrap="none">
              <a:spAutoFit/>
            </a:bodyPr>
            <a:lstStyle/>
            <a:p>
              <a:r>
                <a:rPr lang="en-US" sz="2400">
                  <a:solidFill>
                    <a:schemeClr val="hlink"/>
                  </a:solidFill>
                </a:rPr>
                <a:t>r4</a:t>
              </a:r>
            </a:p>
          </p:txBody>
        </p:sp>
        <p:sp>
          <p:nvSpPr>
            <p:cNvPr id="48" name="Text Box 68">
              <a:extLst>
                <a:ext uri="{FF2B5EF4-FFF2-40B4-BE49-F238E27FC236}">
                  <a16:creationId xmlns:a16="http://schemas.microsoft.com/office/drawing/2014/main" id="{D5561CEA-1176-49A0-ACCC-4E578464220C}"/>
                </a:ext>
              </a:extLst>
            </p:cNvPr>
            <p:cNvSpPr txBox="1">
              <a:spLocks noChangeArrowheads="1"/>
            </p:cNvSpPr>
            <p:nvPr/>
          </p:nvSpPr>
          <p:spPr bwMode="auto">
            <a:xfrm>
              <a:off x="4799557" y="4152254"/>
              <a:ext cx="447558" cy="461665"/>
            </a:xfrm>
            <a:prstGeom prst="rect">
              <a:avLst/>
            </a:prstGeom>
            <a:noFill/>
            <a:ln w="12700">
              <a:noFill/>
              <a:miter lim="800000"/>
              <a:headEnd/>
              <a:tailEnd/>
            </a:ln>
            <a:effectLst/>
          </p:spPr>
          <p:txBody>
            <a:bodyPr wrap="none">
              <a:spAutoFit/>
            </a:bodyPr>
            <a:lstStyle/>
            <a:p>
              <a:r>
                <a:rPr lang="en-US" sz="2400">
                  <a:solidFill>
                    <a:schemeClr val="hlink"/>
                  </a:solidFill>
                </a:rPr>
                <a:t>r5</a:t>
              </a:r>
            </a:p>
          </p:txBody>
        </p:sp>
        <p:sp>
          <p:nvSpPr>
            <p:cNvPr id="49" name="Text Box 69">
              <a:extLst>
                <a:ext uri="{FF2B5EF4-FFF2-40B4-BE49-F238E27FC236}">
                  <a16:creationId xmlns:a16="http://schemas.microsoft.com/office/drawing/2014/main" id="{14441287-0EBC-4E2D-B5F1-AC7290005005}"/>
                </a:ext>
              </a:extLst>
            </p:cNvPr>
            <p:cNvSpPr txBox="1">
              <a:spLocks noChangeArrowheads="1"/>
            </p:cNvSpPr>
            <p:nvPr/>
          </p:nvSpPr>
          <p:spPr bwMode="auto">
            <a:xfrm>
              <a:off x="4799557" y="4457054"/>
              <a:ext cx="447558" cy="461665"/>
            </a:xfrm>
            <a:prstGeom prst="rect">
              <a:avLst/>
            </a:prstGeom>
            <a:noFill/>
            <a:ln w="12700">
              <a:noFill/>
              <a:miter lim="800000"/>
              <a:headEnd/>
              <a:tailEnd/>
            </a:ln>
            <a:effectLst/>
          </p:spPr>
          <p:txBody>
            <a:bodyPr wrap="none">
              <a:spAutoFit/>
            </a:bodyPr>
            <a:lstStyle/>
            <a:p>
              <a:r>
                <a:rPr lang="en-US" sz="2400">
                  <a:solidFill>
                    <a:schemeClr val="hlink"/>
                  </a:solidFill>
                </a:rPr>
                <a:t>r6</a:t>
              </a:r>
            </a:p>
          </p:txBody>
        </p:sp>
        <p:sp>
          <p:nvSpPr>
            <p:cNvPr id="50" name="Text Box 70">
              <a:extLst>
                <a:ext uri="{FF2B5EF4-FFF2-40B4-BE49-F238E27FC236}">
                  <a16:creationId xmlns:a16="http://schemas.microsoft.com/office/drawing/2014/main" id="{5E5D88AF-A1CE-4F4D-B035-C57D6E2C5487}"/>
                </a:ext>
              </a:extLst>
            </p:cNvPr>
            <p:cNvSpPr txBox="1">
              <a:spLocks noChangeArrowheads="1"/>
            </p:cNvSpPr>
            <p:nvPr/>
          </p:nvSpPr>
          <p:spPr bwMode="auto">
            <a:xfrm>
              <a:off x="4825934" y="4838054"/>
              <a:ext cx="447558" cy="461665"/>
            </a:xfrm>
            <a:prstGeom prst="rect">
              <a:avLst/>
            </a:prstGeom>
            <a:noFill/>
            <a:ln w="12700">
              <a:noFill/>
              <a:miter lim="800000"/>
              <a:headEnd/>
              <a:tailEnd/>
            </a:ln>
            <a:effectLst/>
          </p:spPr>
          <p:txBody>
            <a:bodyPr wrap="none">
              <a:spAutoFit/>
            </a:bodyPr>
            <a:lstStyle/>
            <a:p>
              <a:r>
                <a:rPr lang="en-US" sz="2400">
                  <a:solidFill>
                    <a:schemeClr val="hlink"/>
                  </a:solidFill>
                </a:rPr>
                <a:t>r7</a:t>
              </a:r>
            </a:p>
          </p:txBody>
        </p:sp>
        <p:sp>
          <p:nvSpPr>
            <p:cNvPr id="51" name="Line 72">
              <a:extLst>
                <a:ext uri="{FF2B5EF4-FFF2-40B4-BE49-F238E27FC236}">
                  <a16:creationId xmlns:a16="http://schemas.microsoft.com/office/drawing/2014/main" id="{C9161FC8-4908-4384-85B2-5811D0DA087D}"/>
                </a:ext>
              </a:extLst>
            </p:cNvPr>
            <p:cNvSpPr>
              <a:spLocks noChangeShapeType="1"/>
            </p:cNvSpPr>
            <p:nvPr/>
          </p:nvSpPr>
          <p:spPr bwMode="auto">
            <a:xfrm>
              <a:off x="2434426" y="3009254"/>
              <a:ext cx="2391508" cy="76200"/>
            </a:xfrm>
            <a:prstGeom prst="line">
              <a:avLst/>
            </a:prstGeom>
            <a:noFill/>
            <a:ln w="38100">
              <a:solidFill>
                <a:schemeClr val="tx1"/>
              </a:solidFill>
              <a:round/>
              <a:headEnd/>
              <a:tailEnd/>
            </a:ln>
            <a:effectLst/>
          </p:spPr>
          <p:txBody>
            <a:bodyPr wrap="none" anchor="ctr"/>
            <a:lstStyle/>
            <a:p>
              <a:endParaRPr lang="en-US"/>
            </a:p>
          </p:txBody>
        </p:sp>
        <p:sp>
          <p:nvSpPr>
            <p:cNvPr id="52" name="Line 73">
              <a:extLst>
                <a:ext uri="{FF2B5EF4-FFF2-40B4-BE49-F238E27FC236}">
                  <a16:creationId xmlns:a16="http://schemas.microsoft.com/office/drawing/2014/main" id="{9576A382-3392-4B79-8A7E-DB96F60DE64C}"/>
                </a:ext>
              </a:extLst>
            </p:cNvPr>
            <p:cNvSpPr>
              <a:spLocks noChangeShapeType="1"/>
            </p:cNvSpPr>
            <p:nvPr/>
          </p:nvSpPr>
          <p:spPr bwMode="auto">
            <a:xfrm flipV="1">
              <a:off x="4825934" y="3009254"/>
              <a:ext cx="2883877" cy="76200"/>
            </a:xfrm>
            <a:prstGeom prst="line">
              <a:avLst/>
            </a:prstGeom>
            <a:noFill/>
            <a:ln w="38100">
              <a:solidFill>
                <a:schemeClr val="tx1"/>
              </a:solidFill>
              <a:round/>
              <a:headEnd/>
              <a:tailEnd/>
            </a:ln>
            <a:effectLst/>
          </p:spPr>
          <p:txBody>
            <a:bodyPr wrap="none" anchor="ctr"/>
            <a:lstStyle/>
            <a:p>
              <a:endParaRPr lang="en-US"/>
            </a:p>
          </p:txBody>
        </p:sp>
        <p:sp>
          <p:nvSpPr>
            <p:cNvPr id="53" name="Line 74">
              <a:extLst>
                <a:ext uri="{FF2B5EF4-FFF2-40B4-BE49-F238E27FC236}">
                  <a16:creationId xmlns:a16="http://schemas.microsoft.com/office/drawing/2014/main" id="{743CB4A8-4D50-4AB6-98EF-1AEFF263F8C4}"/>
                </a:ext>
              </a:extLst>
            </p:cNvPr>
            <p:cNvSpPr>
              <a:spLocks noChangeShapeType="1"/>
            </p:cNvSpPr>
            <p:nvPr/>
          </p:nvSpPr>
          <p:spPr bwMode="auto">
            <a:xfrm>
              <a:off x="2504765" y="3314054"/>
              <a:ext cx="2321169" cy="152400"/>
            </a:xfrm>
            <a:prstGeom prst="line">
              <a:avLst/>
            </a:prstGeom>
            <a:noFill/>
            <a:ln w="38100">
              <a:solidFill>
                <a:schemeClr val="tx1"/>
              </a:solidFill>
              <a:round/>
              <a:headEnd/>
              <a:tailEnd/>
            </a:ln>
            <a:effectLst/>
          </p:spPr>
          <p:txBody>
            <a:bodyPr wrap="none" anchor="ctr"/>
            <a:lstStyle/>
            <a:p>
              <a:endParaRPr lang="en-US"/>
            </a:p>
          </p:txBody>
        </p:sp>
        <p:sp>
          <p:nvSpPr>
            <p:cNvPr id="54" name="Line 75">
              <a:extLst>
                <a:ext uri="{FF2B5EF4-FFF2-40B4-BE49-F238E27FC236}">
                  <a16:creationId xmlns:a16="http://schemas.microsoft.com/office/drawing/2014/main" id="{E24A9076-9D3B-40EB-ACE3-52FDCEC4B601}"/>
                </a:ext>
              </a:extLst>
            </p:cNvPr>
            <p:cNvSpPr>
              <a:spLocks noChangeShapeType="1"/>
            </p:cNvSpPr>
            <p:nvPr/>
          </p:nvSpPr>
          <p:spPr bwMode="auto">
            <a:xfrm flipV="1">
              <a:off x="4755595" y="3009254"/>
              <a:ext cx="2883877" cy="457200"/>
            </a:xfrm>
            <a:prstGeom prst="line">
              <a:avLst/>
            </a:prstGeom>
            <a:noFill/>
            <a:ln w="38100">
              <a:solidFill>
                <a:schemeClr val="tx1"/>
              </a:solidFill>
              <a:round/>
              <a:headEnd/>
              <a:tailEnd/>
            </a:ln>
            <a:effectLst/>
          </p:spPr>
          <p:txBody>
            <a:bodyPr wrap="none" anchor="ctr"/>
            <a:lstStyle/>
            <a:p>
              <a:endParaRPr lang="en-US"/>
            </a:p>
          </p:txBody>
        </p:sp>
        <p:sp>
          <p:nvSpPr>
            <p:cNvPr id="55" name="Line 76">
              <a:extLst>
                <a:ext uri="{FF2B5EF4-FFF2-40B4-BE49-F238E27FC236}">
                  <a16:creationId xmlns:a16="http://schemas.microsoft.com/office/drawing/2014/main" id="{B0499304-85AD-4CBE-B47E-E165DD368E75}"/>
                </a:ext>
              </a:extLst>
            </p:cNvPr>
            <p:cNvSpPr>
              <a:spLocks noChangeShapeType="1"/>
            </p:cNvSpPr>
            <p:nvPr/>
          </p:nvSpPr>
          <p:spPr bwMode="auto">
            <a:xfrm>
              <a:off x="2434426" y="3314054"/>
              <a:ext cx="2391508" cy="533400"/>
            </a:xfrm>
            <a:prstGeom prst="line">
              <a:avLst/>
            </a:prstGeom>
            <a:noFill/>
            <a:ln w="38100">
              <a:solidFill>
                <a:schemeClr val="tx1"/>
              </a:solidFill>
              <a:round/>
              <a:headEnd/>
              <a:tailEnd/>
            </a:ln>
            <a:effectLst/>
          </p:spPr>
          <p:txBody>
            <a:bodyPr wrap="none" anchor="ctr"/>
            <a:lstStyle/>
            <a:p>
              <a:endParaRPr lang="en-US"/>
            </a:p>
          </p:txBody>
        </p:sp>
        <p:sp>
          <p:nvSpPr>
            <p:cNvPr id="56" name="Line 77">
              <a:extLst>
                <a:ext uri="{FF2B5EF4-FFF2-40B4-BE49-F238E27FC236}">
                  <a16:creationId xmlns:a16="http://schemas.microsoft.com/office/drawing/2014/main" id="{A4FD3273-2F18-44F2-89CF-C57B5BA5620D}"/>
                </a:ext>
              </a:extLst>
            </p:cNvPr>
            <p:cNvSpPr>
              <a:spLocks noChangeShapeType="1"/>
            </p:cNvSpPr>
            <p:nvPr/>
          </p:nvSpPr>
          <p:spPr bwMode="auto">
            <a:xfrm>
              <a:off x="4825934" y="3847454"/>
              <a:ext cx="2813538" cy="76200"/>
            </a:xfrm>
            <a:prstGeom prst="line">
              <a:avLst/>
            </a:prstGeom>
            <a:noFill/>
            <a:ln w="38100">
              <a:solidFill>
                <a:schemeClr val="tx1"/>
              </a:solidFill>
              <a:round/>
              <a:headEnd/>
              <a:tailEnd/>
            </a:ln>
            <a:effectLst/>
          </p:spPr>
          <p:txBody>
            <a:bodyPr wrap="none" anchor="ctr"/>
            <a:lstStyle/>
            <a:p>
              <a:endParaRPr lang="en-US"/>
            </a:p>
          </p:txBody>
        </p:sp>
        <p:sp>
          <p:nvSpPr>
            <p:cNvPr id="57" name="Line 78">
              <a:extLst>
                <a:ext uri="{FF2B5EF4-FFF2-40B4-BE49-F238E27FC236}">
                  <a16:creationId xmlns:a16="http://schemas.microsoft.com/office/drawing/2014/main" id="{695788C0-E6D5-44DF-9BD1-A3FFA62B625C}"/>
                </a:ext>
              </a:extLst>
            </p:cNvPr>
            <p:cNvSpPr>
              <a:spLocks noChangeShapeType="1"/>
            </p:cNvSpPr>
            <p:nvPr/>
          </p:nvSpPr>
          <p:spPr bwMode="auto">
            <a:xfrm>
              <a:off x="2434426" y="3695054"/>
              <a:ext cx="2321169" cy="381000"/>
            </a:xfrm>
            <a:prstGeom prst="line">
              <a:avLst/>
            </a:prstGeom>
            <a:noFill/>
            <a:ln w="38100">
              <a:solidFill>
                <a:schemeClr val="tx1"/>
              </a:solidFill>
              <a:round/>
              <a:headEnd/>
              <a:tailEnd/>
            </a:ln>
            <a:effectLst/>
          </p:spPr>
          <p:txBody>
            <a:bodyPr wrap="none" anchor="ctr"/>
            <a:lstStyle/>
            <a:p>
              <a:endParaRPr lang="en-US"/>
            </a:p>
          </p:txBody>
        </p:sp>
        <p:sp>
          <p:nvSpPr>
            <p:cNvPr id="58" name="Line 79">
              <a:extLst>
                <a:ext uri="{FF2B5EF4-FFF2-40B4-BE49-F238E27FC236}">
                  <a16:creationId xmlns:a16="http://schemas.microsoft.com/office/drawing/2014/main" id="{F881E894-E90C-477E-A23B-9F4CA996C8B7}"/>
                </a:ext>
              </a:extLst>
            </p:cNvPr>
            <p:cNvSpPr>
              <a:spLocks noChangeShapeType="1"/>
            </p:cNvSpPr>
            <p:nvPr/>
          </p:nvSpPr>
          <p:spPr bwMode="auto">
            <a:xfrm flipV="1">
              <a:off x="4755595" y="3314054"/>
              <a:ext cx="2883877" cy="762000"/>
            </a:xfrm>
            <a:prstGeom prst="line">
              <a:avLst/>
            </a:prstGeom>
            <a:noFill/>
            <a:ln w="38100">
              <a:solidFill>
                <a:schemeClr val="tx1"/>
              </a:solidFill>
              <a:round/>
              <a:headEnd/>
              <a:tailEnd/>
            </a:ln>
            <a:effectLst/>
          </p:spPr>
          <p:txBody>
            <a:bodyPr wrap="none" anchor="ctr"/>
            <a:lstStyle/>
            <a:p>
              <a:endParaRPr lang="en-US"/>
            </a:p>
          </p:txBody>
        </p:sp>
        <p:sp>
          <p:nvSpPr>
            <p:cNvPr id="59" name="Line 80">
              <a:extLst>
                <a:ext uri="{FF2B5EF4-FFF2-40B4-BE49-F238E27FC236}">
                  <a16:creationId xmlns:a16="http://schemas.microsoft.com/office/drawing/2014/main" id="{318A1DDC-D574-47CD-B5F9-62B71B1E3C4E}"/>
                </a:ext>
              </a:extLst>
            </p:cNvPr>
            <p:cNvSpPr>
              <a:spLocks noChangeShapeType="1"/>
            </p:cNvSpPr>
            <p:nvPr/>
          </p:nvSpPr>
          <p:spPr bwMode="auto">
            <a:xfrm>
              <a:off x="2434426" y="3695054"/>
              <a:ext cx="2391508" cy="838200"/>
            </a:xfrm>
            <a:prstGeom prst="line">
              <a:avLst/>
            </a:prstGeom>
            <a:noFill/>
            <a:ln w="38100">
              <a:solidFill>
                <a:schemeClr val="tx1"/>
              </a:solidFill>
              <a:round/>
              <a:headEnd/>
              <a:tailEnd/>
            </a:ln>
            <a:effectLst/>
          </p:spPr>
          <p:txBody>
            <a:bodyPr wrap="none" anchor="ctr"/>
            <a:lstStyle/>
            <a:p>
              <a:endParaRPr lang="en-US"/>
            </a:p>
          </p:txBody>
        </p:sp>
        <p:sp>
          <p:nvSpPr>
            <p:cNvPr id="60" name="Line 81">
              <a:extLst>
                <a:ext uri="{FF2B5EF4-FFF2-40B4-BE49-F238E27FC236}">
                  <a16:creationId xmlns:a16="http://schemas.microsoft.com/office/drawing/2014/main" id="{18309259-E92F-46BE-9C6D-773C46F79B7C}"/>
                </a:ext>
              </a:extLst>
            </p:cNvPr>
            <p:cNvSpPr>
              <a:spLocks noChangeShapeType="1"/>
            </p:cNvSpPr>
            <p:nvPr/>
          </p:nvSpPr>
          <p:spPr bwMode="auto">
            <a:xfrm flipV="1">
              <a:off x="4755595" y="3618854"/>
              <a:ext cx="2883877" cy="914400"/>
            </a:xfrm>
            <a:prstGeom prst="line">
              <a:avLst/>
            </a:prstGeom>
            <a:noFill/>
            <a:ln w="38100">
              <a:solidFill>
                <a:schemeClr val="tx1"/>
              </a:solidFill>
              <a:round/>
              <a:headEnd/>
              <a:tailEnd/>
            </a:ln>
            <a:effectLst/>
          </p:spPr>
          <p:txBody>
            <a:bodyPr wrap="none" anchor="ctr"/>
            <a:lstStyle/>
            <a:p>
              <a:endParaRPr lang="en-US"/>
            </a:p>
          </p:txBody>
        </p:sp>
        <p:sp>
          <p:nvSpPr>
            <p:cNvPr id="61" name="Line 82">
              <a:extLst>
                <a:ext uri="{FF2B5EF4-FFF2-40B4-BE49-F238E27FC236}">
                  <a16:creationId xmlns:a16="http://schemas.microsoft.com/office/drawing/2014/main" id="{95D7F13C-8C82-4888-8F66-483634E1EF20}"/>
                </a:ext>
              </a:extLst>
            </p:cNvPr>
            <p:cNvSpPr>
              <a:spLocks noChangeShapeType="1"/>
            </p:cNvSpPr>
            <p:nvPr/>
          </p:nvSpPr>
          <p:spPr bwMode="auto">
            <a:xfrm>
              <a:off x="2504765" y="3695054"/>
              <a:ext cx="2321169" cy="1143000"/>
            </a:xfrm>
            <a:prstGeom prst="line">
              <a:avLst/>
            </a:prstGeom>
            <a:noFill/>
            <a:ln w="38100">
              <a:solidFill>
                <a:schemeClr val="tx1"/>
              </a:solidFill>
              <a:round/>
              <a:headEnd/>
              <a:tailEnd/>
            </a:ln>
            <a:effectLst/>
          </p:spPr>
          <p:txBody>
            <a:bodyPr wrap="none" anchor="ctr"/>
            <a:lstStyle/>
            <a:p>
              <a:endParaRPr lang="en-US"/>
            </a:p>
          </p:txBody>
        </p:sp>
        <p:sp>
          <p:nvSpPr>
            <p:cNvPr id="62" name="Line 83">
              <a:extLst>
                <a:ext uri="{FF2B5EF4-FFF2-40B4-BE49-F238E27FC236}">
                  <a16:creationId xmlns:a16="http://schemas.microsoft.com/office/drawing/2014/main" id="{55BAA2E2-5A1B-4816-8A44-01CB14880EF8}"/>
                </a:ext>
              </a:extLst>
            </p:cNvPr>
            <p:cNvSpPr>
              <a:spLocks noChangeShapeType="1"/>
            </p:cNvSpPr>
            <p:nvPr/>
          </p:nvSpPr>
          <p:spPr bwMode="auto">
            <a:xfrm flipV="1">
              <a:off x="4825934" y="3923654"/>
              <a:ext cx="2813538" cy="838200"/>
            </a:xfrm>
            <a:prstGeom prst="line">
              <a:avLst/>
            </a:prstGeom>
            <a:noFill/>
            <a:ln w="38100">
              <a:solidFill>
                <a:schemeClr val="tx1"/>
              </a:solidFill>
              <a:round/>
              <a:headEnd/>
              <a:tailEnd/>
            </a:ln>
            <a:effectLst/>
          </p:spPr>
          <p:txBody>
            <a:bodyPr wrap="none" anchor="ctr"/>
            <a:lstStyle/>
            <a:p>
              <a:endParaRPr lang="en-US"/>
            </a:p>
          </p:txBody>
        </p:sp>
        <p:sp>
          <p:nvSpPr>
            <p:cNvPr id="63" name="Line 84">
              <a:extLst>
                <a:ext uri="{FF2B5EF4-FFF2-40B4-BE49-F238E27FC236}">
                  <a16:creationId xmlns:a16="http://schemas.microsoft.com/office/drawing/2014/main" id="{B5B43579-9FC4-4B0F-8999-B1A7F2C6D13C}"/>
                </a:ext>
              </a:extLst>
            </p:cNvPr>
            <p:cNvSpPr>
              <a:spLocks noChangeShapeType="1"/>
            </p:cNvSpPr>
            <p:nvPr/>
          </p:nvSpPr>
          <p:spPr bwMode="auto">
            <a:xfrm>
              <a:off x="2434426" y="3923654"/>
              <a:ext cx="2321169" cy="1219200"/>
            </a:xfrm>
            <a:prstGeom prst="line">
              <a:avLst/>
            </a:prstGeom>
            <a:noFill/>
            <a:ln w="38100">
              <a:solidFill>
                <a:schemeClr val="tx1"/>
              </a:solidFill>
              <a:round/>
              <a:headEnd/>
              <a:tailEnd/>
            </a:ln>
            <a:effectLst/>
          </p:spPr>
          <p:txBody>
            <a:bodyPr wrap="none" anchor="ctr"/>
            <a:lstStyle/>
            <a:p>
              <a:endParaRPr lang="en-US"/>
            </a:p>
          </p:txBody>
        </p:sp>
        <p:sp>
          <p:nvSpPr>
            <p:cNvPr id="64" name="Line 85">
              <a:extLst>
                <a:ext uri="{FF2B5EF4-FFF2-40B4-BE49-F238E27FC236}">
                  <a16:creationId xmlns:a16="http://schemas.microsoft.com/office/drawing/2014/main" id="{D4EEF902-6AA6-464B-9AC2-97EF35B30EA5}"/>
                </a:ext>
              </a:extLst>
            </p:cNvPr>
            <p:cNvSpPr>
              <a:spLocks noChangeShapeType="1"/>
            </p:cNvSpPr>
            <p:nvPr/>
          </p:nvSpPr>
          <p:spPr bwMode="auto">
            <a:xfrm flipV="1">
              <a:off x="4755595" y="4228454"/>
              <a:ext cx="2883877" cy="914400"/>
            </a:xfrm>
            <a:prstGeom prst="line">
              <a:avLst/>
            </a:prstGeom>
            <a:noFill/>
            <a:ln w="38100">
              <a:solidFill>
                <a:schemeClr val="tx1"/>
              </a:solidFill>
              <a:round/>
              <a:headEnd/>
              <a:tailEnd/>
            </a:ln>
            <a:effectLst/>
          </p:spPr>
          <p:txBody>
            <a:bodyPr wrap="none" anchor="ctr"/>
            <a:lstStyle/>
            <a:p>
              <a:endParaRPr lang="en-US"/>
            </a:p>
          </p:txBody>
        </p:sp>
        <p:sp>
          <p:nvSpPr>
            <p:cNvPr id="65" name="Text Box 88">
              <a:extLst>
                <a:ext uri="{FF2B5EF4-FFF2-40B4-BE49-F238E27FC236}">
                  <a16:creationId xmlns:a16="http://schemas.microsoft.com/office/drawing/2014/main" id="{0D2901B5-2AB9-4458-AEC2-034BB408ADF8}"/>
                </a:ext>
              </a:extLst>
            </p:cNvPr>
            <p:cNvSpPr txBox="1">
              <a:spLocks noChangeArrowheads="1"/>
            </p:cNvSpPr>
            <p:nvPr/>
          </p:nvSpPr>
          <p:spPr bwMode="auto">
            <a:xfrm>
              <a:off x="1641654" y="1944042"/>
              <a:ext cx="1167627" cy="461665"/>
            </a:xfrm>
            <a:prstGeom prst="rect">
              <a:avLst/>
            </a:prstGeom>
            <a:noFill/>
            <a:ln w="12700">
              <a:noFill/>
              <a:miter lim="800000"/>
              <a:headEnd/>
              <a:tailEnd/>
            </a:ln>
            <a:effectLst/>
          </p:spPr>
          <p:txBody>
            <a:bodyPr wrap="none">
              <a:spAutoFit/>
            </a:bodyPr>
            <a:lstStyle/>
            <a:p>
              <a:r>
                <a:rPr lang="en-US" sz="2400" dirty="0"/>
                <a:t>Student</a:t>
              </a:r>
            </a:p>
          </p:txBody>
        </p:sp>
        <p:sp>
          <p:nvSpPr>
            <p:cNvPr id="66" name="Text Box 89">
              <a:extLst>
                <a:ext uri="{FF2B5EF4-FFF2-40B4-BE49-F238E27FC236}">
                  <a16:creationId xmlns:a16="http://schemas.microsoft.com/office/drawing/2014/main" id="{B18C8E52-C443-466A-BCE1-E94AFDAF6426}"/>
                </a:ext>
              </a:extLst>
            </p:cNvPr>
            <p:cNvSpPr txBox="1">
              <a:spLocks noChangeArrowheads="1"/>
            </p:cNvSpPr>
            <p:nvPr/>
          </p:nvSpPr>
          <p:spPr bwMode="auto">
            <a:xfrm>
              <a:off x="4175303" y="1944042"/>
              <a:ext cx="1306961" cy="461665"/>
            </a:xfrm>
            <a:prstGeom prst="rect">
              <a:avLst/>
            </a:prstGeom>
            <a:noFill/>
            <a:ln w="12700">
              <a:noFill/>
              <a:miter lim="800000"/>
              <a:headEnd/>
              <a:tailEnd/>
            </a:ln>
            <a:effectLst/>
          </p:spPr>
          <p:txBody>
            <a:bodyPr wrap="none">
              <a:spAutoFit/>
            </a:bodyPr>
            <a:lstStyle/>
            <a:p>
              <a:r>
                <a:rPr lang="en-US" sz="2400" dirty="0"/>
                <a:t>Registers</a:t>
              </a:r>
            </a:p>
          </p:txBody>
        </p:sp>
        <p:sp>
          <p:nvSpPr>
            <p:cNvPr id="67" name="Text Box 90">
              <a:extLst>
                <a:ext uri="{FF2B5EF4-FFF2-40B4-BE49-F238E27FC236}">
                  <a16:creationId xmlns:a16="http://schemas.microsoft.com/office/drawing/2014/main" id="{BA4ABB95-CC46-4083-A9DA-DC528278DD6E}"/>
                </a:ext>
              </a:extLst>
            </p:cNvPr>
            <p:cNvSpPr txBox="1">
              <a:spLocks noChangeArrowheads="1"/>
            </p:cNvSpPr>
            <p:nvPr/>
          </p:nvSpPr>
          <p:spPr bwMode="auto">
            <a:xfrm>
              <a:off x="7331742" y="1867842"/>
              <a:ext cx="1106393" cy="461665"/>
            </a:xfrm>
            <a:prstGeom prst="rect">
              <a:avLst/>
            </a:prstGeom>
            <a:noFill/>
            <a:ln w="12700">
              <a:noFill/>
              <a:miter lim="800000"/>
              <a:headEnd/>
              <a:tailEnd/>
            </a:ln>
            <a:effectLst/>
          </p:spPr>
          <p:txBody>
            <a:bodyPr wrap="none">
              <a:spAutoFit/>
            </a:bodyPr>
            <a:lstStyle/>
            <a:p>
              <a:r>
                <a:rPr lang="en-US" sz="2400" dirty="0"/>
                <a:t>Section</a:t>
              </a:r>
            </a:p>
          </p:txBody>
        </p:sp>
      </p:grpSp>
      <p:sp>
        <p:nvSpPr>
          <p:cNvPr id="69" name="TextBox 68">
            <a:extLst>
              <a:ext uri="{FF2B5EF4-FFF2-40B4-BE49-F238E27FC236}">
                <a16:creationId xmlns:a16="http://schemas.microsoft.com/office/drawing/2014/main" id="{F09E47EA-9344-4F14-ADC9-53341C0BD0E3}"/>
              </a:ext>
            </a:extLst>
          </p:cNvPr>
          <p:cNvSpPr txBox="1"/>
          <p:nvPr/>
        </p:nvSpPr>
        <p:spPr>
          <a:xfrm>
            <a:off x="2913680" y="5052447"/>
            <a:ext cx="7718157" cy="1384995"/>
          </a:xfrm>
          <a:prstGeom prst="rect">
            <a:avLst/>
          </a:prstGeom>
          <a:noFill/>
        </p:spPr>
        <p:txBody>
          <a:bodyPr wrap="square" rtlCol="0">
            <a:spAutoFit/>
          </a:bodyPr>
          <a:lstStyle/>
          <a:p>
            <a:r>
              <a:rPr lang="en-US" sz="2800" dirty="0"/>
              <a:t>One-One; One-Many, (Many-one), Many-Many</a:t>
            </a:r>
          </a:p>
          <a:p>
            <a:r>
              <a:rPr lang="en-US" sz="2800" dirty="0"/>
              <a:t>Total or Partial Participation</a:t>
            </a:r>
          </a:p>
          <a:p>
            <a:r>
              <a:rPr lang="en-US" sz="2800" dirty="0"/>
              <a:t>(Min, Max</a:t>
            </a:r>
            <a:r>
              <a:rPr lang="en-US" sz="2800"/>
              <a:t>), notation.</a:t>
            </a:r>
            <a:endParaRPr lang="en-US" sz="2800" dirty="0"/>
          </a:p>
        </p:txBody>
      </p:sp>
      <mc:AlternateContent xmlns:mc="http://schemas.openxmlformats.org/markup-compatibility/2006">
        <mc:Choice xmlns:p14="http://schemas.microsoft.com/office/powerpoint/2010/main" Requires="p14">
          <p:contentPart p14:bwMode="auto" r:id="rId3">
            <p14:nvContentPartPr>
              <p14:cNvPr id="87" name="Ink 86">
                <a:extLst>
                  <a:ext uri="{FF2B5EF4-FFF2-40B4-BE49-F238E27FC236}">
                    <a16:creationId xmlns:a16="http://schemas.microsoft.com/office/drawing/2014/main" id="{9495DA70-B6C4-644C-99D8-C35E27EBCECA}"/>
                  </a:ext>
                </a:extLst>
              </p14:cNvPr>
              <p14:cNvContentPartPr/>
              <p14:nvPr/>
            </p14:nvContentPartPr>
            <p14:xfrm>
              <a:off x="8801956" y="4316086"/>
              <a:ext cx="39600" cy="173160"/>
            </p14:xfrm>
          </p:contentPart>
        </mc:Choice>
        <mc:Fallback>
          <p:pic>
            <p:nvPicPr>
              <p:cNvPr id="87" name="Ink 86">
                <a:extLst>
                  <a:ext uri="{FF2B5EF4-FFF2-40B4-BE49-F238E27FC236}">
                    <a16:creationId xmlns:a16="http://schemas.microsoft.com/office/drawing/2014/main" id="{9495DA70-B6C4-644C-99D8-C35E27EBCECA}"/>
                  </a:ext>
                </a:extLst>
              </p:cNvPr>
              <p:cNvPicPr/>
              <p:nvPr/>
            </p:nvPicPr>
            <p:blipFill>
              <a:blip r:embed="rId4"/>
              <a:stretch>
                <a:fillRect/>
              </a:stretch>
            </p:blipFill>
            <p:spPr>
              <a:xfrm>
                <a:off x="8786836" y="4300966"/>
                <a:ext cx="702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8" name="Ink 88">
                <a:extLst>
                  <a:ext uri="{FF2B5EF4-FFF2-40B4-BE49-F238E27FC236}">
                    <a16:creationId xmlns:a16="http://schemas.microsoft.com/office/drawing/2014/main" id="{6A7E26CF-8FC9-864D-88FA-FA5684A53B1F}"/>
                  </a:ext>
                </a:extLst>
              </p14:cNvPr>
              <p14:cNvContentPartPr/>
              <p14:nvPr/>
            </p14:nvContentPartPr>
            <p14:xfrm>
              <a:off x="7468156" y="4284766"/>
              <a:ext cx="1043640" cy="353880"/>
            </p14:xfrm>
          </p:contentPart>
        </mc:Choice>
        <mc:Fallback>
          <p:pic>
            <p:nvPicPr>
              <p:cNvPr id="88" name="Ink 88">
                <a:extLst>
                  <a:ext uri="{FF2B5EF4-FFF2-40B4-BE49-F238E27FC236}">
                    <a16:creationId xmlns:a16="http://schemas.microsoft.com/office/drawing/2014/main" id="{6A7E26CF-8FC9-864D-88FA-FA5684A53B1F}"/>
                  </a:ext>
                </a:extLst>
              </p:cNvPr>
              <p:cNvPicPr/>
              <p:nvPr/>
            </p:nvPicPr>
            <p:blipFill>
              <a:blip r:embed="rId6"/>
              <a:stretch>
                <a:fillRect/>
              </a:stretch>
            </p:blipFill>
            <p:spPr>
              <a:xfrm>
                <a:off x="7452681" y="4269286"/>
                <a:ext cx="107387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0" name="Ink 89">
                <a:extLst>
                  <a:ext uri="{FF2B5EF4-FFF2-40B4-BE49-F238E27FC236}">
                    <a16:creationId xmlns:a16="http://schemas.microsoft.com/office/drawing/2014/main" id="{92BD495E-8202-6D4D-9B4C-9A65A99A211A}"/>
                  </a:ext>
                </a:extLst>
              </p14:cNvPr>
              <p14:cNvContentPartPr/>
              <p14:nvPr/>
            </p14:nvContentPartPr>
            <p14:xfrm>
              <a:off x="8417476" y="4834486"/>
              <a:ext cx="298800" cy="204480"/>
            </p14:xfrm>
          </p:contentPart>
        </mc:Choice>
        <mc:Fallback>
          <p:pic>
            <p:nvPicPr>
              <p:cNvPr id="90" name="Ink 89">
                <a:extLst>
                  <a:ext uri="{FF2B5EF4-FFF2-40B4-BE49-F238E27FC236}">
                    <a16:creationId xmlns:a16="http://schemas.microsoft.com/office/drawing/2014/main" id="{92BD495E-8202-6D4D-9B4C-9A65A99A211A}"/>
                  </a:ext>
                </a:extLst>
              </p:cNvPr>
              <p:cNvPicPr/>
              <p:nvPr/>
            </p:nvPicPr>
            <p:blipFill>
              <a:blip r:embed="rId8"/>
              <a:stretch>
                <a:fillRect/>
              </a:stretch>
            </p:blipFill>
            <p:spPr>
              <a:xfrm>
                <a:off x="8401996" y="4819006"/>
                <a:ext cx="3294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1" name="Ink 90">
                <a:extLst>
                  <a:ext uri="{FF2B5EF4-FFF2-40B4-BE49-F238E27FC236}">
                    <a16:creationId xmlns:a16="http://schemas.microsoft.com/office/drawing/2014/main" id="{3141F276-A6F3-4E41-B94D-0920DE089AB0}"/>
                  </a:ext>
                </a:extLst>
              </p14:cNvPr>
              <p14:cNvContentPartPr/>
              <p14:nvPr/>
            </p14:nvContentPartPr>
            <p14:xfrm>
              <a:off x="3114676" y="5478166"/>
              <a:ext cx="1204200" cy="87120"/>
            </p14:xfrm>
          </p:contentPart>
        </mc:Choice>
        <mc:Fallback>
          <p:pic>
            <p:nvPicPr>
              <p:cNvPr id="91" name="Ink 90">
                <a:extLst>
                  <a:ext uri="{FF2B5EF4-FFF2-40B4-BE49-F238E27FC236}">
                    <a16:creationId xmlns:a16="http://schemas.microsoft.com/office/drawing/2014/main" id="{3141F276-A6F3-4E41-B94D-0920DE089AB0}"/>
                  </a:ext>
                </a:extLst>
              </p:cNvPr>
              <p:cNvPicPr/>
              <p:nvPr/>
            </p:nvPicPr>
            <p:blipFill>
              <a:blip r:embed="rId10"/>
              <a:stretch>
                <a:fillRect/>
              </a:stretch>
            </p:blipFill>
            <p:spPr>
              <a:xfrm>
                <a:off x="3099196" y="5463046"/>
                <a:ext cx="12348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4" name="Ink 94">
                <a:extLst>
                  <a:ext uri="{FF2B5EF4-FFF2-40B4-BE49-F238E27FC236}">
                    <a16:creationId xmlns:a16="http://schemas.microsoft.com/office/drawing/2014/main" id="{F8A78E34-3608-FA43-A5BF-FCF0A41937B4}"/>
                  </a:ext>
                </a:extLst>
              </p14:cNvPr>
              <p14:cNvContentPartPr/>
              <p14:nvPr/>
            </p14:nvContentPartPr>
            <p14:xfrm>
              <a:off x="3972916" y="1670086"/>
              <a:ext cx="2701800" cy="2968200"/>
            </p14:xfrm>
          </p:contentPart>
        </mc:Choice>
        <mc:Fallback>
          <p:pic>
            <p:nvPicPr>
              <p:cNvPr id="94" name="Ink 94">
                <a:extLst>
                  <a:ext uri="{FF2B5EF4-FFF2-40B4-BE49-F238E27FC236}">
                    <a16:creationId xmlns:a16="http://schemas.microsoft.com/office/drawing/2014/main" id="{F8A78E34-3608-FA43-A5BF-FCF0A41937B4}"/>
                  </a:ext>
                </a:extLst>
              </p:cNvPr>
              <p:cNvPicPr/>
              <p:nvPr/>
            </p:nvPicPr>
            <p:blipFill>
              <a:blip r:embed="rId12"/>
              <a:stretch>
                <a:fillRect/>
              </a:stretch>
            </p:blipFill>
            <p:spPr>
              <a:xfrm>
                <a:off x="3957794" y="1654608"/>
                <a:ext cx="2732404" cy="2998436"/>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9" name="Ink 99">
                <a:extLst>
                  <a:ext uri="{FF2B5EF4-FFF2-40B4-BE49-F238E27FC236}">
                    <a16:creationId xmlns:a16="http://schemas.microsoft.com/office/drawing/2014/main" id="{16E99FB0-021E-F040-BE00-54F13D864AB2}"/>
                  </a:ext>
                </a:extLst>
              </p14:cNvPr>
              <p14:cNvContentPartPr/>
              <p14:nvPr/>
            </p14:nvContentPartPr>
            <p14:xfrm>
              <a:off x="4852396" y="1178686"/>
              <a:ext cx="181080" cy="311040"/>
            </p14:xfrm>
          </p:contentPart>
        </mc:Choice>
        <mc:Fallback>
          <p:pic>
            <p:nvPicPr>
              <p:cNvPr id="99" name="Ink 99">
                <a:extLst>
                  <a:ext uri="{FF2B5EF4-FFF2-40B4-BE49-F238E27FC236}">
                    <a16:creationId xmlns:a16="http://schemas.microsoft.com/office/drawing/2014/main" id="{16E99FB0-021E-F040-BE00-54F13D864AB2}"/>
                  </a:ext>
                </a:extLst>
              </p:cNvPr>
              <p:cNvPicPr/>
              <p:nvPr/>
            </p:nvPicPr>
            <p:blipFill>
              <a:blip r:embed="rId14"/>
              <a:stretch>
                <a:fillRect/>
              </a:stretch>
            </p:blipFill>
            <p:spPr>
              <a:xfrm>
                <a:off x="4837276" y="1163566"/>
                <a:ext cx="21132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1" name="Ink 100">
                <a:extLst>
                  <a:ext uri="{FF2B5EF4-FFF2-40B4-BE49-F238E27FC236}">
                    <a16:creationId xmlns:a16="http://schemas.microsoft.com/office/drawing/2014/main" id="{A2666E45-22D6-A446-8F55-6512D56F5BDF}"/>
                  </a:ext>
                </a:extLst>
              </p14:cNvPr>
              <p14:cNvContentPartPr/>
              <p14:nvPr/>
            </p14:nvContentPartPr>
            <p14:xfrm>
              <a:off x="4994596" y="4779406"/>
              <a:ext cx="399960" cy="196560"/>
            </p14:xfrm>
          </p:contentPart>
        </mc:Choice>
        <mc:Fallback>
          <p:pic>
            <p:nvPicPr>
              <p:cNvPr id="101" name="Ink 100">
                <a:extLst>
                  <a:ext uri="{FF2B5EF4-FFF2-40B4-BE49-F238E27FC236}">
                    <a16:creationId xmlns:a16="http://schemas.microsoft.com/office/drawing/2014/main" id="{A2666E45-22D6-A446-8F55-6512D56F5BDF}"/>
                  </a:ext>
                </a:extLst>
              </p:cNvPr>
              <p:cNvPicPr/>
              <p:nvPr/>
            </p:nvPicPr>
            <p:blipFill>
              <a:blip r:embed="rId16"/>
              <a:stretch>
                <a:fillRect/>
              </a:stretch>
            </p:blipFill>
            <p:spPr>
              <a:xfrm>
                <a:off x="4979476" y="4764286"/>
                <a:ext cx="4305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2" name="Ink 101">
                <a:extLst>
                  <a:ext uri="{FF2B5EF4-FFF2-40B4-BE49-F238E27FC236}">
                    <a16:creationId xmlns:a16="http://schemas.microsoft.com/office/drawing/2014/main" id="{A63125EB-8DB6-3F41-83C4-CADA67B45901}"/>
                  </a:ext>
                </a:extLst>
              </p14:cNvPr>
              <p14:cNvContentPartPr/>
              <p14:nvPr/>
            </p14:nvContentPartPr>
            <p14:xfrm>
              <a:off x="6901876" y="4590766"/>
              <a:ext cx="220320" cy="212400"/>
            </p14:xfrm>
          </p:contentPart>
        </mc:Choice>
        <mc:Fallback>
          <p:pic>
            <p:nvPicPr>
              <p:cNvPr id="102" name="Ink 101">
                <a:extLst>
                  <a:ext uri="{FF2B5EF4-FFF2-40B4-BE49-F238E27FC236}">
                    <a16:creationId xmlns:a16="http://schemas.microsoft.com/office/drawing/2014/main" id="{A63125EB-8DB6-3F41-83C4-CADA67B45901}"/>
                  </a:ext>
                </a:extLst>
              </p:cNvPr>
              <p:cNvPicPr/>
              <p:nvPr/>
            </p:nvPicPr>
            <p:blipFill>
              <a:blip r:embed="rId18"/>
              <a:stretch>
                <a:fillRect/>
              </a:stretch>
            </p:blipFill>
            <p:spPr>
              <a:xfrm>
                <a:off x="6886756" y="4575646"/>
                <a:ext cx="2505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3" name="Ink 102">
                <a:extLst>
                  <a:ext uri="{FF2B5EF4-FFF2-40B4-BE49-F238E27FC236}">
                    <a16:creationId xmlns:a16="http://schemas.microsoft.com/office/drawing/2014/main" id="{21B5F5FF-42FB-7643-B695-A1C5789BD9EB}"/>
                  </a:ext>
                </a:extLst>
              </p14:cNvPr>
              <p14:cNvContentPartPr/>
              <p14:nvPr/>
            </p14:nvContentPartPr>
            <p14:xfrm>
              <a:off x="3368476" y="5910166"/>
              <a:ext cx="3588840" cy="126000"/>
            </p14:xfrm>
          </p:contentPart>
        </mc:Choice>
        <mc:Fallback>
          <p:pic>
            <p:nvPicPr>
              <p:cNvPr id="103" name="Ink 102">
                <a:extLst>
                  <a:ext uri="{FF2B5EF4-FFF2-40B4-BE49-F238E27FC236}">
                    <a16:creationId xmlns:a16="http://schemas.microsoft.com/office/drawing/2014/main" id="{21B5F5FF-42FB-7643-B695-A1C5789BD9EB}"/>
                  </a:ext>
                </a:extLst>
              </p:cNvPr>
              <p:cNvPicPr/>
              <p:nvPr/>
            </p:nvPicPr>
            <p:blipFill>
              <a:blip r:embed="rId20"/>
              <a:stretch>
                <a:fillRect/>
              </a:stretch>
            </p:blipFill>
            <p:spPr>
              <a:xfrm>
                <a:off x="3352996" y="5894686"/>
                <a:ext cx="36194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2" name="Ink 112">
                <a:extLst>
                  <a:ext uri="{FF2B5EF4-FFF2-40B4-BE49-F238E27FC236}">
                    <a16:creationId xmlns:a16="http://schemas.microsoft.com/office/drawing/2014/main" id="{D08B1D57-8B1C-7149-A048-1FD58D455A15}"/>
                  </a:ext>
                </a:extLst>
              </p14:cNvPr>
              <p14:cNvContentPartPr/>
              <p14:nvPr/>
            </p14:nvContentPartPr>
            <p14:xfrm>
              <a:off x="7004116" y="1135846"/>
              <a:ext cx="1288080" cy="3015720"/>
            </p14:xfrm>
          </p:contentPart>
        </mc:Choice>
        <mc:Fallback>
          <p:pic>
            <p:nvPicPr>
              <p:cNvPr id="112" name="Ink 112">
                <a:extLst>
                  <a:ext uri="{FF2B5EF4-FFF2-40B4-BE49-F238E27FC236}">
                    <a16:creationId xmlns:a16="http://schemas.microsoft.com/office/drawing/2014/main" id="{D08B1D57-8B1C-7149-A048-1FD58D455A15}"/>
                  </a:ext>
                </a:extLst>
              </p:cNvPr>
              <p:cNvPicPr/>
              <p:nvPr/>
            </p:nvPicPr>
            <p:blipFill>
              <a:blip r:embed="rId22"/>
              <a:stretch>
                <a:fillRect/>
              </a:stretch>
            </p:blipFill>
            <p:spPr>
              <a:xfrm>
                <a:off x="6988636" y="1120726"/>
                <a:ext cx="1318680" cy="3045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18" name="Ink 118">
                <a:extLst>
                  <a:ext uri="{FF2B5EF4-FFF2-40B4-BE49-F238E27FC236}">
                    <a16:creationId xmlns:a16="http://schemas.microsoft.com/office/drawing/2014/main" id="{B844DE7F-9315-6141-B4E8-A179C514D4C2}"/>
                  </a:ext>
                </a:extLst>
              </p14:cNvPr>
              <p14:cNvContentPartPr/>
              <p14:nvPr/>
            </p14:nvContentPartPr>
            <p14:xfrm>
              <a:off x="3478276" y="2180206"/>
              <a:ext cx="189000" cy="189000"/>
            </p14:xfrm>
          </p:contentPart>
        </mc:Choice>
        <mc:Fallback>
          <p:pic>
            <p:nvPicPr>
              <p:cNvPr id="118" name="Ink 118">
                <a:extLst>
                  <a:ext uri="{FF2B5EF4-FFF2-40B4-BE49-F238E27FC236}">
                    <a16:creationId xmlns:a16="http://schemas.microsoft.com/office/drawing/2014/main" id="{B844DE7F-9315-6141-B4E8-A179C514D4C2}"/>
                  </a:ext>
                </a:extLst>
              </p:cNvPr>
              <p:cNvPicPr/>
              <p:nvPr/>
            </p:nvPicPr>
            <p:blipFill>
              <a:blip r:embed="rId24"/>
              <a:stretch>
                <a:fillRect/>
              </a:stretch>
            </p:blipFill>
            <p:spPr>
              <a:xfrm>
                <a:off x="3463127" y="2165057"/>
                <a:ext cx="219658" cy="219658"/>
              </a:xfrm>
              <a:prstGeom prst="rect">
                <a:avLst/>
              </a:prstGeom>
            </p:spPr>
          </p:pic>
        </mc:Fallback>
      </mc:AlternateContent>
    </p:spTree>
    <p:extLst>
      <p:ext uri="{BB962C8B-B14F-4D97-AF65-F5344CB8AC3E}">
        <p14:creationId xmlns:p14="http://schemas.microsoft.com/office/powerpoint/2010/main" val="18165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4026-5B50-447A-AE2C-E2727AABAB4E}"/>
              </a:ext>
            </a:extLst>
          </p:cNvPr>
          <p:cNvSpPr>
            <a:spLocks noGrp="1"/>
          </p:cNvSpPr>
          <p:nvPr>
            <p:ph type="title"/>
          </p:nvPr>
        </p:nvSpPr>
        <p:spPr/>
        <p:txBody>
          <a:bodyPr/>
          <a:lstStyle/>
          <a:p>
            <a:r>
              <a:rPr lang="en-US" dirty="0"/>
              <a:t>Weak Entity type</a:t>
            </a:r>
          </a:p>
        </p:txBody>
      </p:sp>
      <p:sp>
        <p:nvSpPr>
          <p:cNvPr id="3" name="Content Placeholder 2">
            <a:extLst>
              <a:ext uri="{FF2B5EF4-FFF2-40B4-BE49-F238E27FC236}">
                <a16:creationId xmlns:a16="http://schemas.microsoft.com/office/drawing/2014/main" id="{88D5531B-E3EE-4333-A88B-3E5CDCAE317A}"/>
              </a:ext>
            </a:extLst>
          </p:cNvPr>
          <p:cNvSpPr>
            <a:spLocks noGrp="1"/>
          </p:cNvSpPr>
          <p:nvPr>
            <p:ph idx="1"/>
          </p:nvPr>
        </p:nvSpPr>
        <p:spPr/>
        <p:txBody>
          <a:bodyPr/>
          <a:lstStyle/>
          <a:p>
            <a:r>
              <a:rPr lang="en-US" dirty="0"/>
              <a:t>There are entities that exist because of them being related to another entity type. Examples – section of a course, dependent of an employee, etc.</a:t>
            </a:r>
          </a:p>
          <a:p>
            <a:r>
              <a:rPr lang="en-US" dirty="0"/>
              <a:t>Such an entity will not have an identifier of its own. Example – section is identified by course number it is section of, and its section number, a dependent is identified by the employee whose dependent is.</a:t>
            </a:r>
          </a:p>
          <a:p>
            <a:r>
              <a:rPr lang="en-US" dirty="0"/>
              <a:t>Weak entity type is related to the identifying entity type by an identifying relationship type.</a:t>
            </a:r>
          </a:p>
        </p:txBody>
      </p:sp>
      <mc:AlternateContent xmlns:mc="http://schemas.openxmlformats.org/markup-compatibility/2006">
        <mc:Choice xmlns:p14="http://schemas.microsoft.com/office/powerpoint/2010/main" Requires="p14">
          <p:contentPart p14:bwMode="auto" r:id="rId3">
            <p14:nvContentPartPr>
              <p14:cNvPr id="11" name="Ink 11">
                <a:extLst>
                  <a:ext uri="{FF2B5EF4-FFF2-40B4-BE49-F238E27FC236}">
                    <a16:creationId xmlns:a16="http://schemas.microsoft.com/office/drawing/2014/main" id="{492EEC60-B8FC-6C49-A656-732521E94C78}"/>
                  </a:ext>
                </a:extLst>
              </p14:cNvPr>
              <p14:cNvContentPartPr/>
              <p14:nvPr/>
            </p14:nvContentPartPr>
            <p14:xfrm>
              <a:off x="397396" y="3461911"/>
              <a:ext cx="10201320" cy="2260080"/>
            </p14:xfrm>
          </p:contentPart>
        </mc:Choice>
        <mc:Fallback>
          <p:pic>
            <p:nvPicPr>
              <p:cNvPr id="11" name="Ink 11">
                <a:extLst>
                  <a:ext uri="{FF2B5EF4-FFF2-40B4-BE49-F238E27FC236}">
                    <a16:creationId xmlns:a16="http://schemas.microsoft.com/office/drawing/2014/main" id="{492EEC60-B8FC-6C49-A656-732521E94C78}"/>
                  </a:ext>
                </a:extLst>
              </p:cNvPr>
              <p:cNvPicPr/>
              <p:nvPr/>
            </p:nvPicPr>
            <p:blipFill>
              <a:blip r:embed="rId4"/>
              <a:stretch>
                <a:fillRect/>
              </a:stretch>
            </p:blipFill>
            <p:spPr>
              <a:xfrm>
                <a:off x="381917" y="3446431"/>
                <a:ext cx="10231559" cy="2290680"/>
              </a:xfrm>
              <a:prstGeom prst="rect">
                <a:avLst/>
              </a:prstGeom>
            </p:spPr>
          </p:pic>
        </mc:Fallback>
      </mc:AlternateContent>
    </p:spTree>
    <p:extLst>
      <p:ext uri="{BB962C8B-B14F-4D97-AF65-F5344CB8AC3E}">
        <p14:creationId xmlns:p14="http://schemas.microsoft.com/office/powerpoint/2010/main" val="61917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11C3-CC25-4138-A2DF-66693BFDE93D}"/>
              </a:ext>
            </a:extLst>
          </p:cNvPr>
          <p:cNvSpPr>
            <a:spLocks noGrp="1"/>
          </p:cNvSpPr>
          <p:nvPr>
            <p:ph type="title"/>
          </p:nvPr>
        </p:nvSpPr>
        <p:spPr/>
        <p:txBody>
          <a:bodyPr/>
          <a:lstStyle/>
          <a:p>
            <a:r>
              <a:rPr lang="en-US" dirty="0"/>
              <a:t>Visualizing Relationships</a:t>
            </a:r>
          </a:p>
        </p:txBody>
      </p:sp>
      <p:grpSp>
        <p:nvGrpSpPr>
          <p:cNvPr id="4" name="Group 3">
            <a:extLst>
              <a:ext uri="{FF2B5EF4-FFF2-40B4-BE49-F238E27FC236}">
                <a16:creationId xmlns:a16="http://schemas.microsoft.com/office/drawing/2014/main" id="{72258845-E42E-41D6-8FB5-084048155547}"/>
              </a:ext>
            </a:extLst>
          </p:cNvPr>
          <p:cNvGrpSpPr/>
          <p:nvPr/>
        </p:nvGrpSpPr>
        <p:grpSpPr>
          <a:xfrm>
            <a:off x="4431523" y="1328752"/>
            <a:ext cx="7484431" cy="3755600"/>
            <a:chOff x="2334126" y="1690688"/>
            <a:chExt cx="6918156" cy="3953673"/>
          </a:xfrm>
        </p:grpSpPr>
        <p:sp>
          <p:nvSpPr>
            <p:cNvPr id="5" name="Rectangle 4">
              <a:extLst>
                <a:ext uri="{FF2B5EF4-FFF2-40B4-BE49-F238E27FC236}">
                  <a16:creationId xmlns:a16="http://schemas.microsoft.com/office/drawing/2014/main" id="{F6A92DE4-2153-43C3-A81D-B2F2127646F2}"/>
                </a:ext>
              </a:extLst>
            </p:cNvPr>
            <p:cNvSpPr/>
            <p:nvPr/>
          </p:nvSpPr>
          <p:spPr>
            <a:xfrm>
              <a:off x="2971800" y="4002934"/>
              <a:ext cx="4319336" cy="9384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6" name="TextBox 5">
              <a:extLst>
                <a:ext uri="{FF2B5EF4-FFF2-40B4-BE49-F238E27FC236}">
                  <a16:creationId xmlns:a16="http://schemas.microsoft.com/office/drawing/2014/main" id="{B3DEA2C4-4884-4C4A-8556-0BA8F6A06237}"/>
                </a:ext>
              </a:extLst>
            </p:cNvPr>
            <p:cNvSpPr txBox="1"/>
            <p:nvPr/>
          </p:nvSpPr>
          <p:spPr>
            <a:xfrm>
              <a:off x="4671260" y="4287499"/>
              <a:ext cx="920416" cy="369332"/>
            </a:xfrm>
            <a:prstGeom prst="rect">
              <a:avLst/>
            </a:prstGeom>
            <a:noFill/>
          </p:spPr>
          <p:txBody>
            <a:bodyPr wrap="square" rtlCol="0">
              <a:spAutoFit/>
            </a:bodyPr>
            <a:lstStyle/>
            <a:p>
              <a:r>
                <a:rPr lang="en-US" dirty="0"/>
                <a:t>Student</a:t>
              </a:r>
            </a:p>
          </p:txBody>
        </p:sp>
        <p:sp>
          <p:nvSpPr>
            <p:cNvPr id="7" name="Oval 6">
              <a:extLst>
                <a:ext uri="{FF2B5EF4-FFF2-40B4-BE49-F238E27FC236}">
                  <a16:creationId xmlns:a16="http://schemas.microsoft.com/office/drawing/2014/main" id="{C0C615B0-8617-429B-8A14-2603B9685080}"/>
                </a:ext>
              </a:extLst>
            </p:cNvPr>
            <p:cNvSpPr/>
            <p:nvPr/>
          </p:nvSpPr>
          <p:spPr>
            <a:xfrm>
              <a:off x="2334126" y="2823839"/>
              <a:ext cx="1347536"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99B77C-55DF-4C6F-9A04-BDC69F213FAB}"/>
                </a:ext>
              </a:extLst>
            </p:cNvPr>
            <p:cNvSpPr txBox="1"/>
            <p:nvPr/>
          </p:nvSpPr>
          <p:spPr>
            <a:xfrm>
              <a:off x="2334127" y="2823839"/>
              <a:ext cx="1443788" cy="369332"/>
            </a:xfrm>
            <a:prstGeom prst="rect">
              <a:avLst/>
            </a:prstGeom>
            <a:noFill/>
          </p:spPr>
          <p:txBody>
            <a:bodyPr wrap="square" rtlCol="0">
              <a:spAutoFit/>
            </a:bodyPr>
            <a:lstStyle/>
            <a:p>
              <a:pPr algn="ctr"/>
              <a:r>
                <a:rPr lang="en-US" b="1" u="sng" dirty="0"/>
                <a:t>Roll-Number</a:t>
              </a:r>
            </a:p>
          </p:txBody>
        </p:sp>
        <p:sp>
          <p:nvSpPr>
            <p:cNvPr id="9" name="Oval 8">
              <a:extLst>
                <a:ext uri="{FF2B5EF4-FFF2-40B4-BE49-F238E27FC236}">
                  <a16:creationId xmlns:a16="http://schemas.microsoft.com/office/drawing/2014/main" id="{5D016CB3-924C-4A8B-BF33-C19B00D287FD}"/>
                </a:ext>
              </a:extLst>
            </p:cNvPr>
            <p:cNvSpPr/>
            <p:nvPr/>
          </p:nvSpPr>
          <p:spPr>
            <a:xfrm>
              <a:off x="4092739" y="2807070"/>
              <a:ext cx="1038729" cy="344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567CE4C-CE1A-44D3-8EF3-B63719317C98}"/>
                </a:ext>
              </a:extLst>
            </p:cNvPr>
            <p:cNvSpPr txBox="1"/>
            <p:nvPr/>
          </p:nvSpPr>
          <p:spPr>
            <a:xfrm>
              <a:off x="4114798" y="2807069"/>
              <a:ext cx="1112923" cy="369332"/>
            </a:xfrm>
            <a:prstGeom prst="rect">
              <a:avLst/>
            </a:prstGeom>
            <a:noFill/>
          </p:spPr>
          <p:txBody>
            <a:bodyPr wrap="square" rtlCol="0">
              <a:spAutoFit/>
            </a:bodyPr>
            <a:lstStyle/>
            <a:p>
              <a:pPr algn="ctr"/>
              <a:r>
                <a:rPr lang="en-US" dirty="0"/>
                <a:t>name</a:t>
              </a:r>
            </a:p>
          </p:txBody>
        </p:sp>
        <p:sp>
          <p:nvSpPr>
            <p:cNvPr id="11" name="Oval 10">
              <a:extLst>
                <a:ext uri="{FF2B5EF4-FFF2-40B4-BE49-F238E27FC236}">
                  <a16:creationId xmlns:a16="http://schemas.microsoft.com/office/drawing/2014/main" id="{18A32894-98C4-4885-A3D1-43F0B6E1B4AD}"/>
                </a:ext>
              </a:extLst>
            </p:cNvPr>
            <p:cNvSpPr/>
            <p:nvPr/>
          </p:nvSpPr>
          <p:spPr>
            <a:xfrm>
              <a:off x="3227471" y="2202302"/>
              <a:ext cx="1347536"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087A618-BA3F-43E0-95C5-ADC132AD7851}"/>
                </a:ext>
              </a:extLst>
            </p:cNvPr>
            <p:cNvSpPr txBox="1"/>
            <p:nvPr/>
          </p:nvSpPr>
          <p:spPr>
            <a:xfrm>
              <a:off x="3227472" y="2202302"/>
              <a:ext cx="1443788" cy="369332"/>
            </a:xfrm>
            <a:prstGeom prst="rect">
              <a:avLst/>
            </a:prstGeom>
            <a:noFill/>
          </p:spPr>
          <p:txBody>
            <a:bodyPr wrap="square" rtlCol="0">
              <a:spAutoFit/>
            </a:bodyPr>
            <a:lstStyle/>
            <a:p>
              <a:pPr algn="ctr"/>
              <a:r>
                <a:rPr lang="en-US" dirty="0" err="1"/>
                <a:t>Fname</a:t>
              </a:r>
              <a:endParaRPr lang="en-US" dirty="0"/>
            </a:p>
          </p:txBody>
        </p:sp>
        <p:sp>
          <p:nvSpPr>
            <p:cNvPr id="13" name="Oval 12">
              <a:extLst>
                <a:ext uri="{FF2B5EF4-FFF2-40B4-BE49-F238E27FC236}">
                  <a16:creationId xmlns:a16="http://schemas.microsoft.com/office/drawing/2014/main" id="{64526211-22B9-453C-80A6-F2AD935E3880}"/>
                </a:ext>
              </a:extLst>
            </p:cNvPr>
            <p:cNvSpPr/>
            <p:nvPr/>
          </p:nvSpPr>
          <p:spPr>
            <a:xfrm>
              <a:off x="4162923" y="1690688"/>
              <a:ext cx="948891"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F7E33C8-C331-458B-874A-6A8F569EEAF6}"/>
                </a:ext>
              </a:extLst>
            </p:cNvPr>
            <p:cNvSpPr txBox="1"/>
            <p:nvPr/>
          </p:nvSpPr>
          <p:spPr>
            <a:xfrm>
              <a:off x="4162924" y="1690688"/>
              <a:ext cx="1016669" cy="369332"/>
            </a:xfrm>
            <a:prstGeom prst="rect">
              <a:avLst/>
            </a:prstGeom>
            <a:noFill/>
          </p:spPr>
          <p:txBody>
            <a:bodyPr wrap="square" rtlCol="0">
              <a:spAutoFit/>
            </a:bodyPr>
            <a:lstStyle/>
            <a:p>
              <a:pPr algn="ctr"/>
              <a:r>
                <a:rPr lang="en-US" dirty="0"/>
                <a:t>MI</a:t>
              </a:r>
            </a:p>
          </p:txBody>
        </p:sp>
        <p:sp>
          <p:nvSpPr>
            <p:cNvPr id="15" name="Oval 14">
              <a:extLst>
                <a:ext uri="{FF2B5EF4-FFF2-40B4-BE49-F238E27FC236}">
                  <a16:creationId xmlns:a16="http://schemas.microsoft.com/office/drawing/2014/main" id="{EDECDE8F-79B4-4123-A115-FC49EA2BABF6}"/>
                </a:ext>
              </a:extLst>
            </p:cNvPr>
            <p:cNvSpPr/>
            <p:nvPr/>
          </p:nvSpPr>
          <p:spPr>
            <a:xfrm>
              <a:off x="4869781" y="2202302"/>
              <a:ext cx="1347536"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4EA4B73-CC41-4071-9EC9-B95BFC39C2CD}"/>
                </a:ext>
              </a:extLst>
            </p:cNvPr>
            <p:cNvSpPr txBox="1"/>
            <p:nvPr/>
          </p:nvSpPr>
          <p:spPr>
            <a:xfrm>
              <a:off x="4869782" y="2202302"/>
              <a:ext cx="1443788" cy="369332"/>
            </a:xfrm>
            <a:prstGeom prst="rect">
              <a:avLst/>
            </a:prstGeom>
            <a:noFill/>
          </p:spPr>
          <p:txBody>
            <a:bodyPr wrap="square" rtlCol="0">
              <a:spAutoFit/>
            </a:bodyPr>
            <a:lstStyle/>
            <a:p>
              <a:pPr algn="ctr"/>
              <a:r>
                <a:rPr lang="en-US" dirty="0" err="1"/>
                <a:t>LastName</a:t>
              </a:r>
              <a:endParaRPr lang="en-US" dirty="0"/>
            </a:p>
          </p:txBody>
        </p:sp>
        <p:sp>
          <p:nvSpPr>
            <p:cNvPr id="17" name="Oval 16">
              <a:extLst>
                <a:ext uri="{FF2B5EF4-FFF2-40B4-BE49-F238E27FC236}">
                  <a16:creationId xmlns:a16="http://schemas.microsoft.com/office/drawing/2014/main" id="{8C284F2B-5F59-4ADE-B502-7007F5428439}"/>
                </a:ext>
              </a:extLst>
            </p:cNvPr>
            <p:cNvSpPr/>
            <p:nvPr/>
          </p:nvSpPr>
          <p:spPr>
            <a:xfrm>
              <a:off x="5528509" y="2807069"/>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EF5F803-7D66-48AE-A57D-769E8FD648A5}"/>
                </a:ext>
              </a:extLst>
            </p:cNvPr>
            <p:cNvSpPr txBox="1"/>
            <p:nvPr/>
          </p:nvSpPr>
          <p:spPr>
            <a:xfrm>
              <a:off x="5528510" y="2807069"/>
              <a:ext cx="992605" cy="369332"/>
            </a:xfrm>
            <a:prstGeom prst="rect">
              <a:avLst/>
            </a:prstGeom>
            <a:noFill/>
          </p:spPr>
          <p:txBody>
            <a:bodyPr wrap="square" rtlCol="0">
              <a:spAutoFit/>
            </a:bodyPr>
            <a:lstStyle/>
            <a:p>
              <a:pPr algn="ctr"/>
              <a:r>
                <a:rPr lang="en-US" dirty="0"/>
                <a:t>gender</a:t>
              </a:r>
            </a:p>
          </p:txBody>
        </p:sp>
        <p:sp>
          <p:nvSpPr>
            <p:cNvPr id="19" name="Oval 18">
              <a:extLst>
                <a:ext uri="{FF2B5EF4-FFF2-40B4-BE49-F238E27FC236}">
                  <a16:creationId xmlns:a16="http://schemas.microsoft.com/office/drawing/2014/main" id="{9BA02114-E28D-496C-964F-6CDC87E6E69C}"/>
                </a:ext>
              </a:extLst>
            </p:cNvPr>
            <p:cNvSpPr/>
            <p:nvPr/>
          </p:nvSpPr>
          <p:spPr>
            <a:xfrm>
              <a:off x="6755729" y="3044055"/>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D94096B-A088-4A82-86E2-622B8A0590C8}"/>
                </a:ext>
              </a:extLst>
            </p:cNvPr>
            <p:cNvSpPr txBox="1"/>
            <p:nvPr/>
          </p:nvSpPr>
          <p:spPr>
            <a:xfrm>
              <a:off x="6755730" y="3044055"/>
              <a:ext cx="992605" cy="369332"/>
            </a:xfrm>
            <a:prstGeom prst="rect">
              <a:avLst/>
            </a:prstGeom>
            <a:noFill/>
          </p:spPr>
          <p:txBody>
            <a:bodyPr wrap="square" rtlCol="0">
              <a:spAutoFit/>
            </a:bodyPr>
            <a:lstStyle/>
            <a:p>
              <a:pPr algn="ctr"/>
              <a:r>
                <a:rPr lang="en-US" dirty="0" err="1"/>
                <a:t>DoB</a:t>
              </a:r>
              <a:endParaRPr lang="en-US" dirty="0"/>
            </a:p>
          </p:txBody>
        </p:sp>
        <p:sp>
          <p:nvSpPr>
            <p:cNvPr id="21" name="Oval 20">
              <a:extLst>
                <a:ext uri="{FF2B5EF4-FFF2-40B4-BE49-F238E27FC236}">
                  <a16:creationId xmlns:a16="http://schemas.microsoft.com/office/drawing/2014/main" id="{B884320F-4CCB-481D-8984-78751CB759F6}"/>
                </a:ext>
              </a:extLst>
            </p:cNvPr>
            <p:cNvSpPr/>
            <p:nvPr/>
          </p:nvSpPr>
          <p:spPr>
            <a:xfrm>
              <a:off x="7682159" y="3523493"/>
              <a:ext cx="1491918" cy="646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25DC315-E181-4BE6-917F-A430957F902B}"/>
                </a:ext>
              </a:extLst>
            </p:cNvPr>
            <p:cNvSpPr txBox="1"/>
            <p:nvPr/>
          </p:nvSpPr>
          <p:spPr>
            <a:xfrm>
              <a:off x="7682159" y="3523493"/>
              <a:ext cx="1491916" cy="646331"/>
            </a:xfrm>
            <a:prstGeom prst="rect">
              <a:avLst/>
            </a:prstGeom>
            <a:noFill/>
          </p:spPr>
          <p:txBody>
            <a:bodyPr wrap="square" rtlCol="0">
              <a:spAutoFit/>
            </a:bodyPr>
            <a:lstStyle/>
            <a:p>
              <a:pPr algn="ctr"/>
              <a:r>
                <a:rPr lang="en-US" dirty="0"/>
                <a:t>Contact</a:t>
              </a:r>
            </a:p>
            <a:p>
              <a:pPr algn="ctr"/>
              <a:r>
                <a:rPr lang="en-US" dirty="0"/>
                <a:t>numbers</a:t>
              </a:r>
            </a:p>
          </p:txBody>
        </p:sp>
        <p:sp>
          <p:nvSpPr>
            <p:cNvPr id="23" name="Oval 22">
              <a:extLst>
                <a:ext uri="{FF2B5EF4-FFF2-40B4-BE49-F238E27FC236}">
                  <a16:creationId xmlns:a16="http://schemas.microsoft.com/office/drawing/2014/main" id="{C8900888-66EC-4B79-B383-E301E9208043}"/>
                </a:ext>
              </a:extLst>
            </p:cNvPr>
            <p:cNvSpPr/>
            <p:nvPr/>
          </p:nvSpPr>
          <p:spPr>
            <a:xfrm>
              <a:off x="7603953" y="3451122"/>
              <a:ext cx="1648329" cy="798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E1C1B45-9C6D-4085-8432-47307F332F5D}"/>
                </a:ext>
              </a:extLst>
            </p:cNvPr>
            <p:cNvSpPr/>
            <p:nvPr/>
          </p:nvSpPr>
          <p:spPr>
            <a:xfrm>
              <a:off x="7997990" y="4572065"/>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A121B47-3EF9-48A9-BB83-A591C15F3794}"/>
                </a:ext>
              </a:extLst>
            </p:cNvPr>
            <p:cNvSpPr txBox="1"/>
            <p:nvPr/>
          </p:nvSpPr>
          <p:spPr>
            <a:xfrm>
              <a:off x="7997991" y="4572065"/>
              <a:ext cx="992605" cy="369332"/>
            </a:xfrm>
            <a:prstGeom prst="rect">
              <a:avLst/>
            </a:prstGeom>
            <a:noFill/>
          </p:spPr>
          <p:txBody>
            <a:bodyPr wrap="square" rtlCol="0">
              <a:spAutoFit/>
            </a:bodyPr>
            <a:lstStyle/>
            <a:p>
              <a:pPr algn="ctr"/>
              <a:r>
                <a:rPr lang="en-US" dirty="0"/>
                <a:t>email</a:t>
              </a:r>
            </a:p>
          </p:txBody>
        </p:sp>
        <p:sp>
          <p:nvSpPr>
            <p:cNvPr id="26" name="Oval 25">
              <a:extLst>
                <a:ext uri="{FF2B5EF4-FFF2-40B4-BE49-F238E27FC236}">
                  <a16:creationId xmlns:a16="http://schemas.microsoft.com/office/drawing/2014/main" id="{62DE68AA-D725-4331-8EF8-13A91C1782A8}"/>
                </a:ext>
              </a:extLst>
            </p:cNvPr>
            <p:cNvSpPr/>
            <p:nvPr/>
          </p:nvSpPr>
          <p:spPr>
            <a:xfrm>
              <a:off x="6217316" y="5275029"/>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152C5E2-E1A3-4F7B-8AC2-BEBCB681BC8F}"/>
                </a:ext>
              </a:extLst>
            </p:cNvPr>
            <p:cNvSpPr txBox="1"/>
            <p:nvPr/>
          </p:nvSpPr>
          <p:spPr>
            <a:xfrm>
              <a:off x="6217317" y="5275029"/>
              <a:ext cx="992605" cy="369332"/>
            </a:xfrm>
            <a:prstGeom prst="rect">
              <a:avLst/>
            </a:prstGeom>
            <a:noFill/>
          </p:spPr>
          <p:txBody>
            <a:bodyPr wrap="square" rtlCol="0">
              <a:spAutoFit/>
            </a:bodyPr>
            <a:lstStyle/>
            <a:p>
              <a:pPr algn="ctr"/>
              <a:r>
                <a:rPr lang="en-US" dirty="0" err="1"/>
                <a:t>YoJ</a:t>
              </a:r>
              <a:endParaRPr lang="en-US" dirty="0"/>
            </a:p>
          </p:txBody>
        </p:sp>
        <p:sp>
          <p:nvSpPr>
            <p:cNvPr id="28" name="Oval 27">
              <a:extLst>
                <a:ext uri="{FF2B5EF4-FFF2-40B4-BE49-F238E27FC236}">
                  <a16:creationId xmlns:a16="http://schemas.microsoft.com/office/drawing/2014/main" id="{8861FAD5-2B21-4B26-9151-BBBACF016D1E}"/>
                </a:ext>
              </a:extLst>
            </p:cNvPr>
            <p:cNvSpPr/>
            <p:nvPr/>
          </p:nvSpPr>
          <p:spPr>
            <a:xfrm>
              <a:off x="3777914" y="5221705"/>
              <a:ext cx="926432" cy="360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D193EA6-4D32-4B20-87C5-8522255C31D7}"/>
                </a:ext>
              </a:extLst>
            </p:cNvPr>
            <p:cNvSpPr txBox="1"/>
            <p:nvPr/>
          </p:nvSpPr>
          <p:spPr>
            <a:xfrm>
              <a:off x="3777915" y="5221705"/>
              <a:ext cx="992605" cy="369332"/>
            </a:xfrm>
            <a:prstGeom prst="rect">
              <a:avLst/>
            </a:prstGeom>
            <a:noFill/>
          </p:spPr>
          <p:txBody>
            <a:bodyPr wrap="square" rtlCol="0">
              <a:spAutoFit/>
            </a:bodyPr>
            <a:lstStyle/>
            <a:p>
              <a:pPr algn="ctr"/>
              <a:r>
                <a:rPr lang="en-US" dirty="0" err="1"/>
                <a:t>cgpa</a:t>
              </a:r>
              <a:endParaRPr lang="en-US" dirty="0"/>
            </a:p>
          </p:txBody>
        </p:sp>
        <p:sp>
          <p:nvSpPr>
            <p:cNvPr id="30" name="Oval 29">
              <a:extLst>
                <a:ext uri="{FF2B5EF4-FFF2-40B4-BE49-F238E27FC236}">
                  <a16:creationId xmlns:a16="http://schemas.microsoft.com/office/drawing/2014/main" id="{16C0ABCC-9C66-453E-BBE7-DFBA34460CF2}"/>
                </a:ext>
              </a:extLst>
            </p:cNvPr>
            <p:cNvSpPr/>
            <p:nvPr/>
          </p:nvSpPr>
          <p:spPr>
            <a:xfrm>
              <a:off x="7931816" y="5213320"/>
              <a:ext cx="926432" cy="360947"/>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5674C3B-29AF-406D-9505-91919D4B54E6}"/>
                </a:ext>
              </a:extLst>
            </p:cNvPr>
            <p:cNvSpPr txBox="1"/>
            <p:nvPr/>
          </p:nvSpPr>
          <p:spPr>
            <a:xfrm>
              <a:off x="7916777" y="5224525"/>
              <a:ext cx="992605" cy="369332"/>
            </a:xfrm>
            <a:prstGeom prst="rect">
              <a:avLst/>
            </a:prstGeom>
            <a:noFill/>
          </p:spPr>
          <p:txBody>
            <a:bodyPr wrap="square" rtlCol="0">
              <a:spAutoFit/>
            </a:bodyPr>
            <a:lstStyle/>
            <a:p>
              <a:pPr algn="ctr"/>
              <a:r>
                <a:rPr lang="en-US" dirty="0">
                  <a:ln>
                    <a:solidFill>
                      <a:schemeClr val="tx1"/>
                    </a:solidFill>
                    <a:prstDash val="dash"/>
                  </a:ln>
                </a:rPr>
                <a:t>age</a:t>
              </a:r>
            </a:p>
          </p:txBody>
        </p:sp>
        <p:cxnSp>
          <p:nvCxnSpPr>
            <p:cNvPr id="32" name="Straight Connector 31">
              <a:extLst>
                <a:ext uri="{FF2B5EF4-FFF2-40B4-BE49-F238E27FC236}">
                  <a16:creationId xmlns:a16="http://schemas.microsoft.com/office/drawing/2014/main" id="{3EF1C3D5-57C5-47C2-AA39-CCE52CFB0238}"/>
                </a:ext>
              </a:extLst>
            </p:cNvPr>
            <p:cNvCxnSpPr>
              <a:endCxn id="8" idx="2"/>
            </p:cNvCxnSpPr>
            <p:nvPr/>
          </p:nvCxnSpPr>
          <p:spPr>
            <a:xfrm flipH="1" flipV="1">
              <a:off x="3056021" y="3193171"/>
              <a:ext cx="890337" cy="809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C52342C-CEE7-4B31-A39A-8F7C3B4BA009}"/>
                </a:ext>
              </a:extLst>
            </p:cNvPr>
            <p:cNvCxnSpPr>
              <a:cxnSpLocks/>
              <a:endCxn id="10" idx="2"/>
            </p:cNvCxnSpPr>
            <p:nvPr/>
          </p:nvCxnSpPr>
          <p:spPr>
            <a:xfrm flipH="1" flipV="1">
              <a:off x="4671260" y="3176401"/>
              <a:ext cx="33086" cy="82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1D85F8-B658-4762-A69C-5B2B0813BD4E}"/>
                </a:ext>
              </a:extLst>
            </p:cNvPr>
            <p:cNvCxnSpPr>
              <a:cxnSpLocks/>
              <a:stCxn id="10" idx="0"/>
              <a:endCxn id="12" idx="2"/>
            </p:cNvCxnSpPr>
            <p:nvPr/>
          </p:nvCxnSpPr>
          <p:spPr>
            <a:xfrm flipH="1" flipV="1">
              <a:off x="3949366" y="2571634"/>
              <a:ext cx="721894" cy="235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4BB841-ABC7-49A5-929C-F0A614DB3FF0}"/>
                </a:ext>
              </a:extLst>
            </p:cNvPr>
            <p:cNvCxnSpPr>
              <a:cxnSpLocks/>
              <a:stCxn id="10" idx="0"/>
              <a:endCxn id="14" idx="2"/>
            </p:cNvCxnSpPr>
            <p:nvPr/>
          </p:nvCxnSpPr>
          <p:spPr>
            <a:xfrm flipH="1" flipV="1">
              <a:off x="4671259" y="2060020"/>
              <a:ext cx="1" cy="747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0E28D7-EAFB-448B-859A-EDC135F2F2B9}"/>
                </a:ext>
              </a:extLst>
            </p:cNvPr>
            <p:cNvCxnSpPr>
              <a:cxnSpLocks/>
              <a:stCxn id="10" idx="0"/>
              <a:endCxn id="16" idx="2"/>
            </p:cNvCxnSpPr>
            <p:nvPr/>
          </p:nvCxnSpPr>
          <p:spPr>
            <a:xfrm flipV="1">
              <a:off x="4671260" y="2571634"/>
              <a:ext cx="920416" cy="235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C00A45-A706-4056-A207-D11B02B377C8}"/>
                </a:ext>
              </a:extLst>
            </p:cNvPr>
            <p:cNvCxnSpPr>
              <a:cxnSpLocks/>
              <a:endCxn id="18" idx="2"/>
            </p:cNvCxnSpPr>
            <p:nvPr/>
          </p:nvCxnSpPr>
          <p:spPr>
            <a:xfrm flipV="1">
              <a:off x="5442786" y="3176401"/>
              <a:ext cx="582027" cy="855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519071-732C-4704-92FB-6FC093E2EB6A}"/>
                </a:ext>
              </a:extLst>
            </p:cNvPr>
            <p:cNvCxnSpPr>
              <a:cxnSpLocks/>
              <a:endCxn id="20" idx="2"/>
            </p:cNvCxnSpPr>
            <p:nvPr/>
          </p:nvCxnSpPr>
          <p:spPr>
            <a:xfrm flipV="1">
              <a:off x="6303044" y="3413387"/>
              <a:ext cx="948989" cy="594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83DBF5-19EE-4229-B05F-54E58C53AF28}"/>
                </a:ext>
              </a:extLst>
            </p:cNvPr>
            <p:cNvCxnSpPr>
              <a:cxnSpLocks/>
              <a:endCxn id="22" idx="1"/>
            </p:cNvCxnSpPr>
            <p:nvPr/>
          </p:nvCxnSpPr>
          <p:spPr>
            <a:xfrm flipV="1">
              <a:off x="7239248" y="3846659"/>
              <a:ext cx="442911" cy="409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9A9B89-7058-4E48-AA17-9A33F711AA8E}"/>
                </a:ext>
              </a:extLst>
            </p:cNvPr>
            <p:cNvCxnSpPr>
              <a:cxnSpLocks/>
              <a:endCxn id="25" idx="1"/>
            </p:cNvCxnSpPr>
            <p:nvPr/>
          </p:nvCxnSpPr>
          <p:spPr>
            <a:xfrm>
              <a:off x="7245641" y="4436360"/>
              <a:ext cx="752350" cy="320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F61FA8-8A30-4FF5-9E07-D911EF2B9ED6}"/>
                </a:ext>
              </a:extLst>
            </p:cNvPr>
            <p:cNvCxnSpPr>
              <a:cxnSpLocks/>
              <a:endCxn id="31" idx="0"/>
            </p:cNvCxnSpPr>
            <p:nvPr/>
          </p:nvCxnSpPr>
          <p:spPr>
            <a:xfrm>
              <a:off x="7253348" y="4768192"/>
              <a:ext cx="1159732" cy="4563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DDEA1931-E5DE-490E-AEFD-B49601E0ECBF}"/>
                </a:ext>
              </a:extLst>
            </p:cNvPr>
            <p:cNvCxnSpPr>
              <a:cxnSpLocks/>
              <a:endCxn id="27" idx="0"/>
            </p:cNvCxnSpPr>
            <p:nvPr/>
          </p:nvCxnSpPr>
          <p:spPr>
            <a:xfrm>
              <a:off x="6501844" y="4949058"/>
              <a:ext cx="211776" cy="325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AB2F05-2E9D-4A26-B531-7394317C26D4}"/>
                </a:ext>
              </a:extLst>
            </p:cNvPr>
            <p:cNvCxnSpPr>
              <a:cxnSpLocks/>
            </p:cNvCxnSpPr>
            <p:nvPr/>
          </p:nvCxnSpPr>
          <p:spPr>
            <a:xfrm flipH="1">
              <a:off x="4528103" y="4933012"/>
              <a:ext cx="384680" cy="3259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C6467B15-041B-4FCD-B660-296A89BCD2FE}"/>
              </a:ext>
            </a:extLst>
          </p:cNvPr>
          <p:cNvSpPr/>
          <p:nvPr/>
        </p:nvSpPr>
        <p:spPr>
          <a:xfrm>
            <a:off x="534839" y="1741012"/>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E78E1CB-441A-492C-BEA4-503195D59432}"/>
              </a:ext>
            </a:extLst>
          </p:cNvPr>
          <p:cNvSpPr txBox="1"/>
          <p:nvPr/>
        </p:nvSpPr>
        <p:spPr>
          <a:xfrm>
            <a:off x="832006" y="1864970"/>
            <a:ext cx="1065805" cy="461665"/>
          </a:xfrm>
          <a:prstGeom prst="rect">
            <a:avLst/>
          </a:prstGeom>
          <a:noFill/>
        </p:spPr>
        <p:txBody>
          <a:bodyPr wrap="square" rtlCol="0">
            <a:spAutoFit/>
          </a:bodyPr>
          <a:lstStyle/>
          <a:p>
            <a:r>
              <a:rPr lang="en-US" sz="2400" dirty="0"/>
              <a:t>Course</a:t>
            </a:r>
          </a:p>
        </p:txBody>
      </p:sp>
      <p:sp>
        <p:nvSpPr>
          <p:cNvPr id="45" name="Rectangle 44">
            <a:extLst>
              <a:ext uri="{FF2B5EF4-FFF2-40B4-BE49-F238E27FC236}">
                <a16:creationId xmlns:a16="http://schemas.microsoft.com/office/drawing/2014/main" id="{388CC03E-B159-4FEB-B208-02318ADAF99A}"/>
              </a:ext>
            </a:extLst>
          </p:cNvPr>
          <p:cNvSpPr/>
          <p:nvPr/>
        </p:nvSpPr>
        <p:spPr>
          <a:xfrm>
            <a:off x="459081" y="4206711"/>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61E35D7-BD24-40F8-B3DE-6ADC0D96D267}"/>
              </a:ext>
            </a:extLst>
          </p:cNvPr>
          <p:cNvSpPr txBox="1"/>
          <p:nvPr/>
        </p:nvSpPr>
        <p:spPr>
          <a:xfrm>
            <a:off x="756248" y="4330669"/>
            <a:ext cx="1141563" cy="461665"/>
          </a:xfrm>
          <a:prstGeom prst="rect">
            <a:avLst/>
          </a:prstGeom>
          <a:noFill/>
        </p:spPr>
        <p:txBody>
          <a:bodyPr wrap="square" rtlCol="0">
            <a:spAutoFit/>
          </a:bodyPr>
          <a:lstStyle/>
          <a:p>
            <a:r>
              <a:rPr lang="en-US" sz="2400" dirty="0"/>
              <a:t>Section</a:t>
            </a:r>
          </a:p>
        </p:txBody>
      </p:sp>
      <p:sp>
        <p:nvSpPr>
          <p:cNvPr id="47" name="Rectangle 46">
            <a:extLst>
              <a:ext uri="{FF2B5EF4-FFF2-40B4-BE49-F238E27FC236}">
                <a16:creationId xmlns:a16="http://schemas.microsoft.com/office/drawing/2014/main" id="{30F5CDD7-2D93-4480-B34F-144A3BEE34F6}"/>
              </a:ext>
            </a:extLst>
          </p:cNvPr>
          <p:cNvSpPr/>
          <p:nvPr/>
        </p:nvSpPr>
        <p:spPr>
          <a:xfrm>
            <a:off x="2088394" y="5604000"/>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9B78394-C961-48A9-95D3-AA4F0C98D1C6}"/>
              </a:ext>
            </a:extLst>
          </p:cNvPr>
          <p:cNvSpPr txBox="1"/>
          <p:nvPr/>
        </p:nvSpPr>
        <p:spPr>
          <a:xfrm>
            <a:off x="2385561" y="5727958"/>
            <a:ext cx="1065805" cy="461665"/>
          </a:xfrm>
          <a:prstGeom prst="rect">
            <a:avLst/>
          </a:prstGeom>
          <a:noFill/>
        </p:spPr>
        <p:txBody>
          <a:bodyPr wrap="square" rtlCol="0">
            <a:spAutoFit/>
          </a:bodyPr>
          <a:lstStyle/>
          <a:p>
            <a:r>
              <a:rPr lang="en-US" sz="2400" dirty="0"/>
              <a:t>Faculty</a:t>
            </a:r>
          </a:p>
        </p:txBody>
      </p:sp>
      <p:sp>
        <p:nvSpPr>
          <p:cNvPr id="49" name="Rectangle 48">
            <a:extLst>
              <a:ext uri="{FF2B5EF4-FFF2-40B4-BE49-F238E27FC236}">
                <a16:creationId xmlns:a16="http://schemas.microsoft.com/office/drawing/2014/main" id="{95702FA9-FB78-4BE4-8361-790930B398F3}"/>
              </a:ext>
            </a:extLst>
          </p:cNvPr>
          <p:cNvSpPr/>
          <p:nvPr/>
        </p:nvSpPr>
        <p:spPr>
          <a:xfrm>
            <a:off x="6924085" y="5675792"/>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325AE6B-F6BC-4195-9DD9-3FA00A06D9D2}"/>
              </a:ext>
            </a:extLst>
          </p:cNvPr>
          <p:cNvSpPr txBox="1"/>
          <p:nvPr/>
        </p:nvSpPr>
        <p:spPr>
          <a:xfrm>
            <a:off x="7221252" y="5799750"/>
            <a:ext cx="1065805" cy="461665"/>
          </a:xfrm>
          <a:prstGeom prst="rect">
            <a:avLst/>
          </a:prstGeom>
          <a:noFill/>
        </p:spPr>
        <p:txBody>
          <a:bodyPr wrap="square" rtlCol="0">
            <a:spAutoFit/>
          </a:bodyPr>
          <a:lstStyle/>
          <a:p>
            <a:r>
              <a:rPr lang="en-US" sz="2400" dirty="0"/>
              <a:t>RC</a:t>
            </a:r>
          </a:p>
        </p:txBody>
      </p:sp>
      <p:sp>
        <p:nvSpPr>
          <p:cNvPr id="51" name="Rectangle 50">
            <a:extLst>
              <a:ext uri="{FF2B5EF4-FFF2-40B4-BE49-F238E27FC236}">
                <a16:creationId xmlns:a16="http://schemas.microsoft.com/office/drawing/2014/main" id="{8EE7E00F-25FC-482E-B6EA-E9FBF690FEB5}"/>
              </a:ext>
            </a:extLst>
          </p:cNvPr>
          <p:cNvSpPr/>
          <p:nvPr/>
        </p:nvSpPr>
        <p:spPr>
          <a:xfrm>
            <a:off x="366070" y="4049052"/>
            <a:ext cx="1773282" cy="96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a:extLst>
              <a:ext uri="{FF2B5EF4-FFF2-40B4-BE49-F238E27FC236}">
                <a16:creationId xmlns:a16="http://schemas.microsoft.com/office/drawing/2014/main" id="{F67D8E54-6390-494D-A8A7-F4F38FB98BD8}"/>
              </a:ext>
            </a:extLst>
          </p:cNvPr>
          <p:cNvSpPr/>
          <p:nvPr/>
        </p:nvSpPr>
        <p:spPr>
          <a:xfrm>
            <a:off x="700543" y="2800135"/>
            <a:ext cx="1276785"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a:extLst>
              <a:ext uri="{FF2B5EF4-FFF2-40B4-BE49-F238E27FC236}">
                <a16:creationId xmlns:a16="http://schemas.microsoft.com/office/drawing/2014/main" id="{34B69FBB-0433-4105-BB59-3EA7243DAF16}"/>
              </a:ext>
            </a:extLst>
          </p:cNvPr>
          <p:cNvSpPr/>
          <p:nvPr/>
        </p:nvSpPr>
        <p:spPr>
          <a:xfrm>
            <a:off x="752377" y="2920838"/>
            <a:ext cx="1149189" cy="72650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has</a:t>
            </a:r>
            <a:endParaRPr lang="en-US" dirty="0">
              <a:solidFill>
                <a:schemeClr val="tx1"/>
              </a:solidFill>
            </a:endParaRPr>
          </a:p>
        </p:txBody>
      </p:sp>
      <p:cxnSp>
        <p:nvCxnSpPr>
          <p:cNvPr id="55" name="Straight Connector 54">
            <a:extLst>
              <a:ext uri="{FF2B5EF4-FFF2-40B4-BE49-F238E27FC236}">
                <a16:creationId xmlns:a16="http://schemas.microsoft.com/office/drawing/2014/main" id="{16E84607-E536-4F5D-9F7C-6D141ACB0F07}"/>
              </a:ext>
            </a:extLst>
          </p:cNvPr>
          <p:cNvCxnSpPr>
            <a:cxnSpLocks/>
          </p:cNvCxnSpPr>
          <p:nvPr/>
        </p:nvCxnSpPr>
        <p:spPr>
          <a:xfrm flipH="1">
            <a:off x="1395983" y="2326635"/>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1A23A1B2-5087-4B2D-B9BA-D655F3DDBCAF}"/>
              </a:ext>
            </a:extLst>
          </p:cNvPr>
          <p:cNvCxnSpPr>
            <a:cxnSpLocks/>
          </p:cNvCxnSpPr>
          <p:nvPr/>
        </p:nvCxnSpPr>
        <p:spPr>
          <a:xfrm flipH="1">
            <a:off x="1252671" y="3669488"/>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806464C1-A3D6-442B-B372-D46BC6F01DF8}"/>
              </a:ext>
            </a:extLst>
          </p:cNvPr>
          <p:cNvCxnSpPr>
            <a:cxnSpLocks/>
          </p:cNvCxnSpPr>
          <p:nvPr/>
        </p:nvCxnSpPr>
        <p:spPr>
          <a:xfrm flipH="1">
            <a:off x="1350881" y="3683687"/>
            <a:ext cx="5346" cy="473500"/>
          </a:xfrm>
          <a:prstGeom prst="line">
            <a:avLst/>
          </a:prstGeom>
        </p:spPr>
        <p:style>
          <a:lnRef idx="3">
            <a:schemeClr val="dk1"/>
          </a:lnRef>
          <a:fillRef idx="0">
            <a:schemeClr val="dk1"/>
          </a:fillRef>
          <a:effectRef idx="2">
            <a:schemeClr val="dk1"/>
          </a:effectRef>
          <a:fontRef idx="minor">
            <a:schemeClr val="tx1"/>
          </a:fontRef>
        </p:style>
      </p:cxnSp>
      <p:sp>
        <p:nvSpPr>
          <p:cNvPr id="60" name="Diamond 59">
            <a:extLst>
              <a:ext uri="{FF2B5EF4-FFF2-40B4-BE49-F238E27FC236}">
                <a16:creationId xmlns:a16="http://schemas.microsoft.com/office/drawing/2014/main" id="{7961C33A-F780-4954-965E-BE7A4198206A}"/>
              </a:ext>
            </a:extLst>
          </p:cNvPr>
          <p:cNvSpPr/>
          <p:nvPr/>
        </p:nvSpPr>
        <p:spPr>
          <a:xfrm>
            <a:off x="2805610" y="3781019"/>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iamond 60">
            <a:extLst>
              <a:ext uri="{FF2B5EF4-FFF2-40B4-BE49-F238E27FC236}">
                <a16:creationId xmlns:a16="http://schemas.microsoft.com/office/drawing/2014/main" id="{A69C662C-402E-458B-A2A9-CAC647C3C545}"/>
              </a:ext>
            </a:extLst>
          </p:cNvPr>
          <p:cNvSpPr/>
          <p:nvPr/>
        </p:nvSpPr>
        <p:spPr>
          <a:xfrm>
            <a:off x="662664" y="5297969"/>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29AE7868-DAEE-40EC-883E-DA117178EE6B}"/>
              </a:ext>
            </a:extLst>
          </p:cNvPr>
          <p:cNvSpPr txBox="1"/>
          <p:nvPr/>
        </p:nvSpPr>
        <p:spPr>
          <a:xfrm>
            <a:off x="2901210" y="4074022"/>
            <a:ext cx="1084414" cy="369332"/>
          </a:xfrm>
          <a:prstGeom prst="rect">
            <a:avLst/>
          </a:prstGeom>
          <a:noFill/>
        </p:spPr>
        <p:txBody>
          <a:bodyPr wrap="square" rtlCol="0">
            <a:spAutoFit/>
          </a:bodyPr>
          <a:lstStyle/>
          <a:p>
            <a:r>
              <a:rPr lang="en-US" dirty="0"/>
              <a:t>Registers</a:t>
            </a:r>
          </a:p>
        </p:txBody>
      </p:sp>
      <p:sp>
        <p:nvSpPr>
          <p:cNvPr id="63" name="TextBox 62">
            <a:extLst>
              <a:ext uri="{FF2B5EF4-FFF2-40B4-BE49-F238E27FC236}">
                <a16:creationId xmlns:a16="http://schemas.microsoft.com/office/drawing/2014/main" id="{818C011B-53F0-43F2-893E-35500D827E2E}"/>
              </a:ext>
            </a:extLst>
          </p:cNvPr>
          <p:cNvSpPr txBox="1"/>
          <p:nvPr/>
        </p:nvSpPr>
        <p:spPr>
          <a:xfrm>
            <a:off x="778890" y="5518320"/>
            <a:ext cx="1084414" cy="369332"/>
          </a:xfrm>
          <a:prstGeom prst="rect">
            <a:avLst/>
          </a:prstGeom>
          <a:noFill/>
        </p:spPr>
        <p:txBody>
          <a:bodyPr wrap="square" rtlCol="0">
            <a:spAutoFit/>
          </a:bodyPr>
          <a:lstStyle/>
          <a:p>
            <a:r>
              <a:rPr lang="en-US" dirty="0"/>
              <a:t>Taught</a:t>
            </a:r>
          </a:p>
        </p:txBody>
      </p:sp>
      <p:sp>
        <p:nvSpPr>
          <p:cNvPr id="64" name="Diamond 63">
            <a:extLst>
              <a:ext uri="{FF2B5EF4-FFF2-40B4-BE49-F238E27FC236}">
                <a16:creationId xmlns:a16="http://schemas.microsoft.com/office/drawing/2014/main" id="{92585C40-0B83-4A13-9082-DDAB96469B15}"/>
              </a:ext>
            </a:extLst>
          </p:cNvPr>
          <p:cNvSpPr/>
          <p:nvPr/>
        </p:nvSpPr>
        <p:spPr>
          <a:xfrm>
            <a:off x="4511957" y="4821717"/>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99F3202-B6FF-4C6F-A238-A6E0B97D355D}"/>
              </a:ext>
            </a:extLst>
          </p:cNvPr>
          <p:cNvSpPr txBox="1"/>
          <p:nvPr/>
        </p:nvSpPr>
        <p:spPr>
          <a:xfrm>
            <a:off x="4607557" y="5114720"/>
            <a:ext cx="1084414" cy="369332"/>
          </a:xfrm>
          <a:prstGeom prst="rect">
            <a:avLst/>
          </a:prstGeom>
          <a:noFill/>
        </p:spPr>
        <p:txBody>
          <a:bodyPr wrap="square" rtlCol="0">
            <a:spAutoFit/>
          </a:bodyPr>
          <a:lstStyle/>
          <a:p>
            <a:r>
              <a:rPr lang="en-US" dirty="0"/>
              <a:t>belongs</a:t>
            </a:r>
          </a:p>
        </p:txBody>
      </p:sp>
      <p:sp>
        <p:nvSpPr>
          <p:cNvPr id="66" name="Diamond 65">
            <a:extLst>
              <a:ext uri="{FF2B5EF4-FFF2-40B4-BE49-F238E27FC236}">
                <a16:creationId xmlns:a16="http://schemas.microsoft.com/office/drawing/2014/main" id="{89DACF82-D8AE-43E4-ADAE-2D9981EB7CC4}"/>
              </a:ext>
            </a:extLst>
          </p:cNvPr>
          <p:cNvSpPr/>
          <p:nvPr/>
        </p:nvSpPr>
        <p:spPr>
          <a:xfrm>
            <a:off x="4531386" y="5856955"/>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40C7E574-1982-4FD9-8008-19272044166E}"/>
              </a:ext>
            </a:extLst>
          </p:cNvPr>
          <p:cNvSpPr txBox="1"/>
          <p:nvPr/>
        </p:nvSpPr>
        <p:spPr>
          <a:xfrm>
            <a:off x="4626986" y="6149958"/>
            <a:ext cx="1084414" cy="369332"/>
          </a:xfrm>
          <a:prstGeom prst="rect">
            <a:avLst/>
          </a:prstGeom>
          <a:noFill/>
        </p:spPr>
        <p:txBody>
          <a:bodyPr wrap="square" rtlCol="0">
            <a:spAutoFit/>
          </a:bodyPr>
          <a:lstStyle/>
          <a:p>
            <a:pPr algn="ctr"/>
            <a:r>
              <a:rPr lang="en-US" dirty="0"/>
              <a:t>heads</a:t>
            </a:r>
          </a:p>
        </p:txBody>
      </p:sp>
      <p:cxnSp>
        <p:nvCxnSpPr>
          <p:cNvPr id="69" name="Straight Connector 68">
            <a:extLst>
              <a:ext uri="{FF2B5EF4-FFF2-40B4-BE49-F238E27FC236}">
                <a16:creationId xmlns:a16="http://schemas.microsoft.com/office/drawing/2014/main" id="{5F94E982-7277-4A8D-85A4-19B176AEE987}"/>
              </a:ext>
            </a:extLst>
          </p:cNvPr>
          <p:cNvCxnSpPr>
            <a:stCxn id="51" idx="2"/>
            <a:endCxn id="61" idx="0"/>
          </p:cNvCxnSpPr>
          <p:nvPr/>
        </p:nvCxnSpPr>
        <p:spPr>
          <a:xfrm flipH="1">
            <a:off x="1252671" y="5017769"/>
            <a:ext cx="40" cy="280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C2E0F8F-9976-4299-9C11-988195D7B72E}"/>
              </a:ext>
            </a:extLst>
          </p:cNvPr>
          <p:cNvCxnSpPr>
            <a:cxnSpLocks/>
            <a:endCxn id="47" idx="1"/>
          </p:cNvCxnSpPr>
          <p:nvPr/>
        </p:nvCxnSpPr>
        <p:spPr>
          <a:xfrm flipV="1">
            <a:off x="1259206" y="5932708"/>
            <a:ext cx="829188" cy="267364"/>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47DC7072-597E-46D2-903B-1332B1552E4D}"/>
              </a:ext>
            </a:extLst>
          </p:cNvPr>
          <p:cNvCxnSpPr>
            <a:cxnSpLocks/>
            <a:endCxn id="64" idx="1"/>
          </p:cNvCxnSpPr>
          <p:nvPr/>
        </p:nvCxnSpPr>
        <p:spPr>
          <a:xfrm flipV="1">
            <a:off x="3702198" y="5297969"/>
            <a:ext cx="809759" cy="634738"/>
          </a:xfrm>
          <a:prstGeom prst="line">
            <a:avLst/>
          </a:prstGeom>
          <a:ln w="57150"/>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D2E806A2-62A2-44C2-99CE-D6052CA8EB99}"/>
              </a:ext>
            </a:extLst>
          </p:cNvPr>
          <p:cNvCxnSpPr>
            <a:cxnSpLocks/>
            <a:stCxn id="47" idx="3"/>
            <a:endCxn id="67" idx="1"/>
          </p:cNvCxnSpPr>
          <p:nvPr/>
        </p:nvCxnSpPr>
        <p:spPr>
          <a:xfrm>
            <a:off x="3675654" y="5932708"/>
            <a:ext cx="951332" cy="401916"/>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1F6ED768-B1EB-4A28-ABE7-EDC0F6A65AB0}"/>
              </a:ext>
            </a:extLst>
          </p:cNvPr>
          <p:cNvCxnSpPr>
            <a:cxnSpLocks/>
            <a:endCxn id="49" idx="1"/>
          </p:cNvCxnSpPr>
          <p:nvPr/>
        </p:nvCxnSpPr>
        <p:spPr>
          <a:xfrm>
            <a:off x="5651243" y="5308538"/>
            <a:ext cx="1272842" cy="695962"/>
          </a:xfrm>
          <a:prstGeom prst="line">
            <a:avLst/>
          </a:prstGeom>
          <a:ln w="57150"/>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7C02B848-281F-4237-8C6D-9A73C15EEAC2}"/>
              </a:ext>
            </a:extLst>
          </p:cNvPr>
          <p:cNvCxnSpPr>
            <a:cxnSpLocks/>
            <a:stCxn id="67" idx="3"/>
            <a:endCxn id="49" idx="1"/>
          </p:cNvCxnSpPr>
          <p:nvPr/>
        </p:nvCxnSpPr>
        <p:spPr>
          <a:xfrm flipV="1">
            <a:off x="5711400" y="6004500"/>
            <a:ext cx="1212685" cy="330124"/>
          </a:xfrm>
          <a:prstGeom prst="line">
            <a:avLst/>
          </a:prstGeom>
          <a:ln w="57150"/>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EDF7DC30-D072-46AC-AC9C-C56005D12D94}"/>
              </a:ext>
            </a:extLst>
          </p:cNvPr>
          <p:cNvCxnSpPr>
            <a:cxnSpLocks/>
            <a:endCxn id="60" idx="1"/>
          </p:cNvCxnSpPr>
          <p:nvPr/>
        </p:nvCxnSpPr>
        <p:spPr>
          <a:xfrm flipV="1">
            <a:off x="2148327" y="4257271"/>
            <a:ext cx="657283" cy="30720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73C89525-0712-46F4-96DC-2CFDF78CB547}"/>
              </a:ext>
            </a:extLst>
          </p:cNvPr>
          <p:cNvCxnSpPr>
            <a:cxnSpLocks/>
            <a:endCxn id="5" idx="1"/>
          </p:cNvCxnSpPr>
          <p:nvPr/>
        </p:nvCxnSpPr>
        <p:spPr>
          <a:xfrm flipV="1">
            <a:off x="3924384" y="3970882"/>
            <a:ext cx="1197009" cy="296670"/>
          </a:xfrm>
          <a:prstGeom prst="line">
            <a:avLst/>
          </a:prstGeom>
        </p:spPr>
        <p:style>
          <a:lnRef idx="3">
            <a:schemeClr val="dk1"/>
          </a:lnRef>
          <a:fillRef idx="0">
            <a:schemeClr val="dk1"/>
          </a:fillRef>
          <a:effectRef idx="2">
            <a:schemeClr val="dk1"/>
          </a:effectRef>
          <a:fontRef idx="minor">
            <a:schemeClr val="tx1"/>
          </a:fontRef>
        </p:style>
      </p:cxnSp>
      <p:sp>
        <p:nvSpPr>
          <p:cNvPr id="86" name="Diamond 85">
            <a:extLst>
              <a:ext uri="{FF2B5EF4-FFF2-40B4-BE49-F238E27FC236}">
                <a16:creationId xmlns:a16="http://schemas.microsoft.com/office/drawing/2014/main" id="{89824C67-813D-49C2-8FEA-B0C5975B2BB4}"/>
              </a:ext>
            </a:extLst>
          </p:cNvPr>
          <p:cNvSpPr/>
          <p:nvPr/>
        </p:nvSpPr>
        <p:spPr>
          <a:xfrm>
            <a:off x="2441193" y="2419873"/>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FCCC15CE-9D47-4C24-B310-F13E61995933}"/>
              </a:ext>
            </a:extLst>
          </p:cNvPr>
          <p:cNvSpPr txBox="1"/>
          <p:nvPr/>
        </p:nvSpPr>
        <p:spPr>
          <a:xfrm>
            <a:off x="2536793" y="2712876"/>
            <a:ext cx="1084414" cy="369332"/>
          </a:xfrm>
          <a:prstGeom prst="rect">
            <a:avLst/>
          </a:prstGeom>
          <a:noFill/>
        </p:spPr>
        <p:txBody>
          <a:bodyPr wrap="square" rtlCol="0">
            <a:spAutoFit/>
          </a:bodyPr>
          <a:lstStyle/>
          <a:p>
            <a:pPr algn="ctr"/>
            <a:r>
              <a:rPr lang="en-US" dirty="0"/>
              <a:t>PR</a:t>
            </a:r>
          </a:p>
        </p:txBody>
      </p:sp>
      <p:cxnSp>
        <p:nvCxnSpPr>
          <p:cNvPr id="88" name="Straight Connector 87">
            <a:extLst>
              <a:ext uri="{FF2B5EF4-FFF2-40B4-BE49-F238E27FC236}">
                <a16:creationId xmlns:a16="http://schemas.microsoft.com/office/drawing/2014/main" id="{210C0AF1-38BD-456F-8D44-A4DC70D1565D}"/>
              </a:ext>
            </a:extLst>
          </p:cNvPr>
          <p:cNvCxnSpPr>
            <a:cxnSpLocks/>
            <a:stCxn id="3" idx="3"/>
            <a:endCxn id="86" idx="1"/>
          </p:cNvCxnSpPr>
          <p:nvPr/>
        </p:nvCxnSpPr>
        <p:spPr>
          <a:xfrm>
            <a:off x="2122099" y="2069720"/>
            <a:ext cx="319094" cy="826405"/>
          </a:xfrm>
          <a:prstGeom prst="line">
            <a:avLst/>
          </a:prstGeom>
        </p:spPr>
        <p:style>
          <a:lnRef idx="3">
            <a:schemeClr val="dk1"/>
          </a:lnRef>
          <a:fillRef idx="0">
            <a:schemeClr val="dk1"/>
          </a:fillRef>
          <a:effectRef idx="2">
            <a:schemeClr val="dk1"/>
          </a:effectRef>
          <a:fontRef idx="minor">
            <a:schemeClr val="tx1"/>
          </a:fontRef>
        </p:style>
      </p:cxnSp>
      <p:cxnSp>
        <p:nvCxnSpPr>
          <p:cNvPr id="91" name="Connector: Elbow 90">
            <a:extLst>
              <a:ext uri="{FF2B5EF4-FFF2-40B4-BE49-F238E27FC236}">
                <a16:creationId xmlns:a16="http://schemas.microsoft.com/office/drawing/2014/main" id="{F2B430FB-3342-45BB-9963-3CF0F2BB8690}"/>
              </a:ext>
            </a:extLst>
          </p:cNvPr>
          <p:cNvCxnSpPr>
            <a:stCxn id="87" idx="3"/>
            <a:endCxn id="3" idx="0"/>
          </p:cNvCxnSpPr>
          <p:nvPr/>
        </p:nvCxnSpPr>
        <p:spPr>
          <a:xfrm flipH="1" flipV="1">
            <a:off x="1328469" y="1741012"/>
            <a:ext cx="2292738" cy="1156530"/>
          </a:xfrm>
          <a:prstGeom prst="bentConnector4">
            <a:avLst>
              <a:gd name="adj1" fmla="val -9971"/>
              <a:gd name="adj2" fmla="val 119766"/>
            </a:avLst>
          </a:prstGeom>
          <a:ln w="5715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12FD5382-73CF-4D84-8AEA-84498BCFF33E}"/>
              </a:ext>
            </a:extLst>
          </p:cNvPr>
          <p:cNvSpPr txBox="1"/>
          <p:nvPr/>
        </p:nvSpPr>
        <p:spPr>
          <a:xfrm>
            <a:off x="2405241" y="1543107"/>
            <a:ext cx="932824" cy="369332"/>
          </a:xfrm>
          <a:prstGeom prst="rect">
            <a:avLst/>
          </a:prstGeom>
          <a:noFill/>
        </p:spPr>
        <p:txBody>
          <a:bodyPr wrap="square" rtlCol="0">
            <a:spAutoFit/>
          </a:bodyPr>
          <a:lstStyle/>
          <a:p>
            <a:pPr algn="ctr"/>
            <a:r>
              <a:rPr lang="en-US" dirty="0"/>
              <a:t>(1,n)</a:t>
            </a:r>
          </a:p>
        </p:txBody>
      </p:sp>
      <p:sp>
        <p:nvSpPr>
          <p:cNvPr id="94" name="TextBox 93">
            <a:extLst>
              <a:ext uri="{FF2B5EF4-FFF2-40B4-BE49-F238E27FC236}">
                <a16:creationId xmlns:a16="http://schemas.microsoft.com/office/drawing/2014/main" id="{64829F7C-6F7A-497C-8300-D9759F299C0C}"/>
              </a:ext>
            </a:extLst>
          </p:cNvPr>
          <p:cNvSpPr txBox="1"/>
          <p:nvPr/>
        </p:nvSpPr>
        <p:spPr>
          <a:xfrm>
            <a:off x="2127327" y="2213761"/>
            <a:ext cx="932824" cy="369332"/>
          </a:xfrm>
          <a:prstGeom prst="rect">
            <a:avLst/>
          </a:prstGeom>
          <a:noFill/>
        </p:spPr>
        <p:txBody>
          <a:bodyPr wrap="square" rtlCol="0">
            <a:spAutoFit/>
          </a:bodyPr>
          <a:lstStyle/>
          <a:p>
            <a:pPr algn="ctr"/>
            <a:r>
              <a:rPr lang="en-US" dirty="0"/>
              <a:t>(0,n)</a:t>
            </a:r>
          </a:p>
        </p:txBody>
      </p:sp>
      <p:sp>
        <p:nvSpPr>
          <p:cNvPr id="95" name="TextBox 94">
            <a:extLst>
              <a:ext uri="{FF2B5EF4-FFF2-40B4-BE49-F238E27FC236}">
                <a16:creationId xmlns:a16="http://schemas.microsoft.com/office/drawing/2014/main" id="{5B114871-0E3C-4011-B3DB-02572B0A4C03}"/>
              </a:ext>
            </a:extLst>
          </p:cNvPr>
          <p:cNvSpPr txBox="1"/>
          <p:nvPr/>
        </p:nvSpPr>
        <p:spPr>
          <a:xfrm>
            <a:off x="1263568" y="2420961"/>
            <a:ext cx="932824" cy="369332"/>
          </a:xfrm>
          <a:prstGeom prst="rect">
            <a:avLst/>
          </a:prstGeom>
          <a:noFill/>
        </p:spPr>
        <p:txBody>
          <a:bodyPr wrap="square" rtlCol="0">
            <a:spAutoFit/>
          </a:bodyPr>
          <a:lstStyle/>
          <a:p>
            <a:pPr algn="ctr"/>
            <a:r>
              <a:rPr lang="en-US" dirty="0"/>
              <a:t>(1,n)</a:t>
            </a:r>
          </a:p>
        </p:txBody>
      </p:sp>
      <p:sp>
        <p:nvSpPr>
          <p:cNvPr id="96" name="TextBox 95">
            <a:extLst>
              <a:ext uri="{FF2B5EF4-FFF2-40B4-BE49-F238E27FC236}">
                <a16:creationId xmlns:a16="http://schemas.microsoft.com/office/drawing/2014/main" id="{B066FAB8-5FCF-4864-B471-06879B1E3E15}"/>
              </a:ext>
            </a:extLst>
          </p:cNvPr>
          <p:cNvSpPr txBox="1"/>
          <p:nvPr/>
        </p:nvSpPr>
        <p:spPr>
          <a:xfrm>
            <a:off x="1452737" y="3734603"/>
            <a:ext cx="932824" cy="369332"/>
          </a:xfrm>
          <a:prstGeom prst="rect">
            <a:avLst/>
          </a:prstGeom>
          <a:noFill/>
        </p:spPr>
        <p:txBody>
          <a:bodyPr wrap="square" rtlCol="0">
            <a:spAutoFit/>
          </a:bodyPr>
          <a:lstStyle/>
          <a:p>
            <a:pPr algn="ctr"/>
            <a:r>
              <a:rPr lang="en-US" dirty="0"/>
              <a:t>(1,1)</a:t>
            </a:r>
          </a:p>
        </p:txBody>
      </p:sp>
      <p:sp>
        <p:nvSpPr>
          <p:cNvPr id="97" name="TextBox 96">
            <a:extLst>
              <a:ext uri="{FF2B5EF4-FFF2-40B4-BE49-F238E27FC236}">
                <a16:creationId xmlns:a16="http://schemas.microsoft.com/office/drawing/2014/main" id="{DF6C76A0-F90C-4925-9F04-515C581DB6E6}"/>
              </a:ext>
            </a:extLst>
          </p:cNvPr>
          <p:cNvSpPr txBox="1"/>
          <p:nvPr/>
        </p:nvSpPr>
        <p:spPr>
          <a:xfrm>
            <a:off x="2194978" y="4439033"/>
            <a:ext cx="932824" cy="369332"/>
          </a:xfrm>
          <a:prstGeom prst="rect">
            <a:avLst/>
          </a:prstGeom>
          <a:noFill/>
        </p:spPr>
        <p:txBody>
          <a:bodyPr wrap="square" rtlCol="0">
            <a:spAutoFit/>
          </a:bodyPr>
          <a:lstStyle/>
          <a:p>
            <a:pPr algn="ctr"/>
            <a:r>
              <a:rPr lang="en-US" dirty="0"/>
              <a:t>(15,n)</a:t>
            </a:r>
          </a:p>
        </p:txBody>
      </p:sp>
      <p:sp>
        <p:nvSpPr>
          <p:cNvPr id="98" name="TextBox 97">
            <a:extLst>
              <a:ext uri="{FF2B5EF4-FFF2-40B4-BE49-F238E27FC236}">
                <a16:creationId xmlns:a16="http://schemas.microsoft.com/office/drawing/2014/main" id="{E277E83B-1530-44E2-8C15-A18AF4E523F2}"/>
              </a:ext>
            </a:extLst>
          </p:cNvPr>
          <p:cNvSpPr txBox="1"/>
          <p:nvPr/>
        </p:nvSpPr>
        <p:spPr>
          <a:xfrm>
            <a:off x="3850147" y="3768141"/>
            <a:ext cx="932824" cy="369332"/>
          </a:xfrm>
          <a:prstGeom prst="rect">
            <a:avLst/>
          </a:prstGeom>
          <a:noFill/>
        </p:spPr>
        <p:txBody>
          <a:bodyPr wrap="square" rtlCol="0">
            <a:spAutoFit/>
          </a:bodyPr>
          <a:lstStyle/>
          <a:p>
            <a:pPr algn="ctr"/>
            <a:r>
              <a:rPr lang="en-US" dirty="0"/>
              <a:t>(4,7)</a:t>
            </a:r>
          </a:p>
        </p:txBody>
      </p:sp>
      <p:sp>
        <p:nvSpPr>
          <p:cNvPr id="99" name="TextBox 98">
            <a:extLst>
              <a:ext uri="{FF2B5EF4-FFF2-40B4-BE49-F238E27FC236}">
                <a16:creationId xmlns:a16="http://schemas.microsoft.com/office/drawing/2014/main" id="{C227EA54-01EF-469B-9EC9-B7EDBA8A3B78}"/>
              </a:ext>
            </a:extLst>
          </p:cNvPr>
          <p:cNvSpPr txBox="1"/>
          <p:nvPr/>
        </p:nvSpPr>
        <p:spPr>
          <a:xfrm>
            <a:off x="1356226" y="5008167"/>
            <a:ext cx="732167" cy="370397"/>
          </a:xfrm>
          <a:prstGeom prst="rect">
            <a:avLst/>
          </a:prstGeom>
          <a:noFill/>
        </p:spPr>
        <p:txBody>
          <a:bodyPr wrap="square" rtlCol="0">
            <a:spAutoFit/>
          </a:bodyPr>
          <a:lstStyle/>
          <a:p>
            <a:pPr algn="ctr"/>
            <a:r>
              <a:rPr lang="en-US" dirty="0"/>
              <a:t>(1,n)</a:t>
            </a:r>
          </a:p>
        </p:txBody>
      </p:sp>
      <p:sp>
        <p:nvSpPr>
          <p:cNvPr id="100" name="TextBox 99">
            <a:extLst>
              <a:ext uri="{FF2B5EF4-FFF2-40B4-BE49-F238E27FC236}">
                <a16:creationId xmlns:a16="http://schemas.microsoft.com/office/drawing/2014/main" id="{E728C464-67D1-46B7-A424-3650AB8FE578}"/>
              </a:ext>
            </a:extLst>
          </p:cNvPr>
          <p:cNvSpPr txBox="1"/>
          <p:nvPr/>
        </p:nvSpPr>
        <p:spPr>
          <a:xfrm>
            <a:off x="1228449" y="6114018"/>
            <a:ext cx="932824" cy="369332"/>
          </a:xfrm>
          <a:prstGeom prst="rect">
            <a:avLst/>
          </a:prstGeom>
          <a:noFill/>
        </p:spPr>
        <p:txBody>
          <a:bodyPr wrap="square" rtlCol="0">
            <a:spAutoFit/>
          </a:bodyPr>
          <a:lstStyle/>
          <a:p>
            <a:pPr algn="ctr"/>
            <a:r>
              <a:rPr lang="en-US" dirty="0"/>
              <a:t>(0,4)</a:t>
            </a:r>
          </a:p>
        </p:txBody>
      </p:sp>
      <p:sp>
        <p:nvSpPr>
          <p:cNvPr id="101" name="TextBox 100">
            <a:extLst>
              <a:ext uri="{FF2B5EF4-FFF2-40B4-BE49-F238E27FC236}">
                <a16:creationId xmlns:a16="http://schemas.microsoft.com/office/drawing/2014/main" id="{B7EAC13B-EC7D-43DC-9C6B-D4BD579E3A75}"/>
              </a:ext>
            </a:extLst>
          </p:cNvPr>
          <p:cNvSpPr txBox="1"/>
          <p:nvPr/>
        </p:nvSpPr>
        <p:spPr>
          <a:xfrm>
            <a:off x="3626933" y="5113139"/>
            <a:ext cx="932824" cy="369332"/>
          </a:xfrm>
          <a:prstGeom prst="rect">
            <a:avLst/>
          </a:prstGeom>
          <a:noFill/>
        </p:spPr>
        <p:txBody>
          <a:bodyPr wrap="square" rtlCol="0">
            <a:spAutoFit/>
          </a:bodyPr>
          <a:lstStyle/>
          <a:p>
            <a:pPr algn="ctr"/>
            <a:r>
              <a:rPr lang="en-US" dirty="0"/>
              <a:t>(1,n)</a:t>
            </a:r>
          </a:p>
        </p:txBody>
      </p:sp>
      <p:sp>
        <p:nvSpPr>
          <p:cNvPr id="102" name="TextBox 101">
            <a:extLst>
              <a:ext uri="{FF2B5EF4-FFF2-40B4-BE49-F238E27FC236}">
                <a16:creationId xmlns:a16="http://schemas.microsoft.com/office/drawing/2014/main" id="{604E20B5-D122-414A-AFF5-E199AC52134F}"/>
              </a:ext>
            </a:extLst>
          </p:cNvPr>
          <p:cNvSpPr txBox="1"/>
          <p:nvPr/>
        </p:nvSpPr>
        <p:spPr>
          <a:xfrm>
            <a:off x="5802833" y="5214987"/>
            <a:ext cx="932824" cy="369332"/>
          </a:xfrm>
          <a:prstGeom prst="rect">
            <a:avLst/>
          </a:prstGeom>
          <a:noFill/>
        </p:spPr>
        <p:txBody>
          <a:bodyPr wrap="square" rtlCol="0">
            <a:spAutoFit/>
          </a:bodyPr>
          <a:lstStyle/>
          <a:p>
            <a:pPr algn="ctr"/>
            <a:r>
              <a:rPr lang="en-US" dirty="0"/>
              <a:t>(1,n)</a:t>
            </a:r>
          </a:p>
        </p:txBody>
      </p:sp>
      <p:sp>
        <p:nvSpPr>
          <p:cNvPr id="103" name="TextBox 102">
            <a:extLst>
              <a:ext uri="{FF2B5EF4-FFF2-40B4-BE49-F238E27FC236}">
                <a16:creationId xmlns:a16="http://schemas.microsoft.com/office/drawing/2014/main" id="{480653B5-0188-4A37-8B95-D4A8FF5EE4C9}"/>
              </a:ext>
            </a:extLst>
          </p:cNvPr>
          <p:cNvSpPr txBox="1"/>
          <p:nvPr/>
        </p:nvSpPr>
        <p:spPr>
          <a:xfrm>
            <a:off x="3626933" y="6147124"/>
            <a:ext cx="932824" cy="369332"/>
          </a:xfrm>
          <a:prstGeom prst="rect">
            <a:avLst/>
          </a:prstGeom>
          <a:noFill/>
        </p:spPr>
        <p:txBody>
          <a:bodyPr wrap="square" rtlCol="0">
            <a:spAutoFit/>
          </a:bodyPr>
          <a:lstStyle/>
          <a:p>
            <a:pPr algn="ctr"/>
            <a:r>
              <a:rPr lang="en-US" dirty="0"/>
              <a:t>(0,n)</a:t>
            </a:r>
          </a:p>
        </p:txBody>
      </p:sp>
      <p:sp>
        <p:nvSpPr>
          <p:cNvPr id="104" name="TextBox 103">
            <a:extLst>
              <a:ext uri="{FF2B5EF4-FFF2-40B4-BE49-F238E27FC236}">
                <a16:creationId xmlns:a16="http://schemas.microsoft.com/office/drawing/2014/main" id="{217C713F-6B0B-48B2-9CE4-2ABC3F5AC05A}"/>
              </a:ext>
            </a:extLst>
          </p:cNvPr>
          <p:cNvSpPr txBox="1"/>
          <p:nvPr/>
        </p:nvSpPr>
        <p:spPr>
          <a:xfrm>
            <a:off x="5872261" y="6238677"/>
            <a:ext cx="932824" cy="369332"/>
          </a:xfrm>
          <a:prstGeom prst="rect">
            <a:avLst/>
          </a:prstGeom>
          <a:noFill/>
        </p:spPr>
        <p:txBody>
          <a:bodyPr wrap="square" rtlCol="0">
            <a:spAutoFit/>
          </a:bodyPr>
          <a:lstStyle/>
          <a:p>
            <a:pPr algn="ctr"/>
            <a:r>
              <a:rPr lang="en-US" dirty="0"/>
              <a:t>(1,1)</a:t>
            </a:r>
          </a:p>
        </p:txBody>
      </p:sp>
      <mc:AlternateContent xmlns:mc="http://schemas.openxmlformats.org/markup-compatibility/2006">
        <mc:Choice xmlns:p14="http://schemas.microsoft.com/office/powerpoint/2010/main" Requires="p14">
          <p:contentPart p14:bwMode="auto" r:id="rId3">
            <p14:nvContentPartPr>
              <p14:cNvPr id="54" name="Ink 53">
                <a:extLst>
                  <a:ext uri="{FF2B5EF4-FFF2-40B4-BE49-F238E27FC236}">
                    <a16:creationId xmlns:a16="http://schemas.microsoft.com/office/drawing/2014/main" id="{9E7698E8-50C3-2F4C-BEAB-4E6C98AD4461}"/>
                  </a:ext>
                </a:extLst>
              </p14:cNvPr>
              <p14:cNvContentPartPr/>
              <p14:nvPr/>
            </p14:nvContentPartPr>
            <p14:xfrm>
              <a:off x="7275196" y="6397711"/>
              <a:ext cx="74520" cy="25200"/>
            </p14:xfrm>
          </p:contentPart>
        </mc:Choice>
        <mc:Fallback>
          <p:pic>
            <p:nvPicPr>
              <p:cNvPr id="54" name="Ink 53">
                <a:extLst>
                  <a:ext uri="{FF2B5EF4-FFF2-40B4-BE49-F238E27FC236}">
                    <a16:creationId xmlns:a16="http://schemas.microsoft.com/office/drawing/2014/main" id="{9E7698E8-50C3-2F4C-BEAB-4E6C98AD4461}"/>
                  </a:ext>
                </a:extLst>
              </p:cNvPr>
              <p:cNvPicPr/>
              <p:nvPr/>
            </p:nvPicPr>
            <p:blipFill>
              <a:blip r:embed="rId4"/>
              <a:stretch>
                <a:fillRect/>
              </a:stretch>
            </p:blipFill>
            <p:spPr>
              <a:xfrm>
                <a:off x="7259716" y="6382231"/>
                <a:ext cx="1051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6" name="Ink 55">
                <a:extLst>
                  <a:ext uri="{FF2B5EF4-FFF2-40B4-BE49-F238E27FC236}">
                    <a16:creationId xmlns:a16="http://schemas.microsoft.com/office/drawing/2014/main" id="{BB733205-C583-4645-97D8-9C9FD8ADE2BA}"/>
                  </a:ext>
                </a:extLst>
              </p14:cNvPr>
              <p14:cNvContentPartPr/>
              <p14:nvPr/>
            </p14:nvContentPartPr>
            <p14:xfrm>
              <a:off x="1609516" y="2727871"/>
              <a:ext cx="16920" cy="107640"/>
            </p14:xfrm>
          </p:contentPart>
        </mc:Choice>
        <mc:Fallback>
          <p:pic>
            <p:nvPicPr>
              <p:cNvPr id="56" name="Ink 55">
                <a:extLst>
                  <a:ext uri="{FF2B5EF4-FFF2-40B4-BE49-F238E27FC236}">
                    <a16:creationId xmlns:a16="http://schemas.microsoft.com/office/drawing/2014/main" id="{BB733205-C583-4645-97D8-9C9FD8ADE2BA}"/>
                  </a:ext>
                </a:extLst>
              </p:cNvPr>
              <p:cNvPicPr/>
              <p:nvPr/>
            </p:nvPicPr>
            <p:blipFill>
              <a:blip r:embed="rId6"/>
              <a:stretch>
                <a:fillRect/>
              </a:stretch>
            </p:blipFill>
            <p:spPr>
              <a:xfrm>
                <a:off x="1594396" y="2712751"/>
                <a:ext cx="47520" cy="138240"/>
              </a:xfrm>
              <a:prstGeom prst="rect">
                <a:avLst/>
              </a:prstGeom>
            </p:spPr>
          </p:pic>
        </mc:Fallback>
      </mc:AlternateContent>
    </p:spTree>
    <p:extLst>
      <p:ext uri="{BB962C8B-B14F-4D97-AF65-F5344CB8AC3E}">
        <p14:creationId xmlns:p14="http://schemas.microsoft.com/office/powerpoint/2010/main" val="246271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4F81-C674-4373-855E-C78934CEF34C}"/>
              </a:ext>
            </a:extLst>
          </p:cNvPr>
          <p:cNvSpPr>
            <a:spLocks noGrp="1"/>
          </p:cNvSpPr>
          <p:nvPr>
            <p:ph type="title"/>
          </p:nvPr>
        </p:nvSpPr>
        <p:spPr/>
        <p:txBody>
          <a:bodyPr/>
          <a:lstStyle/>
          <a:p>
            <a:r>
              <a:rPr lang="en-US" dirty="0"/>
              <a:t>N-</a:t>
            </a:r>
            <a:r>
              <a:rPr lang="en-US" dirty="0" err="1"/>
              <a:t>ary</a:t>
            </a:r>
            <a:r>
              <a:rPr lang="en-US" dirty="0"/>
              <a:t> relationship type</a:t>
            </a:r>
          </a:p>
        </p:txBody>
      </p:sp>
      <p:sp>
        <p:nvSpPr>
          <p:cNvPr id="3" name="Content Placeholder 2">
            <a:extLst>
              <a:ext uri="{FF2B5EF4-FFF2-40B4-BE49-F238E27FC236}">
                <a16:creationId xmlns:a16="http://schemas.microsoft.com/office/drawing/2014/main" id="{B92FEF1B-4406-4B05-83F4-407947509412}"/>
              </a:ext>
            </a:extLst>
          </p:cNvPr>
          <p:cNvSpPr>
            <a:spLocks noGrp="1"/>
          </p:cNvSpPr>
          <p:nvPr>
            <p:ph idx="1"/>
          </p:nvPr>
        </p:nvSpPr>
        <p:spPr/>
        <p:txBody>
          <a:bodyPr/>
          <a:lstStyle/>
          <a:p>
            <a:r>
              <a:rPr lang="en-US" dirty="0"/>
              <a:t>There can be a relationship that is across more than two entity types. Example – a customer bought a cycle from a store located at location on such a date; a faculty teaches a course in a semester for a student;</a:t>
            </a:r>
          </a:p>
          <a:p>
            <a:r>
              <a:rPr lang="en-US" dirty="0"/>
              <a:t>Not all binary relations can model a n-</a:t>
            </a:r>
            <a:r>
              <a:rPr lang="en-US" dirty="0" err="1"/>
              <a:t>ary</a:t>
            </a:r>
            <a:r>
              <a:rPr lang="en-US" dirty="0"/>
              <a:t> relationship</a:t>
            </a:r>
          </a:p>
          <a:p>
            <a:r>
              <a:rPr lang="en-US" dirty="0"/>
              <a:t>Need weak entities to map a n-</a:t>
            </a:r>
            <a:r>
              <a:rPr lang="en-US" dirty="0" err="1"/>
              <a:t>ary</a:t>
            </a:r>
            <a:r>
              <a:rPr lang="en-US" dirty="0"/>
              <a:t> relationship to n – </a:t>
            </a:r>
            <a:r>
              <a:rPr lang="en-US"/>
              <a:t>binary relationships.</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725FA35-EC4B-5A43-BB33-E6E93078DA64}"/>
                  </a:ext>
                </a:extLst>
              </p14:cNvPr>
              <p14:cNvContentPartPr/>
              <p14:nvPr/>
            </p14:nvContentPartPr>
            <p14:xfrm>
              <a:off x="3646396" y="4105231"/>
              <a:ext cx="6515280" cy="190080"/>
            </p14:xfrm>
          </p:contentPart>
        </mc:Choice>
        <mc:Fallback>
          <p:pic>
            <p:nvPicPr>
              <p:cNvPr id="4" name="Ink 3">
                <a:extLst>
                  <a:ext uri="{FF2B5EF4-FFF2-40B4-BE49-F238E27FC236}">
                    <a16:creationId xmlns:a16="http://schemas.microsoft.com/office/drawing/2014/main" id="{3725FA35-EC4B-5A43-BB33-E6E93078DA64}"/>
                  </a:ext>
                </a:extLst>
              </p:cNvPr>
              <p:cNvPicPr/>
              <p:nvPr/>
            </p:nvPicPr>
            <p:blipFill>
              <a:blip r:embed="rId4"/>
              <a:stretch>
                <a:fillRect/>
              </a:stretch>
            </p:blipFill>
            <p:spPr>
              <a:xfrm>
                <a:off x="3631276" y="4089751"/>
                <a:ext cx="654588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0241543-C589-DD4C-908D-DCAF74875C3A}"/>
                  </a:ext>
                </a:extLst>
              </p14:cNvPr>
              <p14:cNvContentPartPr/>
              <p14:nvPr/>
            </p14:nvContentPartPr>
            <p14:xfrm>
              <a:off x="1329076" y="4674031"/>
              <a:ext cx="2837160" cy="82800"/>
            </p14:xfrm>
          </p:contentPart>
        </mc:Choice>
        <mc:Fallback>
          <p:pic>
            <p:nvPicPr>
              <p:cNvPr id="5" name="Ink 4">
                <a:extLst>
                  <a:ext uri="{FF2B5EF4-FFF2-40B4-BE49-F238E27FC236}">
                    <a16:creationId xmlns:a16="http://schemas.microsoft.com/office/drawing/2014/main" id="{10241543-C589-DD4C-908D-DCAF74875C3A}"/>
                  </a:ext>
                </a:extLst>
              </p:cNvPr>
              <p:cNvPicPr/>
              <p:nvPr/>
            </p:nvPicPr>
            <p:blipFill>
              <a:blip r:embed="rId6"/>
              <a:stretch>
                <a:fillRect/>
              </a:stretch>
            </p:blipFill>
            <p:spPr>
              <a:xfrm>
                <a:off x="1313956" y="4658911"/>
                <a:ext cx="2867760" cy="113400"/>
              </a:xfrm>
              <a:prstGeom prst="rect">
                <a:avLst/>
              </a:prstGeom>
            </p:spPr>
          </p:pic>
        </mc:Fallback>
      </mc:AlternateContent>
    </p:spTree>
    <p:extLst>
      <p:ext uri="{BB962C8B-B14F-4D97-AF65-F5344CB8AC3E}">
        <p14:creationId xmlns:p14="http://schemas.microsoft.com/office/powerpoint/2010/main" val="101874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41CC-6560-436D-A145-41B4637BB430}"/>
              </a:ext>
            </a:extLst>
          </p:cNvPr>
          <p:cNvSpPr>
            <a:spLocks noGrp="1"/>
          </p:cNvSpPr>
          <p:nvPr>
            <p:ph type="title"/>
          </p:nvPr>
        </p:nvSpPr>
        <p:spPr/>
        <p:txBody>
          <a:bodyPr/>
          <a:lstStyle/>
          <a:p>
            <a:r>
              <a:rPr lang="en-US" dirty="0"/>
              <a:t>Specialization and generalization</a:t>
            </a:r>
          </a:p>
        </p:txBody>
      </p:sp>
      <p:sp>
        <p:nvSpPr>
          <p:cNvPr id="3" name="Content Placeholder 2">
            <a:extLst>
              <a:ext uri="{FF2B5EF4-FFF2-40B4-BE49-F238E27FC236}">
                <a16:creationId xmlns:a16="http://schemas.microsoft.com/office/drawing/2014/main" id="{99DDB096-2C55-491F-8F82-85B0AA64EDE3}"/>
              </a:ext>
            </a:extLst>
          </p:cNvPr>
          <p:cNvSpPr>
            <a:spLocks noGrp="1"/>
          </p:cNvSpPr>
          <p:nvPr>
            <p:ph idx="1"/>
          </p:nvPr>
        </p:nvSpPr>
        <p:spPr/>
        <p:txBody>
          <a:bodyPr/>
          <a:lstStyle/>
          <a:p>
            <a:r>
              <a:rPr lang="en-US" dirty="0"/>
              <a:t>Students – UG students and PG students, these students are subsets of students, each with different relationships. Specialization</a:t>
            </a:r>
          </a:p>
          <a:p>
            <a:r>
              <a:rPr lang="en-US" dirty="0"/>
              <a:t>Registered students can be students who enrolled for a course. They can be students, and other persons (like PGSSP) who can take a course. Generalization.</a:t>
            </a:r>
          </a:p>
          <a:p>
            <a:endParaRPr lang="en-US" dirty="0"/>
          </a:p>
          <a:p>
            <a:r>
              <a:rPr lang="en-US" dirty="0"/>
              <a:t>Both specialization and generalization can be overlapping or non-overlapping, partial or total participation.</a:t>
            </a:r>
          </a:p>
        </p:txBody>
      </p:sp>
    </p:spTree>
    <p:extLst>
      <p:ext uri="{BB962C8B-B14F-4D97-AF65-F5344CB8AC3E}">
        <p14:creationId xmlns:p14="http://schemas.microsoft.com/office/powerpoint/2010/main" val="3832907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01D9-930B-40CF-A71C-620A20919853}"/>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B4C979D3-D01C-41C4-8D39-360B63E32E37}"/>
              </a:ext>
            </a:extLst>
          </p:cNvPr>
          <p:cNvSpPr>
            <a:spLocks noGrp="1"/>
          </p:cNvSpPr>
          <p:nvPr>
            <p:ph idx="1"/>
          </p:nvPr>
        </p:nvSpPr>
        <p:spPr/>
        <p:txBody>
          <a:bodyPr/>
          <a:lstStyle/>
          <a:p>
            <a:r>
              <a:rPr lang="en-US" dirty="0"/>
              <a:t>For example, Relationships involve din relationships. Job interview. Clearing pre-requisites.</a:t>
            </a:r>
          </a:p>
          <a:p>
            <a:r>
              <a:rPr lang="en-US" dirty="0"/>
              <a:t>Can use weak entity types for modelling.</a:t>
            </a:r>
          </a:p>
        </p:txBody>
      </p:sp>
    </p:spTree>
    <p:extLst>
      <p:ext uri="{BB962C8B-B14F-4D97-AF65-F5344CB8AC3E}">
        <p14:creationId xmlns:p14="http://schemas.microsoft.com/office/powerpoint/2010/main" val="36235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649417" y="0"/>
            <a:ext cx="7526215" cy="641350"/>
          </a:xfrm>
          <a:prstGeom prst="rect">
            <a:avLst/>
          </a:prstGeom>
          <a:noFill/>
          <a:ln w="12700">
            <a:noFill/>
            <a:miter lim="800000"/>
            <a:headEnd/>
            <a:tailEnd/>
          </a:ln>
          <a:effectLst/>
        </p:spPr>
        <p:txBody>
          <a:bodyPr>
            <a:spAutoFit/>
          </a:bodyPr>
          <a:lstStyle/>
          <a:p>
            <a:pPr>
              <a:spcBef>
                <a:spcPts val="600"/>
              </a:spcBef>
            </a:pPr>
            <a:r>
              <a:rPr lang="en-US" sz="3600">
                <a:solidFill>
                  <a:srgbClr val="01247D"/>
                </a:solidFill>
                <a:latin typeface="Comic Sans MS" pitchFamily="66" charset="0"/>
              </a:rPr>
              <a:t>Example: COMPANY Database</a:t>
            </a:r>
            <a:endParaRPr lang="en-US" sz="2400">
              <a:solidFill>
                <a:srgbClr val="0000FE"/>
              </a:solidFill>
              <a:latin typeface="Times" pitchFamily="18" charset="0"/>
            </a:endParaRPr>
          </a:p>
        </p:txBody>
      </p:sp>
      <p:sp>
        <p:nvSpPr>
          <p:cNvPr id="113667" name="Text Box 3"/>
          <p:cNvSpPr txBox="1">
            <a:spLocks noChangeArrowheads="1"/>
          </p:cNvSpPr>
          <p:nvPr/>
        </p:nvSpPr>
        <p:spPr bwMode="auto">
          <a:xfrm>
            <a:off x="579863" y="914400"/>
            <a:ext cx="11062010" cy="5648248"/>
          </a:xfrm>
          <a:prstGeom prst="rect">
            <a:avLst/>
          </a:prstGeom>
          <a:noFill/>
          <a:ln w="12700">
            <a:noFill/>
            <a:miter lim="800000"/>
            <a:headEnd/>
            <a:tailEnd/>
          </a:ln>
          <a:effectLst/>
        </p:spPr>
        <p:txBody>
          <a:bodyPr>
            <a:normAutofit lnSpcReduction="10000"/>
          </a:bodyPr>
          <a:lstStyle/>
          <a:p>
            <a:pPr marL="290513" indent="-290513">
              <a:spcBef>
                <a:spcPts val="600"/>
              </a:spcBef>
              <a:buFont typeface="Symbol" pitchFamily="18" charset="2"/>
              <a:buChar char="¨"/>
            </a:pPr>
            <a:r>
              <a:rPr lang="en-US" sz="2800" dirty="0"/>
              <a:t>The company is organized into Departments. Each department has a name, number, and an employee who manages the department. We keep track of the start date if the department has a manager. A department may have several locations.</a:t>
            </a:r>
          </a:p>
          <a:p>
            <a:pPr marL="290513" indent="-290513">
              <a:spcBef>
                <a:spcPts val="600"/>
              </a:spcBef>
              <a:buFont typeface="Symbol" pitchFamily="18" charset="2"/>
              <a:buChar char="¨"/>
            </a:pPr>
            <a:r>
              <a:rPr lang="en-US" sz="2800" dirty="0"/>
              <a:t>Each department controls a number of Projects. Each project has a name, number, and is located at a single location.</a:t>
            </a:r>
          </a:p>
          <a:p>
            <a:pPr marL="290513" indent="-290513">
              <a:spcBef>
                <a:spcPts val="600"/>
              </a:spcBef>
              <a:buFont typeface="Symbol" pitchFamily="18" charset="2"/>
              <a:buChar char="¨"/>
            </a:pPr>
            <a:r>
              <a:rPr lang="en-US" sz="2800" dirty="0"/>
              <a:t>We store each Employees social security number, name, addresses, salary, gender, and birth date. Each employee works for one department but may work on several projects. We keep track of the number of hours per week that an employee currently works on each project. We also keep track of the direct supervisor of each employee.</a:t>
            </a:r>
          </a:p>
          <a:p>
            <a:pPr marL="290513" indent="-290513">
              <a:spcBef>
                <a:spcPts val="600"/>
              </a:spcBef>
              <a:buFont typeface="Symbol" pitchFamily="18" charset="2"/>
              <a:buChar char="¨"/>
            </a:pPr>
            <a:r>
              <a:rPr lang="en-US" sz="2800" dirty="0"/>
              <a:t>Each employee may have a number of Dependents. For each dependent, we keep their name, gender, birthdate, and relationship to the employee.</a:t>
            </a:r>
          </a:p>
          <a:p>
            <a:pPr>
              <a:spcBef>
                <a:spcPts val="600"/>
              </a:spcBef>
            </a:pPr>
            <a:endParaRPr lang="en-US" sz="2800" dirty="0"/>
          </a:p>
        </p:txBody>
      </p:sp>
    </p:spTree>
    <p:extLst>
      <p:ext uri="{BB962C8B-B14F-4D97-AF65-F5344CB8AC3E}">
        <p14:creationId xmlns:p14="http://schemas.microsoft.com/office/powerpoint/2010/main" val="187683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1026"/>
          <p:cNvSpPr txBox="1">
            <a:spLocks noChangeArrowheads="1"/>
          </p:cNvSpPr>
          <p:nvPr/>
        </p:nvSpPr>
        <p:spPr bwMode="auto">
          <a:xfrm>
            <a:off x="2297723" y="76201"/>
            <a:ext cx="7877908" cy="830997"/>
          </a:xfrm>
          <a:prstGeom prst="rect">
            <a:avLst/>
          </a:prstGeom>
          <a:noFill/>
          <a:ln w="12700">
            <a:noFill/>
            <a:miter lim="800000"/>
            <a:headEnd/>
            <a:tailEnd/>
          </a:ln>
          <a:effectLst/>
        </p:spPr>
        <p:txBody>
          <a:bodyPr>
            <a:spAutoFit/>
          </a:bodyPr>
          <a:lstStyle/>
          <a:p>
            <a:pPr>
              <a:spcBef>
                <a:spcPts val="600"/>
              </a:spcBef>
            </a:pPr>
            <a:r>
              <a:rPr lang="en-US" sz="2400">
                <a:solidFill>
                  <a:srgbClr val="01247D"/>
                </a:solidFill>
                <a:latin typeface="Comic Sans MS" pitchFamily="66" charset="0"/>
              </a:rPr>
              <a:t>ER Diagram with Role Names and Structural</a:t>
            </a:r>
            <a:r>
              <a:rPr lang="en-US" sz="2400">
                <a:solidFill>
                  <a:srgbClr val="01247D"/>
                </a:solidFill>
                <a:latin typeface="Times" pitchFamily="18" charset="0"/>
              </a:rPr>
              <a:t> </a:t>
            </a:r>
            <a:r>
              <a:rPr lang="en-US" sz="2400">
                <a:solidFill>
                  <a:srgbClr val="01247D"/>
                </a:solidFill>
                <a:latin typeface="Comic Sans MS" pitchFamily="66" charset="0"/>
              </a:rPr>
              <a:t>Constraints</a:t>
            </a:r>
          </a:p>
        </p:txBody>
      </p:sp>
      <p:sp>
        <p:nvSpPr>
          <p:cNvPr id="133123" name="Text Box 1027"/>
          <p:cNvSpPr txBox="1">
            <a:spLocks noChangeArrowheads="1"/>
          </p:cNvSpPr>
          <p:nvPr/>
        </p:nvSpPr>
        <p:spPr bwMode="auto">
          <a:xfrm>
            <a:off x="1946031" y="5334001"/>
            <a:ext cx="2319704" cy="830997"/>
          </a:xfrm>
          <a:prstGeom prst="rect">
            <a:avLst/>
          </a:prstGeom>
          <a:noFill/>
          <a:ln w="12700">
            <a:noFill/>
            <a:miter lim="800000"/>
            <a:headEnd/>
            <a:tailEnd/>
          </a:ln>
          <a:effectLst/>
        </p:spPr>
        <p:txBody>
          <a:bodyPr>
            <a:spAutoFit/>
          </a:bodyPr>
          <a:lstStyle/>
          <a:p>
            <a:pPr>
              <a:spcBef>
                <a:spcPts val="600"/>
              </a:spcBef>
            </a:pPr>
            <a:r>
              <a:rPr lang="en-US" sz="2400">
                <a:solidFill>
                  <a:srgbClr val="000000"/>
                </a:solidFill>
              </a:rPr>
              <a:t>Company database</a:t>
            </a:r>
            <a:endParaRPr lang="en-US">
              <a:effectLst>
                <a:outerShdw blurRad="38100" dist="38100" dir="2700000" algn="tl">
                  <a:srgbClr val="C0C0C0"/>
                </a:outerShdw>
              </a:effectLst>
            </a:endParaRPr>
          </a:p>
        </p:txBody>
      </p:sp>
      <p:grpSp>
        <p:nvGrpSpPr>
          <p:cNvPr id="2" name="Group 1173"/>
          <p:cNvGrpSpPr>
            <a:grpSpLocks/>
          </p:cNvGrpSpPr>
          <p:nvPr/>
        </p:nvGrpSpPr>
        <p:grpSpPr bwMode="auto">
          <a:xfrm>
            <a:off x="2368063" y="384176"/>
            <a:ext cx="6888071" cy="5711825"/>
            <a:chOff x="864" y="833"/>
            <a:chExt cx="4375" cy="3105"/>
          </a:xfrm>
        </p:grpSpPr>
        <p:sp>
          <p:nvSpPr>
            <p:cNvPr id="133124" name="Oval 1028"/>
            <p:cNvSpPr>
              <a:spLocks noChangeArrowheads="1"/>
            </p:cNvSpPr>
            <p:nvPr/>
          </p:nvSpPr>
          <p:spPr bwMode="auto">
            <a:xfrm>
              <a:off x="864" y="1131"/>
              <a:ext cx="401" cy="134"/>
            </a:xfrm>
            <a:prstGeom prst="ellipse">
              <a:avLst/>
            </a:prstGeom>
            <a:noFill/>
            <a:ln w="12700">
              <a:solidFill>
                <a:schemeClr val="tx1"/>
              </a:solidFill>
              <a:round/>
              <a:headEnd/>
              <a:tailEnd/>
            </a:ln>
            <a:effectLst/>
          </p:spPr>
          <p:txBody>
            <a:bodyPr wrap="none" anchor="ctr"/>
            <a:lstStyle/>
            <a:p>
              <a:endParaRPr lang="en-US"/>
            </a:p>
          </p:txBody>
        </p:sp>
        <p:sp>
          <p:nvSpPr>
            <p:cNvPr id="133125" name="Oval 1029"/>
            <p:cNvSpPr>
              <a:spLocks noChangeArrowheads="1"/>
            </p:cNvSpPr>
            <p:nvPr/>
          </p:nvSpPr>
          <p:spPr bwMode="auto">
            <a:xfrm>
              <a:off x="1354" y="1398"/>
              <a:ext cx="401" cy="134"/>
            </a:xfrm>
            <a:prstGeom prst="ellipse">
              <a:avLst/>
            </a:prstGeom>
            <a:noFill/>
            <a:ln w="12700">
              <a:solidFill>
                <a:schemeClr val="tx1"/>
              </a:solidFill>
              <a:round/>
              <a:headEnd/>
              <a:tailEnd/>
            </a:ln>
            <a:effectLst/>
          </p:spPr>
          <p:txBody>
            <a:bodyPr wrap="none" anchor="ctr"/>
            <a:lstStyle/>
            <a:p>
              <a:endParaRPr lang="en-US"/>
            </a:p>
          </p:txBody>
        </p:sp>
        <p:sp>
          <p:nvSpPr>
            <p:cNvPr id="133126" name="Oval 1030"/>
            <p:cNvSpPr>
              <a:spLocks noChangeArrowheads="1"/>
            </p:cNvSpPr>
            <p:nvPr/>
          </p:nvSpPr>
          <p:spPr bwMode="auto">
            <a:xfrm>
              <a:off x="1844" y="1131"/>
              <a:ext cx="401" cy="134"/>
            </a:xfrm>
            <a:prstGeom prst="ellipse">
              <a:avLst/>
            </a:prstGeom>
            <a:noFill/>
            <a:ln w="12700">
              <a:solidFill>
                <a:schemeClr val="tx1"/>
              </a:solidFill>
              <a:round/>
              <a:headEnd/>
              <a:tailEnd/>
            </a:ln>
            <a:effectLst/>
          </p:spPr>
          <p:txBody>
            <a:bodyPr wrap="none" anchor="ctr"/>
            <a:lstStyle/>
            <a:p>
              <a:endParaRPr lang="en-US"/>
            </a:p>
          </p:txBody>
        </p:sp>
        <p:sp>
          <p:nvSpPr>
            <p:cNvPr id="133127" name="Oval 1031"/>
            <p:cNvSpPr>
              <a:spLocks noChangeArrowheads="1"/>
            </p:cNvSpPr>
            <p:nvPr/>
          </p:nvSpPr>
          <p:spPr bwMode="auto">
            <a:xfrm>
              <a:off x="1354" y="1131"/>
              <a:ext cx="401" cy="134"/>
            </a:xfrm>
            <a:prstGeom prst="ellipse">
              <a:avLst/>
            </a:prstGeom>
            <a:noFill/>
            <a:ln w="12700">
              <a:solidFill>
                <a:schemeClr val="tx1"/>
              </a:solidFill>
              <a:round/>
              <a:headEnd/>
              <a:tailEnd/>
            </a:ln>
            <a:effectLst/>
          </p:spPr>
          <p:txBody>
            <a:bodyPr wrap="none" anchor="ctr"/>
            <a:lstStyle/>
            <a:p>
              <a:endParaRPr lang="en-US"/>
            </a:p>
          </p:txBody>
        </p:sp>
        <p:sp>
          <p:nvSpPr>
            <p:cNvPr id="133128" name="Line 1032"/>
            <p:cNvSpPr>
              <a:spLocks noChangeShapeType="1"/>
            </p:cNvSpPr>
            <p:nvPr/>
          </p:nvSpPr>
          <p:spPr bwMode="auto">
            <a:xfrm>
              <a:off x="1176" y="1265"/>
              <a:ext cx="222" cy="178"/>
            </a:xfrm>
            <a:prstGeom prst="line">
              <a:avLst/>
            </a:prstGeom>
            <a:noFill/>
            <a:ln w="12700">
              <a:solidFill>
                <a:schemeClr val="tx1"/>
              </a:solidFill>
              <a:round/>
              <a:headEnd/>
              <a:tailEnd/>
            </a:ln>
            <a:effectLst/>
          </p:spPr>
          <p:txBody>
            <a:bodyPr wrap="none" anchor="ctr"/>
            <a:lstStyle/>
            <a:p>
              <a:endParaRPr lang="en-US"/>
            </a:p>
          </p:txBody>
        </p:sp>
        <p:sp>
          <p:nvSpPr>
            <p:cNvPr id="133129" name="Line 1033"/>
            <p:cNvSpPr>
              <a:spLocks noChangeShapeType="1"/>
            </p:cNvSpPr>
            <p:nvPr/>
          </p:nvSpPr>
          <p:spPr bwMode="auto">
            <a:xfrm flipH="1">
              <a:off x="1710" y="1265"/>
              <a:ext cx="267" cy="178"/>
            </a:xfrm>
            <a:prstGeom prst="line">
              <a:avLst/>
            </a:prstGeom>
            <a:noFill/>
            <a:ln w="12700">
              <a:solidFill>
                <a:schemeClr val="tx1"/>
              </a:solidFill>
              <a:round/>
              <a:headEnd/>
              <a:tailEnd/>
            </a:ln>
            <a:effectLst/>
          </p:spPr>
          <p:txBody>
            <a:bodyPr wrap="none" anchor="ctr"/>
            <a:lstStyle/>
            <a:p>
              <a:endParaRPr lang="en-US"/>
            </a:p>
          </p:txBody>
        </p:sp>
        <p:sp>
          <p:nvSpPr>
            <p:cNvPr id="133130" name="Line 1034"/>
            <p:cNvSpPr>
              <a:spLocks noChangeShapeType="1"/>
            </p:cNvSpPr>
            <p:nvPr/>
          </p:nvSpPr>
          <p:spPr bwMode="auto">
            <a:xfrm>
              <a:off x="1577" y="1265"/>
              <a:ext cx="0" cy="133"/>
            </a:xfrm>
            <a:prstGeom prst="line">
              <a:avLst/>
            </a:prstGeom>
            <a:noFill/>
            <a:ln w="12700">
              <a:solidFill>
                <a:schemeClr val="tx1"/>
              </a:solidFill>
              <a:round/>
              <a:headEnd/>
              <a:tailEnd/>
            </a:ln>
            <a:effectLst/>
          </p:spPr>
          <p:txBody>
            <a:bodyPr wrap="none" anchor="ctr"/>
            <a:lstStyle/>
            <a:p>
              <a:endParaRPr lang="en-US"/>
            </a:p>
          </p:txBody>
        </p:sp>
        <p:sp>
          <p:nvSpPr>
            <p:cNvPr id="133131" name="Rectangle 1035"/>
            <p:cNvSpPr>
              <a:spLocks noChangeArrowheads="1"/>
            </p:cNvSpPr>
            <p:nvPr/>
          </p:nvSpPr>
          <p:spPr bwMode="auto">
            <a:xfrm>
              <a:off x="1666" y="1710"/>
              <a:ext cx="623" cy="134"/>
            </a:xfrm>
            <a:prstGeom prst="rect">
              <a:avLst/>
            </a:prstGeom>
            <a:noFill/>
            <a:ln w="12700">
              <a:solidFill>
                <a:schemeClr val="tx1"/>
              </a:solidFill>
              <a:miter lim="800000"/>
              <a:headEnd/>
              <a:tailEnd/>
            </a:ln>
            <a:effectLst/>
          </p:spPr>
          <p:txBody>
            <a:bodyPr wrap="none" anchor="ctr"/>
            <a:lstStyle/>
            <a:p>
              <a:endParaRPr lang="en-US"/>
            </a:p>
          </p:txBody>
        </p:sp>
        <p:sp>
          <p:nvSpPr>
            <p:cNvPr id="133132" name="Line 1036"/>
            <p:cNvSpPr>
              <a:spLocks noChangeShapeType="1"/>
            </p:cNvSpPr>
            <p:nvPr/>
          </p:nvSpPr>
          <p:spPr bwMode="auto">
            <a:xfrm>
              <a:off x="1621" y="1532"/>
              <a:ext cx="223" cy="178"/>
            </a:xfrm>
            <a:prstGeom prst="line">
              <a:avLst/>
            </a:prstGeom>
            <a:noFill/>
            <a:ln w="12700">
              <a:solidFill>
                <a:schemeClr val="tx1"/>
              </a:solidFill>
              <a:round/>
              <a:headEnd/>
              <a:tailEnd/>
            </a:ln>
            <a:effectLst/>
          </p:spPr>
          <p:txBody>
            <a:bodyPr wrap="none" anchor="ctr"/>
            <a:lstStyle/>
            <a:p>
              <a:endParaRPr lang="en-US"/>
            </a:p>
          </p:txBody>
        </p:sp>
        <p:sp>
          <p:nvSpPr>
            <p:cNvPr id="133133" name="Oval 1037"/>
            <p:cNvSpPr>
              <a:spLocks noChangeArrowheads="1"/>
            </p:cNvSpPr>
            <p:nvPr/>
          </p:nvSpPr>
          <p:spPr bwMode="auto">
            <a:xfrm>
              <a:off x="1799" y="1443"/>
              <a:ext cx="223" cy="133"/>
            </a:xfrm>
            <a:prstGeom prst="ellipse">
              <a:avLst/>
            </a:prstGeom>
            <a:noFill/>
            <a:ln w="12700">
              <a:solidFill>
                <a:schemeClr val="tx1"/>
              </a:solidFill>
              <a:round/>
              <a:headEnd/>
              <a:tailEnd/>
            </a:ln>
            <a:effectLst/>
          </p:spPr>
          <p:txBody>
            <a:bodyPr wrap="none" anchor="ctr"/>
            <a:lstStyle/>
            <a:p>
              <a:endParaRPr lang="en-US"/>
            </a:p>
          </p:txBody>
        </p:sp>
        <p:sp>
          <p:nvSpPr>
            <p:cNvPr id="133134" name="Oval 1038"/>
            <p:cNvSpPr>
              <a:spLocks noChangeArrowheads="1"/>
            </p:cNvSpPr>
            <p:nvPr/>
          </p:nvSpPr>
          <p:spPr bwMode="auto">
            <a:xfrm>
              <a:off x="2022" y="1309"/>
              <a:ext cx="312" cy="134"/>
            </a:xfrm>
            <a:prstGeom prst="ellipse">
              <a:avLst/>
            </a:prstGeom>
            <a:noFill/>
            <a:ln w="12700">
              <a:solidFill>
                <a:schemeClr val="tx1"/>
              </a:solidFill>
              <a:round/>
              <a:headEnd/>
              <a:tailEnd/>
            </a:ln>
            <a:effectLst/>
          </p:spPr>
          <p:txBody>
            <a:bodyPr wrap="none" anchor="ctr"/>
            <a:lstStyle/>
            <a:p>
              <a:endParaRPr lang="en-US"/>
            </a:p>
          </p:txBody>
        </p:sp>
        <p:sp>
          <p:nvSpPr>
            <p:cNvPr id="133135" name="Oval 1039"/>
            <p:cNvSpPr>
              <a:spLocks noChangeArrowheads="1"/>
            </p:cNvSpPr>
            <p:nvPr/>
          </p:nvSpPr>
          <p:spPr bwMode="auto">
            <a:xfrm>
              <a:off x="2245" y="1487"/>
              <a:ext cx="311" cy="134"/>
            </a:xfrm>
            <a:prstGeom prst="ellipse">
              <a:avLst/>
            </a:prstGeom>
            <a:noFill/>
            <a:ln w="12700">
              <a:solidFill>
                <a:schemeClr val="tx1"/>
              </a:solidFill>
              <a:round/>
              <a:headEnd/>
              <a:tailEnd/>
            </a:ln>
            <a:effectLst/>
          </p:spPr>
          <p:txBody>
            <a:bodyPr wrap="none" anchor="ctr"/>
            <a:lstStyle/>
            <a:p>
              <a:endParaRPr lang="en-US"/>
            </a:p>
          </p:txBody>
        </p:sp>
        <p:sp>
          <p:nvSpPr>
            <p:cNvPr id="133136" name="Line 1040"/>
            <p:cNvSpPr>
              <a:spLocks noChangeShapeType="1"/>
            </p:cNvSpPr>
            <p:nvPr/>
          </p:nvSpPr>
          <p:spPr bwMode="auto">
            <a:xfrm>
              <a:off x="1888" y="1576"/>
              <a:ext cx="0" cy="134"/>
            </a:xfrm>
            <a:prstGeom prst="line">
              <a:avLst/>
            </a:prstGeom>
            <a:noFill/>
            <a:ln w="12700">
              <a:solidFill>
                <a:schemeClr val="tx1"/>
              </a:solidFill>
              <a:round/>
              <a:headEnd/>
              <a:tailEnd/>
            </a:ln>
            <a:effectLst/>
          </p:spPr>
          <p:txBody>
            <a:bodyPr wrap="none" anchor="ctr"/>
            <a:lstStyle/>
            <a:p>
              <a:endParaRPr lang="en-US"/>
            </a:p>
          </p:txBody>
        </p:sp>
        <p:sp>
          <p:nvSpPr>
            <p:cNvPr id="133137" name="Line 1041"/>
            <p:cNvSpPr>
              <a:spLocks noChangeShapeType="1"/>
            </p:cNvSpPr>
            <p:nvPr/>
          </p:nvSpPr>
          <p:spPr bwMode="auto">
            <a:xfrm flipH="1">
              <a:off x="2156" y="1443"/>
              <a:ext cx="0" cy="267"/>
            </a:xfrm>
            <a:prstGeom prst="line">
              <a:avLst/>
            </a:prstGeom>
            <a:noFill/>
            <a:ln w="12700">
              <a:solidFill>
                <a:schemeClr val="tx1"/>
              </a:solidFill>
              <a:round/>
              <a:headEnd/>
              <a:tailEnd/>
            </a:ln>
            <a:effectLst/>
          </p:spPr>
          <p:txBody>
            <a:bodyPr wrap="none" anchor="ctr"/>
            <a:lstStyle/>
            <a:p>
              <a:endParaRPr lang="en-US"/>
            </a:p>
          </p:txBody>
        </p:sp>
        <p:sp>
          <p:nvSpPr>
            <p:cNvPr id="133138" name="Line 1042"/>
            <p:cNvSpPr>
              <a:spLocks noChangeShapeType="1"/>
            </p:cNvSpPr>
            <p:nvPr/>
          </p:nvSpPr>
          <p:spPr bwMode="auto">
            <a:xfrm flipV="1">
              <a:off x="2200" y="1621"/>
              <a:ext cx="223" cy="89"/>
            </a:xfrm>
            <a:prstGeom prst="line">
              <a:avLst/>
            </a:prstGeom>
            <a:noFill/>
            <a:ln w="12700">
              <a:solidFill>
                <a:schemeClr val="tx1"/>
              </a:solidFill>
              <a:round/>
              <a:headEnd/>
              <a:tailEnd/>
            </a:ln>
            <a:effectLst/>
          </p:spPr>
          <p:txBody>
            <a:bodyPr wrap="none" anchor="ctr"/>
            <a:lstStyle/>
            <a:p>
              <a:endParaRPr lang="en-US"/>
            </a:p>
          </p:txBody>
        </p:sp>
        <p:sp>
          <p:nvSpPr>
            <p:cNvPr id="133139" name="Oval 1043"/>
            <p:cNvSpPr>
              <a:spLocks noChangeArrowheads="1"/>
            </p:cNvSpPr>
            <p:nvPr/>
          </p:nvSpPr>
          <p:spPr bwMode="auto">
            <a:xfrm>
              <a:off x="1131" y="1576"/>
              <a:ext cx="223" cy="134"/>
            </a:xfrm>
            <a:prstGeom prst="ellipse">
              <a:avLst/>
            </a:prstGeom>
            <a:noFill/>
            <a:ln w="12700">
              <a:solidFill>
                <a:schemeClr val="tx1"/>
              </a:solidFill>
              <a:round/>
              <a:headEnd/>
              <a:tailEnd/>
            </a:ln>
            <a:effectLst/>
          </p:spPr>
          <p:txBody>
            <a:bodyPr wrap="none" anchor="ctr"/>
            <a:lstStyle/>
            <a:p>
              <a:endParaRPr lang="en-US"/>
            </a:p>
          </p:txBody>
        </p:sp>
        <p:sp>
          <p:nvSpPr>
            <p:cNvPr id="133140" name="Oval 1044"/>
            <p:cNvSpPr>
              <a:spLocks noChangeArrowheads="1"/>
            </p:cNvSpPr>
            <p:nvPr/>
          </p:nvSpPr>
          <p:spPr bwMode="auto">
            <a:xfrm>
              <a:off x="1042" y="1844"/>
              <a:ext cx="312" cy="133"/>
            </a:xfrm>
            <a:prstGeom prst="ellipse">
              <a:avLst/>
            </a:prstGeom>
            <a:noFill/>
            <a:ln w="12700">
              <a:solidFill>
                <a:schemeClr val="tx1"/>
              </a:solidFill>
              <a:round/>
              <a:headEnd/>
              <a:tailEnd/>
            </a:ln>
            <a:effectLst/>
          </p:spPr>
          <p:txBody>
            <a:bodyPr wrap="none" anchor="ctr"/>
            <a:lstStyle/>
            <a:p>
              <a:endParaRPr lang="en-US"/>
            </a:p>
          </p:txBody>
        </p:sp>
        <p:sp>
          <p:nvSpPr>
            <p:cNvPr id="133141" name="Line 1045"/>
            <p:cNvSpPr>
              <a:spLocks noChangeShapeType="1"/>
            </p:cNvSpPr>
            <p:nvPr/>
          </p:nvSpPr>
          <p:spPr bwMode="auto">
            <a:xfrm>
              <a:off x="1354" y="1666"/>
              <a:ext cx="312" cy="89"/>
            </a:xfrm>
            <a:prstGeom prst="line">
              <a:avLst/>
            </a:prstGeom>
            <a:noFill/>
            <a:ln w="12700">
              <a:solidFill>
                <a:schemeClr val="tx1"/>
              </a:solidFill>
              <a:round/>
              <a:headEnd/>
              <a:tailEnd/>
            </a:ln>
            <a:effectLst/>
          </p:spPr>
          <p:txBody>
            <a:bodyPr wrap="none" anchor="ctr"/>
            <a:lstStyle/>
            <a:p>
              <a:endParaRPr lang="en-US"/>
            </a:p>
          </p:txBody>
        </p:sp>
        <p:sp>
          <p:nvSpPr>
            <p:cNvPr id="133142" name="Line 1046"/>
            <p:cNvSpPr>
              <a:spLocks noChangeShapeType="1"/>
            </p:cNvSpPr>
            <p:nvPr/>
          </p:nvSpPr>
          <p:spPr bwMode="auto">
            <a:xfrm flipV="1">
              <a:off x="1354" y="1799"/>
              <a:ext cx="312" cy="134"/>
            </a:xfrm>
            <a:prstGeom prst="line">
              <a:avLst/>
            </a:prstGeom>
            <a:noFill/>
            <a:ln w="12700">
              <a:solidFill>
                <a:schemeClr val="tx1"/>
              </a:solidFill>
              <a:round/>
              <a:headEnd/>
              <a:tailEnd/>
            </a:ln>
            <a:effectLst/>
          </p:spPr>
          <p:txBody>
            <a:bodyPr wrap="none" anchor="ctr"/>
            <a:lstStyle/>
            <a:p>
              <a:endParaRPr lang="en-US"/>
            </a:p>
          </p:txBody>
        </p:sp>
        <p:sp>
          <p:nvSpPr>
            <p:cNvPr id="133143" name="AutoShape 1047"/>
            <p:cNvSpPr>
              <a:spLocks noChangeArrowheads="1"/>
            </p:cNvSpPr>
            <p:nvPr/>
          </p:nvSpPr>
          <p:spPr bwMode="auto">
            <a:xfrm>
              <a:off x="3046" y="1265"/>
              <a:ext cx="713" cy="311"/>
            </a:xfrm>
            <a:prstGeom prst="flowChartDecision">
              <a:avLst/>
            </a:prstGeom>
            <a:noFill/>
            <a:ln w="12700">
              <a:solidFill>
                <a:schemeClr val="tx1"/>
              </a:solidFill>
              <a:miter lim="800000"/>
              <a:headEnd/>
              <a:tailEnd/>
            </a:ln>
            <a:effectLst/>
          </p:spPr>
          <p:txBody>
            <a:bodyPr wrap="none" anchor="ctr"/>
            <a:lstStyle/>
            <a:p>
              <a:endParaRPr lang="en-US"/>
            </a:p>
          </p:txBody>
        </p:sp>
        <p:sp>
          <p:nvSpPr>
            <p:cNvPr id="133144" name="AutoShape 1048"/>
            <p:cNvSpPr>
              <a:spLocks noChangeArrowheads="1"/>
            </p:cNvSpPr>
            <p:nvPr/>
          </p:nvSpPr>
          <p:spPr bwMode="auto">
            <a:xfrm>
              <a:off x="3135" y="1933"/>
              <a:ext cx="713" cy="311"/>
            </a:xfrm>
            <a:prstGeom prst="flowChartDecision">
              <a:avLst/>
            </a:prstGeom>
            <a:noFill/>
            <a:ln w="12700">
              <a:solidFill>
                <a:schemeClr val="tx1"/>
              </a:solidFill>
              <a:miter lim="800000"/>
              <a:headEnd/>
              <a:tailEnd/>
            </a:ln>
            <a:effectLst/>
          </p:spPr>
          <p:txBody>
            <a:bodyPr wrap="none" anchor="ctr"/>
            <a:lstStyle/>
            <a:p>
              <a:endParaRPr lang="en-US"/>
            </a:p>
          </p:txBody>
        </p:sp>
        <p:sp>
          <p:nvSpPr>
            <p:cNvPr id="133145" name="Oval 1049"/>
            <p:cNvSpPr>
              <a:spLocks noChangeArrowheads="1"/>
            </p:cNvSpPr>
            <p:nvPr/>
          </p:nvSpPr>
          <p:spPr bwMode="auto">
            <a:xfrm>
              <a:off x="2868" y="1710"/>
              <a:ext cx="401" cy="134"/>
            </a:xfrm>
            <a:prstGeom prst="ellipse">
              <a:avLst/>
            </a:prstGeom>
            <a:noFill/>
            <a:ln w="12700">
              <a:solidFill>
                <a:schemeClr val="tx1"/>
              </a:solidFill>
              <a:round/>
              <a:headEnd/>
              <a:tailEnd/>
            </a:ln>
            <a:effectLst/>
          </p:spPr>
          <p:txBody>
            <a:bodyPr wrap="none" anchor="ctr"/>
            <a:lstStyle/>
            <a:p>
              <a:endParaRPr lang="en-US"/>
            </a:p>
          </p:txBody>
        </p:sp>
        <p:sp>
          <p:nvSpPr>
            <p:cNvPr id="133146" name="AutoShape 1050"/>
            <p:cNvSpPr>
              <a:spLocks noChangeArrowheads="1"/>
            </p:cNvSpPr>
            <p:nvPr/>
          </p:nvSpPr>
          <p:spPr bwMode="auto">
            <a:xfrm>
              <a:off x="4516" y="1977"/>
              <a:ext cx="579" cy="356"/>
            </a:xfrm>
            <a:prstGeom prst="flowChartDecision">
              <a:avLst/>
            </a:prstGeom>
            <a:noFill/>
            <a:ln w="12700">
              <a:solidFill>
                <a:schemeClr val="tx1"/>
              </a:solidFill>
              <a:miter lim="800000"/>
              <a:headEnd/>
              <a:tailEnd/>
            </a:ln>
            <a:effectLst/>
          </p:spPr>
          <p:txBody>
            <a:bodyPr wrap="none" anchor="ctr"/>
            <a:lstStyle/>
            <a:p>
              <a:endParaRPr lang="en-US"/>
            </a:p>
          </p:txBody>
        </p:sp>
        <p:sp>
          <p:nvSpPr>
            <p:cNvPr id="133147" name="Line 1051"/>
            <p:cNvSpPr>
              <a:spLocks noChangeShapeType="1"/>
            </p:cNvSpPr>
            <p:nvPr/>
          </p:nvSpPr>
          <p:spPr bwMode="auto">
            <a:xfrm flipV="1">
              <a:off x="2289" y="1443"/>
              <a:ext cx="757" cy="312"/>
            </a:xfrm>
            <a:prstGeom prst="line">
              <a:avLst/>
            </a:prstGeom>
            <a:noFill/>
            <a:ln w="9525">
              <a:solidFill>
                <a:schemeClr val="tx1"/>
              </a:solidFill>
              <a:round/>
              <a:headEnd/>
              <a:tailEnd/>
            </a:ln>
            <a:effectLst/>
          </p:spPr>
          <p:txBody>
            <a:bodyPr wrap="none" anchor="ctr"/>
            <a:lstStyle/>
            <a:p>
              <a:endParaRPr lang="en-US"/>
            </a:p>
          </p:txBody>
        </p:sp>
        <p:sp>
          <p:nvSpPr>
            <p:cNvPr id="133148" name="Text Box 1052"/>
            <p:cNvSpPr txBox="1">
              <a:spLocks noChangeArrowheads="1"/>
            </p:cNvSpPr>
            <p:nvPr/>
          </p:nvSpPr>
          <p:spPr bwMode="auto">
            <a:xfrm>
              <a:off x="868" y="1100"/>
              <a:ext cx="432"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Fname</a:t>
              </a:r>
            </a:p>
          </p:txBody>
        </p:sp>
        <p:sp>
          <p:nvSpPr>
            <p:cNvPr id="133149" name="Text Box 1053"/>
            <p:cNvSpPr txBox="1">
              <a:spLocks noChangeArrowheads="1"/>
            </p:cNvSpPr>
            <p:nvPr/>
          </p:nvSpPr>
          <p:spPr bwMode="auto">
            <a:xfrm>
              <a:off x="1414" y="1100"/>
              <a:ext cx="367"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Minit</a:t>
              </a:r>
            </a:p>
          </p:txBody>
        </p:sp>
        <p:sp>
          <p:nvSpPr>
            <p:cNvPr id="133150" name="Text Box 1054"/>
            <p:cNvSpPr txBox="1">
              <a:spLocks noChangeArrowheads="1"/>
            </p:cNvSpPr>
            <p:nvPr/>
          </p:nvSpPr>
          <p:spPr bwMode="auto">
            <a:xfrm>
              <a:off x="1848" y="1100"/>
              <a:ext cx="428"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Lname</a:t>
              </a:r>
            </a:p>
          </p:txBody>
        </p:sp>
        <p:sp>
          <p:nvSpPr>
            <p:cNvPr id="133151" name="Text Box 1055"/>
            <p:cNvSpPr txBox="1">
              <a:spLocks noChangeArrowheads="1"/>
            </p:cNvSpPr>
            <p:nvPr/>
          </p:nvSpPr>
          <p:spPr bwMode="auto">
            <a:xfrm>
              <a:off x="1385" y="1368"/>
              <a:ext cx="393"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Name</a:t>
              </a:r>
            </a:p>
          </p:txBody>
        </p:sp>
        <p:sp>
          <p:nvSpPr>
            <p:cNvPr id="133152" name="Text Box 1056"/>
            <p:cNvSpPr txBox="1">
              <a:spLocks noChangeArrowheads="1"/>
            </p:cNvSpPr>
            <p:nvPr/>
          </p:nvSpPr>
          <p:spPr bwMode="auto">
            <a:xfrm>
              <a:off x="1776" y="1412"/>
              <a:ext cx="463" cy="167"/>
            </a:xfrm>
            <a:prstGeom prst="rect">
              <a:avLst/>
            </a:prstGeom>
            <a:noFill/>
            <a:ln w="12700">
              <a:noFill/>
              <a:miter lim="800000"/>
              <a:headEnd/>
              <a:tailEnd/>
            </a:ln>
            <a:effectLst/>
          </p:spPr>
          <p:txBody>
            <a:bodyPr wrap="none">
              <a:spAutoFit/>
            </a:bodyPr>
            <a:lstStyle/>
            <a:p>
              <a:r>
                <a:rPr lang="en-US" sz="1400" dirty="0">
                  <a:effectLst>
                    <a:outerShdw blurRad="38100" dist="38100" dir="2700000" algn="tl">
                      <a:srgbClr val="C0C0C0"/>
                    </a:outerShdw>
                  </a:effectLst>
                </a:rPr>
                <a:t>Gender</a:t>
              </a:r>
            </a:p>
          </p:txBody>
        </p:sp>
        <p:sp>
          <p:nvSpPr>
            <p:cNvPr id="133153" name="Text Box 1057"/>
            <p:cNvSpPr txBox="1">
              <a:spLocks noChangeArrowheads="1"/>
            </p:cNvSpPr>
            <p:nvPr/>
          </p:nvSpPr>
          <p:spPr bwMode="auto">
            <a:xfrm>
              <a:off x="1978" y="1278"/>
              <a:ext cx="488"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Address</a:t>
              </a:r>
            </a:p>
          </p:txBody>
        </p:sp>
        <p:sp>
          <p:nvSpPr>
            <p:cNvPr id="133154" name="Text Box 1058"/>
            <p:cNvSpPr txBox="1">
              <a:spLocks noChangeArrowheads="1"/>
            </p:cNvSpPr>
            <p:nvPr/>
          </p:nvSpPr>
          <p:spPr bwMode="auto">
            <a:xfrm>
              <a:off x="2230" y="1456"/>
              <a:ext cx="398"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Salary</a:t>
              </a:r>
            </a:p>
          </p:txBody>
        </p:sp>
        <p:sp>
          <p:nvSpPr>
            <p:cNvPr id="133155" name="Text Box 1059"/>
            <p:cNvSpPr txBox="1">
              <a:spLocks noChangeArrowheads="1"/>
            </p:cNvSpPr>
            <p:nvPr/>
          </p:nvSpPr>
          <p:spPr bwMode="auto">
            <a:xfrm>
              <a:off x="1678" y="1695"/>
              <a:ext cx="61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EMPLOYEE</a:t>
              </a:r>
            </a:p>
          </p:txBody>
        </p:sp>
        <p:sp>
          <p:nvSpPr>
            <p:cNvPr id="133156" name="Text Box 1060"/>
            <p:cNvSpPr txBox="1">
              <a:spLocks noChangeArrowheads="1"/>
            </p:cNvSpPr>
            <p:nvPr/>
          </p:nvSpPr>
          <p:spPr bwMode="auto">
            <a:xfrm>
              <a:off x="1108" y="1545"/>
              <a:ext cx="274"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Ssn</a:t>
              </a:r>
            </a:p>
          </p:txBody>
        </p:sp>
        <p:sp>
          <p:nvSpPr>
            <p:cNvPr id="133157" name="Text Box 1061"/>
            <p:cNvSpPr txBox="1">
              <a:spLocks noChangeArrowheads="1"/>
            </p:cNvSpPr>
            <p:nvPr/>
          </p:nvSpPr>
          <p:spPr bwMode="auto">
            <a:xfrm>
              <a:off x="1008" y="1813"/>
              <a:ext cx="388"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Bdate</a:t>
              </a:r>
            </a:p>
          </p:txBody>
        </p:sp>
        <p:sp>
          <p:nvSpPr>
            <p:cNvPr id="133158" name="Text Box 1062"/>
            <p:cNvSpPr txBox="1">
              <a:spLocks noChangeArrowheads="1"/>
            </p:cNvSpPr>
            <p:nvPr/>
          </p:nvSpPr>
          <p:spPr bwMode="auto">
            <a:xfrm>
              <a:off x="3092" y="1339"/>
              <a:ext cx="71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WORKS_FOR</a:t>
              </a:r>
            </a:p>
          </p:txBody>
        </p:sp>
        <p:sp>
          <p:nvSpPr>
            <p:cNvPr id="133159" name="Text Box 1063"/>
            <p:cNvSpPr txBox="1">
              <a:spLocks noChangeArrowheads="1"/>
            </p:cNvSpPr>
            <p:nvPr/>
          </p:nvSpPr>
          <p:spPr bwMode="auto">
            <a:xfrm>
              <a:off x="3238" y="2007"/>
              <a:ext cx="599"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MANAGES</a:t>
              </a:r>
            </a:p>
          </p:txBody>
        </p:sp>
        <p:sp>
          <p:nvSpPr>
            <p:cNvPr id="133160" name="Text Box 1064"/>
            <p:cNvSpPr txBox="1">
              <a:spLocks noChangeArrowheads="1"/>
            </p:cNvSpPr>
            <p:nvPr/>
          </p:nvSpPr>
          <p:spPr bwMode="auto">
            <a:xfrm>
              <a:off x="2814" y="1679"/>
              <a:ext cx="547"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Startdate</a:t>
              </a:r>
            </a:p>
          </p:txBody>
        </p:sp>
        <p:sp>
          <p:nvSpPr>
            <p:cNvPr id="133161" name="Line 1065"/>
            <p:cNvSpPr>
              <a:spLocks noChangeShapeType="1"/>
            </p:cNvSpPr>
            <p:nvPr/>
          </p:nvSpPr>
          <p:spPr bwMode="auto">
            <a:xfrm>
              <a:off x="3180" y="1844"/>
              <a:ext cx="223" cy="178"/>
            </a:xfrm>
            <a:prstGeom prst="line">
              <a:avLst/>
            </a:prstGeom>
            <a:noFill/>
            <a:ln w="12700">
              <a:solidFill>
                <a:schemeClr val="tx1"/>
              </a:solidFill>
              <a:round/>
              <a:headEnd/>
              <a:tailEnd/>
            </a:ln>
            <a:effectLst/>
          </p:spPr>
          <p:txBody>
            <a:bodyPr wrap="none" anchor="ctr"/>
            <a:lstStyle/>
            <a:p>
              <a:endParaRPr lang="en-US"/>
            </a:p>
          </p:txBody>
        </p:sp>
        <p:sp>
          <p:nvSpPr>
            <p:cNvPr id="133162" name="Line 1066"/>
            <p:cNvSpPr>
              <a:spLocks noChangeShapeType="1"/>
            </p:cNvSpPr>
            <p:nvPr/>
          </p:nvSpPr>
          <p:spPr bwMode="auto">
            <a:xfrm flipV="1">
              <a:off x="3803" y="1728"/>
              <a:ext cx="613" cy="383"/>
            </a:xfrm>
            <a:prstGeom prst="line">
              <a:avLst/>
            </a:prstGeom>
            <a:noFill/>
            <a:ln w="9525">
              <a:solidFill>
                <a:schemeClr val="tx1"/>
              </a:solidFill>
              <a:round/>
              <a:headEnd/>
              <a:tailEnd/>
            </a:ln>
            <a:effectLst/>
          </p:spPr>
          <p:txBody>
            <a:bodyPr wrap="none" anchor="ctr"/>
            <a:lstStyle/>
            <a:p>
              <a:endParaRPr lang="en-US"/>
            </a:p>
          </p:txBody>
        </p:sp>
        <p:sp>
          <p:nvSpPr>
            <p:cNvPr id="133163" name="Line 1067"/>
            <p:cNvSpPr>
              <a:spLocks noChangeShapeType="1"/>
            </p:cNvSpPr>
            <p:nvPr/>
          </p:nvSpPr>
          <p:spPr bwMode="auto">
            <a:xfrm>
              <a:off x="2289" y="1755"/>
              <a:ext cx="891" cy="356"/>
            </a:xfrm>
            <a:prstGeom prst="line">
              <a:avLst/>
            </a:prstGeom>
            <a:noFill/>
            <a:ln w="12700">
              <a:solidFill>
                <a:schemeClr val="tx1"/>
              </a:solidFill>
              <a:round/>
              <a:headEnd/>
              <a:tailEnd/>
            </a:ln>
            <a:effectLst/>
          </p:spPr>
          <p:txBody>
            <a:bodyPr wrap="none" anchor="ctr"/>
            <a:lstStyle/>
            <a:p>
              <a:endParaRPr lang="en-US"/>
            </a:p>
          </p:txBody>
        </p:sp>
        <p:grpSp>
          <p:nvGrpSpPr>
            <p:cNvPr id="3" name="Group 1068"/>
            <p:cNvGrpSpPr>
              <a:grpSpLocks/>
            </p:cNvGrpSpPr>
            <p:nvPr/>
          </p:nvGrpSpPr>
          <p:grpSpPr bwMode="auto">
            <a:xfrm>
              <a:off x="3224" y="1649"/>
              <a:ext cx="1161" cy="223"/>
              <a:chOff x="3224" y="1576"/>
              <a:chExt cx="1161" cy="223"/>
            </a:xfrm>
          </p:grpSpPr>
          <p:sp>
            <p:nvSpPr>
              <p:cNvPr id="133165" name="Oval 1069"/>
              <p:cNvSpPr>
                <a:spLocks noChangeArrowheads="1"/>
              </p:cNvSpPr>
              <p:nvPr/>
            </p:nvSpPr>
            <p:spPr bwMode="auto">
              <a:xfrm>
                <a:off x="3358" y="1576"/>
                <a:ext cx="802" cy="223"/>
              </a:xfrm>
              <a:prstGeom prst="ellipse">
                <a:avLst/>
              </a:prstGeom>
              <a:noFill/>
              <a:ln w="12700">
                <a:solidFill>
                  <a:schemeClr val="tx1"/>
                </a:solidFill>
                <a:prstDash val="sysDot"/>
                <a:round/>
                <a:headEnd/>
                <a:tailEnd/>
              </a:ln>
              <a:effectLst/>
            </p:spPr>
            <p:txBody>
              <a:bodyPr wrap="none" anchor="ctr"/>
              <a:lstStyle/>
              <a:p>
                <a:endParaRPr lang="en-US"/>
              </a:p>
            </p:txBody>
          </p:sp>
          <p:sp>
            <p:nvSpPr>
              <p:cNvPr id="133166" name="Text Box 1070"/>
              <p:cNvSpPr txBox="1">
                <a:spLocks noChangeArrowheads="1"/>
              </p:cNvSpPr>
              <p:nvPr/>
            </p:nvSpPr>
            <p:spPr bwMode="auto">
              <a:xfrm>
                <a:off x="3224" y="1590"/>
                <a:ext cx="116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Number Of Employees</a:t>
                </a:r>
              </a:p>
            </p:txBody>
          </p:sp>
          <p:sp>
            <p:nvSpPr>
              <p:cNvPr id="133167" name="Line 1071"/>
              <p:cNvSpPr>
                <a:spLocks noChangeShapeType="1"/>
              </p:cNvSpPr>
              <p:nvPr/>
            </p:nvSpPr>
            <p:spPr bwMode="auto">
              <a:xfrm>
                <a:off x="4160" y="1666"/>
                <a:ext cx="222" cy="0"/>
              </a:xfrm>
              <a:prstGeom prst="line">
                <a:avLst/>
              </a:prstGeom>
              <a:noFill/>
              <a:ln w="12700">
                <a:solidFill>
                  <a:schemeClr val="tx1"/>
                </a:solidFill>
                <a:round/>
                <a:headEnd/>
                <a:tailEnd/>
              </a:ln>
              <a:effectLst/>
            </p:spPr>
            <p:txBody>
              <a:bodyPr wrap="none" anchor="ctr"/>
              <a:lstStyle/>
              <a:p>
                <a:endParaRPr lang="en-US"/>
              </a:p>
            </p:txBody>
          </p:sp>
        </p:grpSp>
        <p:sp>
          <p:nvSpPr>
            <p:cNvPr id="133168" name="Line 1072"/>
            <p:cNvSpPr>
              <a:spLocks noChangeShapeType="1"/>
            </p:cNvSpPr>
            <p:nvPr/>
          </p:nvSpPr>
          <p:spPr bwMode="auto">
            <a:xfrm>
              <a:off x="3714" y="1398"/>
              <a:ext cx="668" cy="223"/>
            </a:xfrm>
            <a:prstGeom prst="line">
              <a:avLst/>
            </a:prstGeom>
            <a:noFill/>
            <a:ln w="9525">
              <a:solidFill>
                <a:schemeClr val="tx1"/>
              </a:solidFill>
              <a:round/>
              <a:headEnd/>
              <a:tailEnd/>
            </a:ln>
            <a:effectLst/>
          </p:spPr>
          <p:txBody>
            <a:bodyPr wrap="none" anchor="ctr"/>
            <a:lstStyle/>
            <a:p>
              <a:endParaRPr lang="en-US"/>
            </a:p>
          </p:txBody>
        </p:sp>
        <p:grpSp>
          <p:nvGrpSpPr>
            <p:cNvPr id="4" name="Group 1073"/>
            <p:cNvGrpSpPr>
              <a:grpSpLocks/>
            </p:cNvGrpSpPr>
            <p:nvPr/>
          </p:nvGrpSpPr>
          <p:grpSpPr bwMode="auto">
            <a:xfrm>
              <a:off x="4432" y="1638"/>
              <a:ext cx="807" cy="168"/>
              <a:chOff x="4320" y="1374"/>
              <a:chExt cx="869" cy="183"/>
            </a:xfrm>
          </p:grpSpPr>
          <p:sp>
            <p:nvSpPr>
              <p:cNvPr id="133170" name="Rectangle 1074"/>
              <p:cNvSpPr>
                <a:spLocks noChangeArrowheads="1"/>
              </p:cNvSpPr>
              <p:nvPr/>
            </p:nvSpPr>
            <p:spPr bwMode="auto">
              <a:xfrm>
                <a:off x="4320" y="1392"/>
                <a:ext cx="864" cy="144"/>
              </a:xfrm>
              <a:prstGeom prst="rect">
                <a:avLst/>
              </a:prstGeom>
              <a:noFill/>
              <a:ln w="12700">
                <a:solidFill>
                  <a:schemeClr val="tx1"/>
                </a:solidFill>
                <a:miter lim="800000"/>
                <a:headEnd/>
                <a:tailEnd/>
              </a:ln>
              <a:effectLst/>
            </p:spPr>
            <p:txBody>
              <a:bodyPr wrap="none" anchor="ctr"/>
              <a:lstStyle/>
              <a:p>
                <a:endParaRPr lang="en-US"/>
              </a:p>
            </p:txBody>
          </p:sp>
          <p:sp>
            <p:nvSpPr>
              <p:cNvPr id="133171" name="Text Box 1075"/>
              <p:cNvSpPr txBox="1">
                <a:spLocks noChangeArrowheads="1"/>
              </p:cNvSpPr>
              <p:nvPr/>
            </p:nvSpPr>
            <p:spPr bwMode="auto">
              <a:xfrm>
                <a:off x="4370" y="1374"/>
                <a:ext cx="819" cy="183"/>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DEPARTMENT</a:t>
                </a:r>
              </a:p>
            </p:txBody>
          </p:sp>
        </p:grpSp>
        <p:grpSp>
          <p:nvGrpSpPr>
            <p:cNvPr id="5" name="Group 1076"/>
            <p:cNvGrpSpPr>
              <a:grpSpLocks/>
            </p:cNvGrpSpPr>
            <p:nvPr/>
          </p:nvGrpSpPr>
          <p:grpSpPr bwMode="auto">
            <a:xfrm>
              <a:off x="4073" y="1189"/>
              <a:ext cx="399" cy="167"/>
              <a:chOff x="4176" y="974"/>
              <a:chExt cx="431" cy="181"/>
            </a:xfrm>
          </p:grpSpPr>
          <p:sp>
            <p:nvSpPr>
              <p:cNvPr id="133173" name="Oval 1077"/>
              <p:cNvSpPr>
                <a:spLocks noChangeArrowheads="1"/>
              </p:cNvSpPr>
              <p:nvPr/>
            </p:nvSpPr>
            <p:spPr bwMode="auto">
              <a:xfrm>
                <a:off x="4176" y="1008"/>
                <a:ext cx="336" cy="144"/>
              </a:xfrm>
              <a:prstGeom prst="ellipse">
                <a:avLst/>
              </a:prstGeom>
              <a:noFill/>
              <a:ln w="12700">
                <a:solidFill>
                  <a:schemeClr val="tx1"/>
                </a:solidFill>
                <a:round/>
                <a:headEnd/>
                <a:tailEnd/>
              </a:ln>
              <a:effectLst/>
            </p:spPr>
            <p:txBody>
              <a:bodyPr wrap="none" anchor="ctr"/>
              <a:lstStyle/>
              <a:p>
                <a:endParaRPr lang="en-US"/>
              </a:p>
            </p:txBody>
          </p:sp>
          <p:sp>
            <p:nvSpPr>
              <p:cNvPr id="133174" name="Text Box 1078"/>
              <p:cNvSpPr txBox="1">
                <a:spLocks noChangeArrowheads="1"/>
              </p:cNvSpPr>
              <p:nvPr/>
            </p:nvSpPr>
            <p:spPr bwMode="auto">
              <a:xfrm>
                <a:off x="4182" y="974"/>
                <a:ext cx="425" cy="181"/>
              </a:xfrm>
              <a:prstGeom prst="rect">
                <a:avLst/>
              </a:prstGeom>
              <a:noFill/>
              <a:ln w="12700">
                <a:noFill/>
                <a:miter lim="800000"/>
                <a:headEnd/>
                <a:tailEnd/>
              </a:ln>
              <a:effectLst/>
            </p:spPr>
            <p:txBody>
              <a:bodyPr wrap="none">
                <a:spAutoFit/>
              </a:bodyPr>
              <a:lstStyle/>
              <a:p>
                <a:r>
                  <a:rPr lang="en-US" sz="1400" u="sng">
                    <a:effectLst>
                      <a:outerShdw blurRad="38100" dist="38100" dir="2700000" algn="tl">
                        <a:srgbClr val="C0C0C0"/>
                      </a:outerShdw>
                    </a:effectLst>
                  </a:rPr>
                  <a:t>Name</a:t>
                </a:r>
              </a:p>
            </p:txBody>
          </p:sp>
        </p:grpSp>
        <p:grpSp>
          <p:nvGrpSpPr>
            <p:cNvPr id="6" name="Group 1079"/>
            <p:cNvGrpSpPr>
              <a:grpSpLocks/>
            </p:cNvGrpSpPr>
            <p:nvPr/>
          </p:nvGrpSpPr>
          <p:grpSpPr bwMode="auto">
            <a:xfrm>
              <a:off x="4247" y="833"/>
              <a:ext cx="498" cy="209"/>
              <a:chOff x="4460" y="734"/>
              <a:chExt cx="537" cy="226"/>
            </a:xfrm>
          </p:grpSpPr>
          <p:sp>
            <p:nvSpPr>
              <p:cNvPr id="133176" name="Oval 1080"/>
              <p:cNvSpPr>
                <a:spLocks noChangeArrowheads="1"/>
              </p:cNvSpPr>
              <p:nvPr/>
            </p:nvSpPr>
            <p:spPr bwMode="auto">
              <a:xfrm>
                <a:off x="4512" y="768"/>
                <a:ext cx="389" cy="192"/>
              </a:xfrm>
              <a:prstGeom prst="ellipse">
                <a:avLst/>
              </a:prstGeom>
              <a:noFill/>
              <a:ln w="12700">
                <a:solidFill>
                  <a:schemeClr val="tx1"/>
                </a:solidFill>
                <a:round/>
                <a:headEnd/>
                <a:tailEnd/>
              </a:ln>
              <a:effectLst/>
            </p:spPr>
            <p:txBody>
              <a:bodyPr wrap="none" anchor="ctr"/>
              <a:lstStyle/>
              <a:p>
                <a:endParaRPr lang="en-US"/>
              </a:p>
            </p:txBody>
          </p:sp>
          <p:sp>
            <p:nvSpPr>
              <p:cNvPr id="133177" name="Text Box 1081"/>
              <p:cNvSpPr txBox="1">
                <a:spLocks noChangeArrowheads="1"/>
              </p:cNvSpPr>
              <p:nvPr/>
            </p:nvSpPr>
            <p:spPr bwMode="auto">
              <a:xfrm>
                <a:off x="4460" y="734"/>
                <a:ext cx="537" cy="181"/>
              </a:xfrm>
              <a:prstGeom prst="rect">
                <a:avLst/>
              </a:prstGeom>
              <a:noFill/>
              <a:ln w="12700">
                <a:noFill/>
                <a:miter lim="800000"/>
                <a:headEnd/>
                <a:tailEnd/>
              </a:ln>
              <a:effectLst/>
            </p:spPr>
            <p:txBody>
              <a:bodyPr wrap="none">
                <a:spAutoFit/>
              </a:bodyPr>
              <a:lstStyle/>
              <a:p>
                <a:r>
                  <a:rPr lang="en-US" sz="1400" u="sng">
                    <a:effectLst>
                      <a:outerShdw blurRad="38100" dist="38100" dir="2700000" algn="tl">
                        <a:srgbClr val="C0C0C0"/>
                      </a:outerShdw>
                    </a:effectLst>
                  </a:rPr>
                  <a:t>Number</a:t>
                </a:r>
              </a:p>
            </p:txBody>
          </p:sp>
        </p:grpSp>
        <p:grpSp>
          <p:nvGrpSpPr>
            <p:cNvPr id="7" name="Group 1082"/>
            <p:cNvGrpSpPr>
              <a:grpSpLocks/>
            </p:cNvGrpSpPr>
            <p:nvPr/>
          </p:nvGrpSpPr>
          <p:grpSpPr bwMode="auto">
            <a:xfrm>
              <a:off x="4512" y="1087"/>
              <a:ext cx="585" cy="222"/>
              <a:chOff x="4992" y="864"/>
              <a:chExt cx="631" cy="240"/>
            </a:xfrm>
          </p:grpSpPr>
          <p:sp>
            <p:nvSpPr>
              <p:cNvPr id="133179" name="Oval 1083"/>
              <p:cNvSpPr>
                <a:spLocks noChangeArrowheads="1"/>
              </p:cNvSpPr>
              <p:nvPr/>
            </p:nvSpPr>
            <p:spPr bwMode="auto">
              <a:xfrm>
                <a:off x="5017" y="906"/>
                <a:ext cx="589" cy="150"/>
              </a:xfrm>
              <a:prstGeom prst="ellipse">
                <a:avLst/>
              </a:prstGeom>
              <a:noFill/>
              <a:ln w="12700">
                <a:solidFill>
                  <a:schemeClr val="tx1"/>
                </a:solidFill>
                <a:round/>
                <a:headEnd/>
                <a:tailEnd/>
              </a:ln>
              <a:effectLst/>
            </p:spPr>
            <p:txBody>
              <a:bodyPr wrap="none" anchor="ctr"/>
              <a:lstStyle/>
              <a:p>
                <a:endParaRPr lang="en-US"/>
              </a:p>
            </p:txBody>
          </p:sp>
          <p:sp>
            <p:nvSpPr>
              <p:cNvPr id="133180" name="Oval 1084"/>
              <p:cNvSpPr>
                <a:spLocks noChangeArrowheads="1"/>
              </p:cNvSpPr>
              <p:nvPr/>
            </p:nvSpPr>
            <p:spPr bwMode="auto">
              <a:xfrm>
                <a:off x="4992" y="864"/>
                <a:ext cx="624" cy="240"/>
              </a:xfrm>
              <a:prstGeom prst="ellipse">
                <a:avLst/>
              </a:prstGeom>
              <a:noFill/>
              <a:ln w="12700">
                <a:solidFill>
                  <a:schemeClr val="tx1"/>
                </a:solidFill>
                <a:round/>
                <a:headEnd/>
                <a:tailEnd/>
              </a:ln>
              <a:effectLst/>
            </p:spPr>
            <p:txBody>
              <a:bodyPr wrap="none" anchor="ctr"/>
              <a:lstStyle/>
              <a:p>
                <a:endParaRPr lang="en-US"/>
              </a:p>
            </p:txBody>
          </p:sp>
          <p:sp>
            <p:nvSpPr>
              <p:cNvPr id="133181" name="Text Box 1085"/>
              <p:cNvSpPr txBox="1">
                <a:spLocks noChangeArrowheads="1"/>
              </p:cNvSpPr>
              <p:nvPr/>
            </p:nvSpPr>
            <p:spPr bwMode="auto">
              <a:xfrm>
                <a:off x="5024" y="878"/>
                <a:ext cx="599" cy="181"/>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Locations</a:t>
                </a:r>
              </a:p>
            </p:txBody>
          </p:sp>
        </p:grpSp>
        <p:sp>
          <p:nvSpPr>
            <p:cNvPr id="133182" name="Line 1086"/>
            <p:cNvSpPr>
              <a:spLocks noChangeShapeType="1"/>
            </p:cNvSpPr>
            <p:nvPr/>
          </p:nvSpPr>
          <p:spPr bwMode="auto">
            <a:xfrm>
              <a:off x="4249" y="1354"/>
              <a:ext cx="178" cy="222"/>
            </a:xfrm>
            <a:prstGeom prst="line">
              <a:avLst/>
            </a:prstGeom>
            <a:noFill/>
            <a:ln w="12700">
              <a:solidFill>
                <a:schemeClr val="tx1"/>
              </a:solidFill>
              <a:round/>
              <a:headEnd/>
              <a:tailEnd/>
            </a:ln>
            <a:effectLst/>
          </p:spPr>
          <p:txBody>
            <a:bodyPr wrap="none" anchor="ctr"/>
            <a:lstStyle/>
            <a:p>
              <a:endParaRPr lang="en-US"/>
            </a:p>
          </p:txBody>
        </p:sp>
        <p:sp>
          <p:nvSpPr>
            <p:cNvPr id="133183" name="Line 1087"/>
            <p:cNvSpPr>
              <a:spLocks noChangeShapeType="1"/>
            </p:cNvSpPr>
            <p:nvPr/>
          </p:nvSpPr>
          <p:spPr bwMode="auto">
            <a:xfrm>
              <a:off x="4427" y="1042"/>
              <a:ext cx="0" cy="534"/>
            </a:xfrm>
            <a:prstGeom prst="line">
              <a:avLst/>
            </a:prstGeom>
            <a:noFill/>
            <a:ln w="12700">
              <a:solidFill>
                <a:schemeClr val="tx1"/>
              </a:solidFill>
              <a:round/>
              <a:headEnd/>
              <a:tailEnd/>
            </a:ln>
            <a:effectLst/>
          </p:spPr>
          <p:txBody>
            <a:bodyPr wrap="none" anchor="ctr"/>
            <a:lstStyle/>
            <a:p>
              <a:endParaRPr lang="en-US"/>
            </a:p>
          </p:txBody>
        </p:sp>
        <p:sp>
          <p:nvSpPr>
            <p:cNvPr id="133184" name="Line 1088"/>
            <p:cNvSpPr>
              <a:spLocks noChangeShapeType="1"/>
            </p:cNvSpPr>
            <p:nvPr/>
          </p:nvSpPr>
          <p:spPr bwMode="auto">
            <a:xfrm>
              <a:off x="4783" y="1309"/>
              <a:ext cx="0" cy="267"/>
            </a:xfrm>
            <a:prstGeom prst="line">
              <a:avLst/>
            </a:prstGeom>
            <a:noFill/>
            <a:ln w="12700">
              <a:solidFill>
                <a:schemeClr val="tx1"/>
              </a:solidFill>
              <a:round/>
              <a:headEnd/>
              <a:tailEnd/>
            </a:ln>
            <a:effectLst/>
          </p:spPr>
          <p:txBody>
            <a:bodyPr wrap="none" anchor="ctr"/>
            <a:lstStyle/>
            <a:p>
              <a:endParaRPr lang="en-US"/>
            </a:p>
          </p:txBody>
        </p:sp>
        <p:sp>
          <p:nvSpPr>
            <p:cNvPr id="133185" name="Line 1089"/>
            <p:cNvSpPr>
              <a:spLocks noChangeShapeType="1"/>
            </p:cNvSpPr>
            <p:nvPr/>
          </p:nvSpPr>
          <p:spPr bwMode="auto">
            <a:xfrm>
              <a:off x="4783" y="1710"/>
              <a:ext cx="0" cy="312"/>
            </a:xfrm>
            <a:prstGeom prst="line">
              <a:avLst/>
            </a:prstGeom>
            <a:noFill/>
            <a:ln w="12700">
              <a:solidFill>
                <a:schemeClr val="tx1"/>
              </a:solidFill>
              <a:round/>
              <a:headEnd/>
              <a:tailEnd/>
            </a:ln>
            <a:effectLst/>
          </p:spPr>
          <p:txBody>
            <a:bodyPr wrap="none" anchor="ctr"/>
            <a:lstStyle/>
            <a:p>
              <a:endParaRPr lang="en-US"/>
            </a:p>
          </p:txBody>
        </p:sp>
        <p:sp>
          <p:nvSpPr>
            <p:cNvPr id="133186" name="Text Box 1090"/>
            <p:cNvSpPr txBox="1">
              <a:spLocks noChangeArrowheads="1"/>
            </p:cNvSpPr>
            <p:nvPr/>
          </p:nvSpPr>
          <p:spPr bwMode="auto">
            <a:xfrm>
              <a:off x="4526" y="2051"/>
              <a:ext cx="618"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CONTROLS</a:t>
              </a:r>
            </a:p>
          </p:txBody>
        </p:sp>
        <p:sp>
          <p:nvSpPr>
            <p:cNvPr id="133187" name="AutoShape 1091"/>
            <p:cNvSpPr>
              <a:spLocks noChangeArrowheads="1"/>
            </p:cNvSpPr>
            <p:nvPr/>
          </p:nvSpPr>
          <p:spPr bwMode="auto">
            <a:xfrm>
              <a:off x="3135" y="2556"/>
              <a:ext cx="713" cy="312"/>
            </a:xfrm>
            <a:prstGeom prst="flowChartDecision">
              <a:avLst/>
            </a:prstGeom>
            <a:noFill/>
            <a:ln w="12700">
              <a:solidFill>
                <a:schemeClr val="tx1"/>
              </a:solidFill>
              <a:miter lim="800000"/>
              <a:headEnd/>
              <a:tailEnd/>
            </a:ln>
            <a:effectLst/>
          </p:spPr>
          <p:txBody>
            <a:bodyPr wrap="none" anchor="ctr"/>
            <a:lstStyle/>
            <a:p>
              <a:endParaRPr lang="en-US"/>
            </a:p>
          </p:txBody>
        </p:sp>
        <p:grpSp>
          <p:nvGrpSpPr>
            <p:cNvPr id="8" name="Group 1092"/>
            <p:cNvGrpSpPr>
              <a:grpSpLocks/>
            </p:cNvGrpSpPr>
            <p:nvPr/>
          </p:nvGrpSpPr>
          <p:grpSpPr bwMode="auto">
            <a:xfrm>
              <a:off x="4516" y="2632"/>
              <a:ext cx="668" cy="167"/>
              <a:chOff x="4560" y="2528"/>
              <a:chExt cx="720" cy="180"/>
            </a:xfrm>
          </p:grpSpPr>
          <p:sp>
            <p:nvSpPr>
              <p:cNvPr id="133189" name="Rectangle 1093"/>
              <p:cNvSpPr>
                <a:spLocks noChangeArrowheads="1"/>
              </p:cNvSpPr>
              <p:nvPr/>
            </p:nvSpPr>
            <p:spPr bwMode="auto">
              <a:xfrm>
                <a:off x="4560" y="2544"/>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133190" name="Text Box 1094"/>
              <p:cNvSpPr txBox="1">
                <a:spLocks noChangeArrowheads="1"/>
              </p:cNvSpPr>
              <p:nvPr/>
            </p:nvSpPr>
            <p:spPr bwMode="auto">
              <a:xfrm>
                <a:off x="4620" y="2528"/>
                <a:ext cx="561" cy="180"/>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PROJECT</a:t>
                </a:r>
              </a:p>
            </p:txBody>
          </p:sp>
        </p:grpSp>
        <p:sp>
          <p:nvSpPr>
            <p:cNvPr id="133191" name="Text Box 1095"/>
            <p:cNvSpPr txBox="1">
              <a:spLocks noChangeArrowheads="1"/>
            </p:cNvSpPr>
            <p:nvPr/>
          </p:nvSpPr>
          <p:spPr bwMode="auto">
            <a:xfrm>
              <a:off x="3189" y="2630"/>
              <a:ext cx="67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WORKS_ON</a:t>
              </a:r>
            </a:p>
          </p:txBody>
        </p:sp>
        <p:sp>
          <p:nvSpPr>
            <p:cNvPr id="133192" name="Oval 1096"/>
            <p:cNvSpPr>
              <a:spLocks noChangeArrowheads="1"/>
            </p:cNvSpPr>
            <p:nvPr/>
          </p:nvSpPr>
          <p:spPr bwMode="auto">
            <a:xfrm>
              <a:off x="3046" y="2378"/>
              <a:ext cx="357" cy="134"/>
            </a:xfrm>
            <a:prstGeom prst="ellipse">
              <a:avLst/>
            </a:prstGeom>
            <a:noFill/>
            <a:ln w="12700">
              <a:solidFill>
                <a:schemeClr val="tx1"/>
              </a:solidFill>
              <a:round/>
              <a:headEnd/>
              <a:tailEnd/>
            </a:ln>
            <a:effectLst/>
          </p:spPr>
          <p:txBody>
            <a:bodyPr wrap="none" anchor="ctr"/>
            <a:lstStyle/>
            <a:p>
              <a:endParaRPr lang="en-US"/>
            </a:p>
          </p:txBody>
        </p:sp>
        <p:sp>
          <p:nvSpPr>
            <p:cNvPr id="133193" name="Line 1097"/>
            <p:cNvSpPr>
              <a:spLocks noChangeShapeType="1"/>
            </p:cNvSpPr>
            <p:nvPr/>
          </p:nvSpPr>
          <p:spPr bwMode="auto">
            <a:xfrm>
              <a:off x="2256" y="1824"/>
              <a:ext cx="912" cy="912"/>
            </a:xfrm>
            <a:prstGeom prst="line">
              <a:avLst/>
            </a:prstGeom>
            <a:noFill/>
            <a:ln w="9525">
              <a:solidFill>
                <a:schemeClr val="tx1"/>
              </a:solidFill>
              <a:round/>
              <a:headEnd/>
              <a:tailEnd/>
            </a:ln>
            <a:effectLst/>
          </p:spPr>
          <p:txBody>
            <a:bodyPr wrap="none" anchor="ctr"/>
            <a:lstStyle/>
            <a:p>
              <a:endParaRPr lang="en-US"/>
            </a:p>
          </p:txBody>
        </p:sp>
        <p:sp>
          <p:nvSpPr>
            <p:cNvPr id="133194" name="Line 1098"/>
            <p:cNvSpPr>
              <a:spLocks noChangeShapeType="1"/>
            </p:cNvSpPr>
            <p:nvPr/>
          </p:nvSpPr>
          <p:spPr bwMode="auto">
            <a:xfrm>
              <a:off x="3803" y="2688"/>
              <a:ext cx="713" cy="0"/>
            </a:xfrm>
            <a:prstGeom prst="line">
              <a:avLst/>
            </a:prstGeom>
            <a:noFill/>
            <a:ln w="9525">
              <a:solidFill>
                <a:schemeClr val="tx1"/>
              </a:solidFill>
              <a:round/>
              <a:headEnd/>
              <a:tailEnd/>
            </a:ln>
            <a:effectLst/>
          </p:spPr>
          <p:txBody>
            <a:bodyPr wrap="none" anchor="ctr"/>
            <a:lstStyle/>
            <a:p>
              <a:endParaRPr lang="en-US"/>
            </a:p>
          </p:txBody>
        </p:sp>
        <p:sp>
          <p:nvSpPr>
            <p:cNvPr id="133195" name="Text Box 1099"/>
            <p:cNvSpPr txBox="1">
              <a:spLocks noChangeArrowheads="1"/>
            </p:cNvSpPr>
            <p:nvPr/>
          </p:nvSpPr>
          <p:spPr bwMode="auto">
            <a:xfrm>
              <a:off x="3055" y="2346"/>
              <a:ext cx="39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Hours</a:t>
              </a:r>
            </a:p>
          </p:txBody>
        </p:sp>
        <p:sp>
          <p:nvSpPr>
            <p:cNvPr id="133196" name="Line 1100"/>
            <p:cNvSpPr>
              <a:spLocks noChangeShapeType="1"/>
            </p:cNvSpPr>
            <p:nvPr/>
          </p:nvSpPr>
          <p:spPr bwMode="auto">
            <a:xfrm>
              <a:off x="3269" y="2512"/>
              <a:ext cx="134" cy="89"/>
            </a:xfrm>
            <a:prstGeom prst="line">
              <a:avLst/>
            </a:prstGeom>
            <a:noFill/>
            <a:ln w="12700">
              <a:solidFill>
                <a:schemeClr val="tx1"/>
              </a:solidFill>
              <a:round/>
              <a:headEnd/>
              <a:tailEnd/>
            </a:ln>
            <a:effectLst/>
          </p:spPr>
          <p:txBody>
            <a:bodyPr wrap="none" anchor="ctr"/>
            <a:lstStyle/>
            <a:p>
              <a:endParaRPr lang="en-US"/>
            </a:p>
          </p:txBody>
        </p:sp>
        <p:sp>
          <p:nvSpPr>
            <p:cNvPr id="133197" name="Line 1101"/>
            <p:cNvSpPr>
              <a:spLocks noChangeShapeType="1"/>
            </p:cNvSpPr>
            <p:nvPr/>
          </p:nvSpPr>
          <p:spPr bwMode="auto">
            <a:xfrm flipV="1">
              <a:off x="4783" y="2289"/>
              <a:ext cx="0" cy="356"/>
            </a:xfrm>
            <a:prstGeom prst="line">
              <a:avLst/>
            </a:prstGeom>
            <a:noFill/>
            <a:ln w="9525">
              <a:solidFill>
                <a:schemeClr val="tx1"/>
              </a:solidFill>
              <a:round/>
              <a:headEnd/>
              <a:tailEnd/>
            </a:ln>
            <a:effectLst/>
          </p:spPr>
          <p:txBody>
            <a:bodyPr wrap="none" anchor="ctr"/>
            <a:lstStyle/>
            <a:p>
              <a:endParaRPr lang="en-US"/>
            </a:p>
          </p:txBody>
        </p:sp>
        <p:grpSp>
          <p:nvGrpSpPr>
            <p:cNvPr id="9" name="Group 1102"/>
            <p:cNvGrpSpPr>
              <a:grpSpLocks/>
            </p:cNvGrpSpPr>
            <p:nvPr/>
          </p:nvGrpSpPr>
          <p:grpSpPr bwMode="auto">
            <a:xfrm>
              <a:off x="4123" y="2792"/>
              <a:ext cx="393" cy="209"/>
              <a:chOff x="4187" y="2798"/>
              <a:chExt cx="424" cy="226"/>
            </a:xfrm>
          </p:grpSpPr>
          <p:sp>
            <p:nvSpPr>
              <p:cNvPr id="133199" name="Oval 1103"/>
              <p:cNvSpPr>
                <a:spLocks noChangeArrowheads="1"/>
              </p:cNvSpPr>
              <p:nvPr/>
            </p:nvSpPr>
            <p:spPr bwMode="auto">
              <a:xfrm>
                <a:off x="4224" y="2832"/>
                <a:ext cx="288" cy="192"/>
              </a:xfrm>
              <a:prstGeom prst="ellipse">
                <a:avLst/>
              </a:prstGeom>
              <a:noFill/>
              <a:ln w="12700">
                <a:solidFill>
                  <a:schemeClr val="tx1"/>
                </a:solidFill>
                <a:round/>
                <a:headEnd/>
                <a:tailEnd/>
              </a:ln>
              <a:effectLst/>
            </p:spPr>
            <p:txBody>
              <a:bodyPr wrap="none" anchor="ctr"/>
              <a:lstStyle/>
              <a:p>
                <a:endParaRPr lang="en-US"/>
              </a:p>
            </p:txBody>
          </p:sp>
          <p:sp>
            <p:nvSpPr>
              <p:cNvPr id="133200" name="Text Box 1104"/>
              <p:cNvSpPr txBox="1">
                <a:spLocks noChangeArrowheads="1"/>
              </p:cNvSpPr>
              <p:nvPr/>
            </p:nvSpPr>
            <p:spPr bwMode="auto">
              <a:xfrm>
                <a:off x="4187" y="2798"/>
                <a:ext cx="424" cy="181"/>
              </a:xfrm>
              <a:prstGeom prst="rect">
                <a:avLst/>
              </a:prstGeom>
              <a:noFill/>
              <a:ln w="12700">
                <a:noFill/>
                <a:miter lim="800000"/>
                <a:headEnd/>
                <a:tailEnd/>
              </a:ln>
              <a:effectLst/>
            </p:spPr>
            <p:txBody>
              <a:bodyPr wrap="none">
                <a:spAutoFit/>
              </a:bodyPr>
              <a:lstStyle/>
              <a:p>
                <a:r>
                  <a:rPr lang="en-US" sz="1400" u="sng">
                    <a:effectLst>
                      <a:outerShdw blurRad="38100" dist="38100" dir="2700000" algn="tl">
                        <a:srgbClr val="C0C0C0"/>
                      </a:outerShdw>
                    </a:effectLst>
                  </a:rPr>
                  <a:t>Name</a:t>
                </a:r>
              </a:p>
            </p:txBody>
          </p:sp>
        </p:grpSp>
        <p:grpSp>
          <p:nvGrpSpPr>
            <p:cNvPr id="10" name="Group 1105"/>
            <p:cNvGrpSpPr>
              <a:grpSpLocks/>
            </p:cNvGrpSpPr>
            <p:nvPr/>
          </p:nvGrpSpPr>
          <p:grpSpPr bwMode="auto">
            <a:xfrm>
              <a:off x="4204" y="3059"/>
              <a:ext cx="498" cy="210"/>
              <a:chOff x="4317" y="3133"/>
              <a:chExt cx="537" cy="227"/>
            </a:xfrm>
          </p:grpSpPr>
          <p:sp>
            <p:nvSpPr>
              <p:cNvPr id="133202" name="Oval 1106"/>
              <p:cNvSpPr>
                <a:spLocks noChangeArrowheads="1"/>
              </p:cNvSpPr>
              <p:nvPr/>
            </p:nvSpPr>
            <p:spPr bwMode="auto">
              <a:xfrm>
                <a:off x="4368" y="3168"/>
                <a:ext cx="384" cy="192"/>
              </a:xfrm>
              <a:prstGeom prst="ellipse">
                <a:avLst/>
              </a:prstGeom>
              <a:noFill/>
              <a:ln w="12700">
                <a:solidFill>
                  <a:schemeClr val="tx1"/>
                </a:solidFill>
                <a:round/>
                <a:headEnd/>
                <a:tailEnd/>
              </a:ln>
              <a:effectLst/>
            </p:spPr>
            <p:txBody>
              <a:bodyPr wrap="none" anchor="ctr"/>
              <a:lstStyle/>
              <a:p>
                <a:endParaRPr lang="en-US"/>
              </a:p>
            </p:txBody>
          </p:sp>
          <p:sp>
            <p:nvSpPr>
              <p:cNvPr id="133203" name="Text Box 1107"/>
              <p:cNvSpPr txBox="1">
                <a:spLocks noChangeArrowheads="1"/>
              </p:cNvSpPr>
              <p:nvPr/>
            </p:nvSpPr>
            <p:spPr bwMode="auto">
              <a:xfrm>
                <a:off x="4317" y="3133"/>
                <a:ext cx="537" cy="181"/>
              </a:xfrm>
              <a:prstGeom prst="rect">
                <a:avLst/>
              </a:prstGeom>
              <a:noFill/>
              <a:ln w="12700">
                <a:noFill/>
                <a:miter lim="800000"/>
                <a:headEnd/>
                <a:tailEnd/>
              </a:ln>
              <a:effectLst/>
            </p:spPr>
            <p:txBody>
              <a:bodyPr wrap="none">
                <a:spAutoFit/>
              </a:bodyPr>
              <a:lstStyle/>
              <a:p>
                <a:r>
                  <a:rPr lang="en-US" sz="1400" u="sng">
                    <a:effectLst>
                      <a:outerShdw blurRad="38100" dist="38100" dir="2700000" algn="tl">
                        <a:srgbClr val="C0C0C0"/>
                      </a:outerShdw>
                    </a:effectLst>
                  </a:rPr>
                  <a:t>Number</a:t>
                </a:r>
              </a:p>
            </p:txBody>
          </p:sp>
        </p:grpSp>
        <p:grpSp>
          <p:nvGrpSpPr>
            <p:cNvPr id="11" name="Group 1108"/>
            <p:cNvGrpSpPr>
              <a:grpSpLocks/>
            </p:cNvGrpSpPr>
            <p:nvPr/>
          </p:nvGrpSpPr>
          <p:grpSpPr bwMode="auto">
            <a:xfrm>
              <a:off x="4594" y="2930"/>
              <a:ext cx="511" cy="168"/>
              <a:chOff x="4839" y="2846"/>
              <a:chExt cx="552" cy="182"/>
            </a:xfrm>
          </p:grpSpPr>
          <p:sp>
            <p:nvSpPr>
              <p:cNvPr id="133205" name="Oval 1109"/>
              <p:cNvSpPr>
                <a:spLocks noChangeArrowheads="1"/>
              </p:cNvSpPr>
              <p:nvPr/>
            </p:nvSpPr>
            <p:spPr bwMode="auto">
              <a:xfrm>
                <a:off x="4848" y="2880"/>
                <a:ext cx="480" cy="144"/>
              </a:xfrm>
              <a:prstGeom prst="ellipse">
                <a:avLst/>
              </a:prstGeom>
              <a:noFill/>
              <a:ln w="12700">
                <a:solidFill>
                  <a:schemeClr val="tx1"/>
                </a:solidFill>
                <a:round/>
                <a:headEnd/>
                <a:tailEnd/>
              </a:ln>
              <a:effectLst/>
            </p:spPr>
            <p:txBody>
              <a:bodyPr wrap="none" anchor="ctr"/>
              <a:lstStyle/>
              <a:p>
                <a:endParaRPr lang="en-US"/>
              </a:p>
            </p:txBody>
          </p:sp>
          <p:sp>
            <p:nvSpPr>
              <p:cNvPr id="133206" name="Text Box 1110"/>
              <p:cNvSpPr txBox="1">
                <a:spLocks noChangeArrowheads="1"/>
              </p:cNvSpPr>
              <p:nvPr/>
            </p:nvSpPr>
            <p:spPr bwMode="auto">
              <a:xfrm>
                <a:off x="4839" y="2846"/>
                <a:ext cx="552" cy="182"/>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Location</a:t>
                </a:r>
              </a:p>
            </p:txBody>
          </p:sp>
        </p:grpSp>
        <p:sp>
          <p:nvSpPr>
            <p:cNvPr id="133207" name="Line 1111"/>
            <p:cNvSpPr>
              <a:spLocks noChangeShapeType="1"/>
            </p:cNvSpPr>
            <p:nvPr/>
          </p:nvSpPr>
          <p:spPr bwMode="auto">
            <a:xfrm flipH="1">
              <a:off x="4382" y="2779"/>
              <a:ext cx="178" cy="89"/>
            </a:xfrm>
            <a:prstGeom prst="line">
              <a:avLst/>
            </a:prstGeom>
            <a:noFill/>
            <a:ln w="12700">
              <a:solidFill>
                <a:schemeClr val="tx1"/>
              </a:solidFill>
              <a:round/>
              <a:headEnd/>
              <a:tailEnd/>
            </a:ln>
            <a:effectLst/>
          </p:spPr>
          <p:txBody>
            <a:bodyPr wrap="none" anchor="ctr"/>
            <a:lstStyle/>
            <a:p>
              <a:endParaRPr lang="en-US"/>
            </a:p>
          </p:txBody>
        </p:sp>
        <p:sp>
          <p:nvSpPr>
            <p:cNvPr id="133208" name="Line 1112"/>
            <p:cNvSpPr>
              <a:spLocks noChangeShapeType="1"/>
            </p:cNvSpPr>
            <p:nvPr/>
          </p:nvSpPr>
          <p:spPr bwMode="auto">
            <a:xfrm flipH="1">
              <a:off x="4471" y="2779"/>
              <a:ext cx="179" cy="312"/>
            </a:xfrm>
            <a:prstGeom prst="line">
              <a:avLst/>
            </a:prstGeom>
            <a:noFill/>
            <a:ln w="12700">
              <a:solidFill>
                <a:schemeClr val="tx1"/>
              </a:solidFill>
              <a:round/>
              <a:headEnd/>
              <a:tailEnd/>
            </a:ln>
            <a:effectLst/>
          </p:spPr>
          <p:txBody>
            <a:bodyPr wrap="none" anchor="ctr"/>
            <a:lstStyle/>
            <a:p>
              <a:endParaRPr lang="en-US"/>
            </a:p>
          </p:txBody>
        </p:sp>
        <p:sp>
          <p:nvSpPr>
            <p:cNvPr id="133209" name="Line 1113"/>
            <p:cNvSpPr>
              <a:spLocks noChangeShapeType="1"/>
            </p:cNvSpPr>
            <p:nvPr/>
          </p:nvSpPr>
          <p:spPr bwMode="auto">
            <a:xfrm flipH="1">
              <a:off x="4828" y="2779"/>
              <a:ext cx="0" cy="178"/>
            </a:xfrm>
            <a:prstGeom prst="line">
              <a:avLst/>
            </a:prstGeom>
            <a:noFill/>
            <a:ln w="12700">
              <a:solidFill>
                <a:schemeClr val="tx1"/>
              </a:solidFill>
              <a:round/>
              <a:headEnd/>
              <a:tailEnd/>
            </a:ln>
            <a:effectLst/>
          </p:spPr>
          <p:txBody>
            <a:bodyPr wrap="none" anchor="ctr"/>
            <a:lstStyle/>
            <a:p>
              <a:endParaRPr lang="en-US"/>
            </a:p>
          </p:txBody>
        </p:sp>
        <p:grpSp>
          <p:nvGrpSpPr>
            <p:cNvPr id="12" name="Group 1114"/>
            <p:cNvGrpSpPr>
              <a:grpSpLocks/>
            </p:cNvGrpSpPr>
            <p:nvPr/>
          </p:nvGrpSpPr>
          <p:grpSpPr bwMode="auto">
            <a:xfrm>
              <a:off x="2467" y="2779"/>
              <a:ext cx="1025" cy="490"/>
              <a:chOff x="2544" y="2976"/>
              <a:chExt cx="768" cy="384"/>
            </a:xfrm>
          </p:grpSpPr>
          <p:sp>
            <p:nvSpPr>
              <p:cNvPr id="133211" name="AutoShape 1115"/>
              <p:cNvSpPr>
                <a:spLocks noChangeArrowheads="1"/>
              </p:cNvSpPr>
              <p:nvPr/>
            </p:nvSpPr>
            <p:spPr bwMode="auto">
              <a:xfrm>
                <a:off x="2544" y="2976"/>
                <a:ext cx="768" cy="384"/>
              </a:xfrm>
              <a:prstGeom prst="flowChartDecision">
                <a:avLst/>
              </a:prstGeom>
              <a:noFill/>
              <a:ln w="12700">
                <a:solidFill>
                  <a:schemeClr val="tx1"/>
                </a:solidFill>
                <a:miter lim="800000"/>
                <a:headEnd/>
                <a:tailEnd/>
              </a:ln>
              <a:effectLst/>
            </p:spPr>
            <p:txBody>
              <a:bodyPr wrap="none" anchor="ctr"/>
              <a:lstStyle/>
              <a:p>
                <a:endParaRPr lang="en-US"/>
              </a:p>
            </p:txBody>
          </p:sp>
          <p:sp>
            <p:nvSpPr>
              <p:cNvPr id="133212" name="AutoShape 1116"/>
              <p:cNvSpPr>
                <a:spLocks noChangeArrowheads="1"/>
              </p:cNvSpPr>
              <p:nvPr/>
            </p:nvSpPr>
            <p:spPr bwMode="auto">
              <a:xfrm>
                <a:off x="2592" y="3024"/>
                <a:ext cx="672" cy="288"/>
              </a:xfrm>
              <a:prstGeom prst="flowChartDecision">
                <a:avLst/>
              </a:prstGeom>
              <a:noFill/>
              <a:ln w="12700">
                <a:solidFill>
                  <a:schemeClr val="tx1"/>
                </a:solidFill>
                <a:miter lim="800000"/>
                <a:headEnd/>
                <a:tailEnd/>
              </a:ln>
              <a:effectLst/>
            </p:spPr>
            <p:txBody>
              <a:bodyPr wrap="none" anchor="ctr"/>
              <a:lstStyle/>
              <a:p>
                <a:endParaRPr lang="en-US"/>
              </a:p>
            </p:txBody>
          </p:sp>
        </p:grpSp>
        <p:sp>
          <p:nvSpPr>
            <p:cNvPr id="133213" name="Text Box 1117"/>
            <p:cNvSpPr txBox="1">
              <a:spLocks noChangeArrowheads="1"/>
            </p:cNvSpPr>
            <p:nvPr/>
          </p:nvSpPr>
          <p:spPr bwMode="auto">
            <a:xfrm>
              <a:off x="2637" y="2942"/>
              <a:ext cx="923"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DEPENDENTS_OF</a:t>
              </a:r>
            </a:p>
          </p:txBody>
        </p:sp>
        <p:sp>
          <p:nvSpPr>
            <p:cNvPr id="133214" name="Line 1118"/>
            <p:cNvSpPr>
              <a:spLocks noChangeShapeType="1"/>
            </p:cNvSpPr>
            <p:nvPr/>
          </p:nvSpPr>
          <p:spPr bwMode="auto">
            <a:xfrm>
              <a:off x="2289" y="1844"/>
              <a:ext cx="713" cy="979"/>
            </a:xfrm>
            <a:prstGeom prst="line">
              <a:avLst/>
            </a:prstGeom>
            <a:noFill/>
            <a:ln w="12700">
              <a:solidFill>
                <a:schemeClr val="tx1"/>
              </a:solidFill>
              <a:round/>
              <a:headEnd/>
              <a:tailEnd/>
            </a:ln>
            <a:effectLst/>
          </p:spPr>
          <p:txBody>
            <a:bodyPr wrap="none" anchor="ctr"/>
            <a:lstStyle/>
            <a:p>
              <a:endParaRPr lang="en-US"/>
            </a:p>
          </p:txBody>
        </p:sp>
        <p:sp>
          <p:nvSpPr>
            <p:cNvPr id="133215" name="Line 1119"/>
            <p:cNvSpPr>
              <a:spLocks noChangeShapeType="1"/>
            </p:cNvSpPr>
            <p:nvPr/>
          </p:nvSpPr>
          <p:spPr bwMode="auto">
            <a:xfrm flipH="1" flipV="1">
              <a:off x="3002" y="3224"/>
              <a:ext cx="0" cy="223"/>
            </a:xfrm>
            <a:prstGeom prst="line">
              <a:avLst/>
            </a:prstGeom>
            <a:noFill/>
            <a:ln w="57150" cmpd="thickThin">
              <a:solidFill>
                <a:schemeClr val="tx1"/>
              </a:solidFill>
              <a:round/>
              <a:headEnd/>
              <a:tailEnd/>
            </a:ln>
            <a:effectLst/>
          </p:spPr>
          <p:txBody>
            <a:bodyPr wrap="none" anchor="ctr"/>
            <a:lstStyle/>
            <a:p>
              <a:endParaRPr lang="en-US"/>
            </a:p>
          </p:txBody>
        </p:sp>
        <p:grpSp>
          <p:nvGrpSpPr>
            <p:cNvPr id="13" name="Group 1120"/>
            <p:cNvGrpSpPr>
              <a:grpSpLocks/>
            </p:cNvGrpSpPr>
            <p:nvPr/>
          </p:nvGrpSpPr>
          <p:grpSpPr bwMode="auto">
            <a:xfrm>
              <a:off x="2646" y="3430"/>
              <a:ext cx="712" cy="239"/>
              <a:chOff x="3072" y="3389"/>
              <a:chExt cx="768" cy="259"/>
            </a:xfrm>
          </p:grpSpPr>
          <p:grpSp>
            <p:nvGrpSpPr>
              <p:cNvPr id="14" name="Group 1121"/>
              <p:cNvGrpSpPr>
                <a:grpSpLocks/>
              </p:cNvGrpSpPr>
              <p:nvPr/>
            </p:nvGrpSpPr>
            <p:grpSpPr bwMode="auto">
              <a:xfrm>
                <a:off x="3072" y="3389"/>
                <a:ext cx="768" cy="259"/>
                <a:chOff x="4560" y="2533"/>
                <a:chExt cx="720" cy="155"/>
              </a:xfrm>
            </p:grpSpPr>
            <p:sp>
              <p:nvSpPr>
                <p:cNvPr id="133218" name="Rectangle 1122"/>
                <p:cNvSpPr>
                  <a:spLocks noChangeArrowheads="1"/>
                </p:cNvSpPr>
                <p:nvPr/>
              </p:nvSpPr>
              <p:spPr bwMode="auto">
                <a:xfrm>
                  <a:off x="4560" y="2544"/>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133219" name="Text Box 1123"/>
                <p:cNvSpPr txBox="1">
                  <a:spLocks noChangeArrowheads="1"/>
                </p:cNvSpPr>
                <p:nvPr/>
              </p:nvSpPr>
              <p:spPr bwMode="auto">
                <a:xfrm>
                  <a:off x="4839" y="2533"/>
                  <a:ext cx="119" cy="109"/>
                </a:xfrm>
                <a:prstGeom prst="rect">
                  <a:avLst/>
                </a:prstGeom>
                <a:noFill/>
                <a:ln w="12700">
                  <a:noFill/>
                  <a:miter lim="800000"/>
                  <a:headEnd/>
                  <a:tailEnd/>
                </a:ln>
                <a:effectLst/>
              </p:spPr>
              <p:txBody>
                <a:bodyPr wrap="none">
                  <a:spAutoFit/>
                </a:bodyPr>
                <a:lstStyle/>
                <a:p>
                  <a:endParaRPr lang="en-US" sz="1400">
                    <a:effectLst>
                      <a:outerShdw blurRad="38100" dist="38100" dir="2700000" algn="tl">
                        <a:srgbClr val="C0C0C0"/>
                      </a:outerShdw>
                    </a:effectLst>
                  </a:endParaRPr>
                </a:p>
              </p:txBody>
            </p:sp>
          </p:grpSp>
          <p:sp>
            <p:nvSpPr>
              <p:cNvPr id="133220" name="Rectangle 1124"/>
              <p:cNvSpPr>
                <a:spLocks noChangeArrowheads="1"/>
              </p:cNvSpPr>
              <p:nvPr/>
            </p:nvSpPr>
            <p:spPr bwMode="auto">
              <a:xfrm>
                <a:off x="3120" y="3456"/>
                <a:ext cx="672" cy="144"/>
              </a:xfrm>
              <a:prstGeom prst="rect">
                <a:avLst/>
              </a:prstGeom>
              <a:noFill/>
              <a:ln w="12700">
                <a:solidFill>
                  <a:schemeClr val="tx1"/>
                </a:solidFill>
                <a:miter lim="800000"/>
                <a:headEnd/>
                <a:tailEnd/>
              </a:ln>
              <a:effectLst/>
            </p:spPr>
            <p:txBody>
              <a:bodyPr wrap="none" anchor="ctr"/>
              <a:lstStyle/>
              <a:p>
                <a:endParaRPr lang="en-US"/>
              </a:p>
            </p:txBody>
          </p:sp>
          <p:sp>
            <p:nvSpPr>
              <p:cNvPr id="133221" name="Text Box 1125"/>
              <p:cNvSpPr txBox="1">
                <a:spLocks noChangeArrowheads="1"/>
              </p:cNvSpPr>
              <p:nvPr/>
            </p:nvSpPr>
            <p:spPr bwMode="auto">
              <a:xfrm>
                <a:off x="3077" y="3438"/>
                <a:ext cx="742" cy="181"/>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DEPENDENT</a:t>
                </a:r>
              </a:p>
            </p:txBody>
          </p:sp>
        </p:grpSp>
        <p:grpSp>
          <p:nvGrpSpPr>
            <p:cNvPr id="15" name="Group 1126"/>
            <p:cNvGrpSpPr>
              <a:grpSpLocks/>
            </p:cNvGrpSpPr>
            <p:nvPr/>
          </p:nvGrpSpPr>
          <p:grpSpPr bwMode="auto">
            <a:xfrm>
              <a:off x="2255" y="3764"/>
              <a:ext cx="1766" cy="174"/>
              <a:chOff x="2218" y="3755"/>
              <a:chExt cx="1903" cy="189"/>
            </a:xfrm>
          </p:grpSpPr>
          <p:grpSp>
            <p:nvGrpSpPr>
              <p:cNvPr id="16" name="Group 1127"/>
              <p:cNvGrpSpPr>
                <a:grpSpLocks/>
              </p:cNvGrpSpPr>
              <p:nvPr/>
            </p:nvGrpSpPr>
            <p:grpSpPr bwMode="auto">
              <a:xfrm>
                <a:off x="3376" y="3758"/>
                <a:ext cx="745" cy="181"/>
                <a:chOff x="784" y="3566"/>
                <a:chExt cx="745" cy="181"/>
              </a:xfrm>
            </p:grpSpPr>
            <p:sp>
              <p:nvSpPr>
                <p:cNvPr id="133224" name="Oval 1128"/>
                <p:cNvSpPr>
                  <a:spLocks noChangeArrowheads="1"/>
                </p:cNvSpPr>
                <p:nvPr/>
              </p:nvSpPr>
              <p:spPr bwMode="auto">
                <a:xfrm>
                  <a:off x="816" y="3600"/>
                  <a:ext cx="593" cy="144"/>
                </a:xfrm>
                <a:prstGeom prst="ellipse">
                  <a:avLst/>
                </a:prstGeom>
                <a:noFill/>
                <a:ln w="12700">
                  <a:solidFill>
                    <a:schemeClr val="tx1"/>
                  </a:solidFill>
                  <a:round/>
                  <a:headEnd/>
                  <a:tailEnd/>
                </a:ln>
                <a:effectLst/>
              </p:spPr>
              <p:txBody>
                <a:bodyPr wrap="none" anchor="ctr"/>
                <a:lstStyle/>
                <a:p>
                  <a:endParaRPr lang="en-US"/>
                </a:p>
              </p:txBody>
            </p:sp>
            <p:sp>
              <p:nvSpPr>
                <p:cNvPr id="133225" name="Text Box 1129"/>
                <p:cNvSpPr txBox="1">
                  <a:spLocks noChangeArrowheads="1"/>
                </p:cNvSpPr>
                <p:nvPr/>
              </p:nvSpPr>
              <p:spPr bwMode="auto">
                <a:xfrm>
                  <a:off x="784" y="3566"/>
                  <a:ext cx="745" cy="181"/>
                </a:xfrm>
                <a:prstGeom prst="rect">
                  <a:avLst/>
                </a:prstGeom>
                <a:noFill/>
                <a:ln w="12700">
                  <a:noFill/>
                  <a:miter lim="800000"/>
                  <a:headEnd/>
                  <a:tailEnd/>
                </a:ln>
                <a:effectLst/>
              </p:spPr>
              <p:txBody>
                <a:bodyPr wrap="none">
                  <a:spAutoFit/>
                </a:bodyPr>
                <a:lstStyle/>
                <a:p>
                  <a:r>
                    <a:rPr lang="en-US" sz="1400"/>
                    <a:t>Relationship</a:t>
                  </a:r>
                  <a:endParaRPr lang="en-US" sz="1400">
                    <a:effectLst>
                      <a:outerShdw blurRad="38100" dist="38100" dir="2700000" algn="tl">
                        <a:srgbClr val="C0C0C0"/>
                      </a:outerShdw>
                    </a:effectLst>
                  </a:endParaRPr>
                </a:p>
              </p:txBody>
            </p:sp>
          </p:grpSp>
          <p:grpSp>
            <p:nvGrpSpPr>
              <p:cNvPr id="17" name="Group 1130"/>
              <p:cNvGrpSpPr>
                <a:grpSpLocks/>
              </p:cNvGrpSpPr>
              <p:nvPr/>
            </p:nvGrpSpPr>
            <p:grpSpPr bwMode="auto">
              <a:xfrm>
                <a:off x="2915" y="3762"/>
                <a:ext cx="596" cy="182"/>
                <a:chOff x="4287" y="3120"/>
                <a:chExt cx="596" cy="242"/>
              </a:xfrm>
            </p:grpSpPr>
            <p:sp>
              <p:nvSpPr>
                <p:cNvPr id="133227" name="Oval 1131"/>
                <p:cNvSpPr>
                  <a:spLocks noChangeArrowheads="1"/>
                </p:cNvSpPr>
                <p:nvPr/>
              </p:nvSpPr>
              <p:spPr bwMode="auto">
                <a:xfrm>
                  <a:off x="4368" y="3168"/>
                  <a:ext cx="384" cy="192"/>
                </a:xfrm>
                <a:prstGeom prst="ellipse">
                  <a:avLst/>
                </a:prstGeom>
                <a:noFill/>
                <a:ln w="12700">
                  <a:solidFill>
                    <a:schemeClr val="tx1"/>
                  </a:solidFill>
                  <a:round/>
                  <a:headEnd/>
                  <a:tailEnd/>
                </a:ln>
                <a:effectLst/>
              </p:spPr>
              <p:txBody>
                <a:bodyPr wrap="none" anchor="ctr"/>
                <a:lstStyle/>
                <a:p>
                  <a:endParaRPr lang="en-US"/>
                </a:p>
              </p:txBody>
            </p:sp>
            <p:sp>
              <p:nvSpPr>
                <p:cNvPr id="133228" name="Text Box 1132"/>
                <p:cNvSpPr txBox="1">
                  <a:spLocks noChangeArrowheads="1"/>
                </p:cNvSpPr>
                <p:nvPr/>
              </p:nvSpPr>
              <p:spPr bwMode="auto">
                <a:xfrm>
                  <a:off x="4287" y="3120"/>
                  <a:ext cx="596" cy="242"/>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Birthdate</a:t>
                  </a:r>
                  <a:endParaRPr lang="en-US" sz="1400" u="sng">
                    <a:effectLst>
                      <a:outerShdw blurRad="38100" dist="38100" dir="2700000" algn="tl">
                        <a:srgbClr val="C0C0C0"/>
                      </a:outerShdw>
                    </a:effectLst>
                  </a:endParaRPr>
                </a:p>
              </p:txBody>
            </p:sp>
          </p:grpSp>
          <p:grpSp>
            <p:nvGrpSpPr>
              <p:cNvPr id="18" name="Group 1133"/>
              <p:cNvGrpSpPr>
                <a:grpSpLocks/>
              </p:cNvGrpSpPr>
              <p:nvPr/>
            </p:nvGrpSpPr>
            <p:grpSpPr bwMode="auto">
              <a:xfrm>
                <a:off x="2640" y="3755"/>
                <a:ext cx="499" cy="182"/>
                <a:chOff x="4354" y="3105"/>
                <a:chExt cx="663" cy="258"/>
              </a:xfrm>
            </p:grpSpPr>
            <p:sp>
              <p:nvSpPr>
                <p:cNvPr id="133230" name="Oval 1134"/>
                <p:cNvSpPr>
                  <a:spLocks noChangeArrowheads="1"/>
                </p:cNvSpPr>
                <p:nvPr/>
              </p:nvSpPr>
              <p:spPr bwMode="auto">
                <a:xfrm>
                  <a:off x="4368" y="3168"/>
                  <a:ext cx="384" cy="192"/>
                </a:xfrm>
                <a:prstGeom prst="ellipse">
                  <a:avLst/>
                </a:prstGeom>
                <a:noFill/>
                <a:ln w="12700">
                  <a:solidFill>
                    <a:schemeClr val="tx1"/>
                  </a:solidFill>
                  <a:round/>
                  <a:headEnd/>
                  <a:tailEnd/>
                </a:ln>
                <a:effectLst/>
              </p:spPr>
              <p:txBody>
                <a:bodyPr wrap="none" anchor="ctr"/>
                <a:lstStyle/>
                <a:p>
                  <a:endParaRPr lang="en-US"/>
                </a:p>
              </p:txBody>
            </p:sp>
            <p:sp>
              <p:nvSpPr>
                <p:cNvPr id="133231" name="Text Box 1135"/>
                <p:cNvSpPr txBox="1">
                  <a:spLocks noChangeArrowheads="1"/>
                </p:cNvSpPr>
                <p:nvPr/>
              </p:nvSpPr>
              <p:spPr bwMode="auto">
                <a:xfrm>
                  <a:off x="4354" y="3105"/>
                  <a:ext cx="663" cy="258"/>
                </a:xfrm>
                <a:prstGeom prst="rect">
                  <a:avLst/>
                </a:prstGeom>
                <a:noFill/>
                <a:ln w="12700">
                  <a:noFill/>
                  <a:miter lim="800000"/>
                  <a:headEnd/>
                  <a:tailEnd/>
                </a:ln>
                <a:effectLst/>
              </p:spPr>
              <p:txBody>
                <a:bodyPr wrap="none">
                  <a:spAutoFit/>
                </a:bodyPr>
                <a:lstStyle/>
                <a:p>
                  <a:r>
                    <a:rPr lang="en-US" sz="1400" dirty="0">
                      <a:effectLst>
                        <a:outerShdw blurRad="38100" dist="38100" dir="2700000" algn="tl">
                          <a:srgbClr val="C0C0C0"/>
                        </a:outerShdw>
                      </a:effectLst>
                    </a:rPr>
                    <a:t>Gender</a:t>
                  </a:r>
                </a:p>
              </p:txBody>
            </p:sp>
          </p:grpSp>
          <p:grpSp>
            <p:nvGrpSpPr>
              <p:cNvPr id="19" name="Group 1136"/>
              <p:cNvGrpSpPr>
                <a:grpSpLocks/>
              </p:cNvGrpSpPr>
              <p:nvPr/>
            </p:nvGrpSpPr>
            <p:grpSpPr bwMode="auto">
              <a:xfrm>
                <a:off x="2218" y="3758"/>
                <a:ext cx="424" cy="181"/>
                <a:chOff x="1306" y="2942"/>
                <a:chExt cx="424" cy="181"/>
              </a:xfrm>
            </p:grpSpPr>
            <p:sp>
              <p:nvSpPr>
                <p:cNvPr id="133233" name="Oval 1137"/>
                <p:cNvSpPr>
                  <a:spLocks noChangeArrowheads="1"/>
                </p:cNvSpPr>
                <p:nvPr/>
              </p:nvSpPr>
              <p:spPr bwMode="auto">
                <a:xfrm>
                  <a:off x="1344" y="2976"/>
                  <a:ext cx="336" cy="144"/>
                </a:xfrm>
                <a:prstGeom prst="ellipse">
                  <a:avLst/>
                </a:prstGeom>
                <a:noFill/>
                <a:ln w="12700">
                  <a:solidFill>
                    <a:schemeClr val="tx1"/>
                  </a:solidFill>
                  <a:round/>
                  <a:headEnd/>
                  <a:tailEnd/>
                </a:ln>
                <a:effectLst/>
              </p:spPr>
              <p:txBody>
                <a:bodyPr wrap="none" anchor="ctr"/>
                <a:lstStyle/>
                <a:p>
                  <a:endParaRPr lang="en-US"/>
                </a:p>
              </p:txBody>
            </p:sp>
            <p:sp>
              <p:nvSpPr>
                <p:cNvPr id="133234" name="Text Box 1138"/>
                <p:cNvSpPr txBox="1">
                  <a:spLocks noChangeArrowheads="1"/>
                </p:cNvSpPr>
                <p:nvPr/>
              </p:nvSpPr>
              <p:spPr bwMode="auto">
                <a:xfrm>
                  <a:off x="1306" y="2942"/>
                  <a:ext cx="424" cy="181"/>
                </a:xfrm>
                <a:prstGeom prst="rect">
                  <a:avLst/>
                </a:prstGeom>
                <a:noFill/>
                <a:ln w="12700">
                  <a:noFill/>
                  <a:miter lim="800000"/>
                  <a:headEnd/>
                  <a:tailEnd/>
                </a:ln>
                <a:effectLst/>
              </p:spPr>
              <p:txBody>
                <a:bodyPr wrap="none">
                  <a:spAutoFit/>
                </a:bodyPr>
                <a:lstStyle/>
                <a:p>
                  <a:r>
                    <a:rPr lang="en-US" sz="1400"/>
                    <a:t>Name</a:t>
                  </a:r>
                  <a:endParaRPr lang="en-US" sz="1400" u="sng">
                    <a:effectLst>
                      <a:outerShdw blurRad="38100" dist="38100" dir="2700000" algn="tl">
                        <a:srgbClr val="C0C0C0"/>
                      </a:outerShdw>
                    </a:effectLst>
                  </a:endParaRPr>
                </a:p>
              </p:txBody>
            </p:sp>
          </p:grpSp>
        </p:grpSp>
        <p:sp>
          <p:nvSpPr>
            <p:cNvPr id="133235" name="Line 1139"/>
            <p:cNvSpPr>
              <a:spLocks noChangeShapeType="1"/>
            </p:cNvSpPr>
            <p:nvPr/>
          </p:nvSpPr>
          <p:spPr bwMode="auto">
            <a:xfrm flipH="1">
              <a:off x="2512" y="3669"/>
              <a:ext cx="223" cy="134"/>
            </a:xfrm>
            <a:prstGeom prst="line">
              <a:avLst/>
            </a:prstGeom>
            <a:noFill/>
            <a:ln w="12700">
              <a:solidFill>
                <a:schemeClr val="tx1"/>
              </a:solidFill>
              <a:round/>
              <a:headEnd/>
              <a:tailEnd/>
            </a:ln>
            <a:effectLst/>
          </p:spPr>
          <p:txBody>
            <a:bodyPr wrap="none" anchor="ctr"/>
            <a:lstStyle/>
            <a:p>
              <a:endParaRPr lang="en-US"/>
            </a:p>
          </p:txBody>
        </p:sp>
        <p:sp>
          <p:nvSpPr>
            <p:cNvPr id="133236" name="Line 1140"/>
            <p:cNvSpPr>
              <a:spLocks noChangeShapeType="1"/>
            </p:cNvSpPr>
            <p:nvPr/>
          </p:nvSpPr>
          <p:spPr bwMode="auto">
            <a:xfrm flipH="1">
              <a:off x="2779" y="3669"/>
              <a:ext cx="0" cy="134"/>
            </a:xfrm>
            <a:prstGeom prst="line">
              <a:avLst/>
            </a:prstGeom>
            <a:noFill/>
            <a:ln w="12700">
              <a:solidFill>
                <a:schemeClr val="tx1"/>
              </a:solidFill>
              <a:round/>
              <a:headEnd/>
              <a:tailEnd/>
            </a:ln>
            <a:effectLst/>
          </p:spPr>
          <p:txBody>
            <a:bodyPr wrap="none" anchor="ctr"/>
            <a:lstStyle/>
            <a:p>
              <a:endParaRPr lang="en-US"/>
            </a:p>
          </p:txBody>
        </p:sp>
        <p:sp>
          <p:nvSpPr>
            <p:cNvPr id="133237" name="Line 1141"/>
            <p:cNvSpPr>
              <a:spLocks noChangeShapeType="1"/>
            </p:cNvSpPr>
            <p:nvPr/>
          </p:nvSpPr>
          <p:spPr bwMode="auto">
            <a:xfrm flipH="1">
              <a:off x="3091" y="3669"/>
              <a:ext cx="0" cy="134"/>
            </a:xfrm>
            <a:prstGeom prst="line">
              <a:avLst/>
            </a:prstGeom>
            <a:noFill/>
            <a:ln w="12700">
              <a:solidFill>
                <a:schemeClr val="tx1"/>
              </a:solidFill>
              <a:round/>
              <a:headEnd/>
              <a:tailEnd/>
            </a:ln>
            <a:effectLst/>
          </p:spPr>
          <p:txBody>
            <a:bodyPr wrap="none" anchor="ctr"/>
            <a:lstStyle/>
            <a:p>
              <a:endParaRPr lang="en-US"/>
            </a:p>
          </p:txBody>
        </p:sp>
        <p:sp>
          <p:nvSpPr>
            <p:cNvPr id="133238" name="Line 1142"/>
            <p:cNvSpPr>
              <a:spLocks noChangeShapeType="1"/>
            </p:cNvSpPr>
            <p:nvPr/>
          </p:nvSpPr>
          <p:spPr bwMode="auto">
            <a:xfrm flipH="1" flipV="1">
              <a:off x="3224" y="3669"/>
              <a:ext cx="268" cy="134"/>
            </a:xfrm>
            <a:prstGeom prst="line">
              <a:avLst/>
            </a:prstGeom>
            <a:noFill/>
            <a:ln w="12700">
              <a:solidFill>
                <a:schemeClr val="tx1"/>
              </a:solidFill>
              <a:round/>
              <a:headEnd/>
              <a:tailEnd/>
            </a:ln>
            <a:effectLst/>
          </p:spPr>
          <p:txBody>
            <a:bodyPr wrap="none" anchor="ctr"/>
            <a:lstStyle/>
            <a:p>
              <a:endParaRPr lang="en-US"/>
            </a:p>
          </p:txBody>
        </p:sp>
        <p:sp>
          <p:nvSpPr>
            <p:cNvPr id="133239" name="Text Box 1143"/>
            <p:cNvSpPr txBox="1">
              <a:spLocks noChangeArrowheads="1"/>
            </p:cNvSpPr>
            <p:nvPr/>
          </p:nvSpPr>
          <p:spPr bwMode="auto">
            <a:xfrm>
              <a:off x="2806" y="1295"/>
              <a:ext cx="33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(1,1)</a:t>
              </a:r>
            </a:p>
          </p:txBody>
        </p:sp>
        <p:sp>
          <p:nvSpPr>
            <p:cNvPr id="133240" name="Text Box 1144"/>
            <p:cNvSpPr txBox="1">
              <a:spLocks noChangeArrowheads="1"/>
            </p:cNvSpPr>
            <p:nvPr/>
          </p:nvSpPr>
          <p:spPr bwMode="auto">
            <a:xfrm>
              <a:off x="3833" y="1295"/>
              <a:ext cx="34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(4,N)</a:t>
              </a:r>
            </a:p>
          </p:txBody>
        </p:sp>
        <p:sp>
          <p:nvSpPr>
            <p:cNvPr id="133241" name="Text Box 1145"/>
            <p:cNvSpPr txBox="1">
              <a:spLocks noChangeArrowheads="1"/>
            </p:cNvSpPr>
            <p:nvPr/>
          </p:nvSpPr>
          <p:spPr bwMode="auto">
            <a:xfrm>
              <a:off x="2876" y="1857"/>
              <a:ext cx="33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(0,1)</a:t>
              </a:r>
            </a:p>
          </p:txBody>
        </p:sp>
        <p:sp>
          <p:nvSpPr>
            <p:cNvPr id="133242" name="Text Box 1146"/>
            <p:cNvSpPr txBox="1">
              <a:spLocks noChangeArrowheads="1"/>
            </p:cNvSpPr>
            <p:nvPr/>
          </p:nvSpPr>
          <p:spPr bwMode="auto">
            <a:xfrm>
              <a:off x="4804" y="2364"/>
              <a:ext cx="33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(1,1)</a:t>
              </a:r>
            </a:p>
          </p:txBody>
        </p:sp>
        <p:sp>
          <p:nvSpPr>
            <p:cNvPr id="133243" name="Text Box 1147"/>
            <p:cNvSpPr txBox="1">
              <a:spLocks noChangeArrowheads="1"/>
            </p:cNvSpPr>
            <p:nvPr/>
          </p:nvSpPr>
          <p:spPr bwMode="auto">
            <a:xfrm>
              <a:off x="4753" y="1828"/>
              <a:ext cx="34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(0,N)</a:t>
              </a:r>
            </a:p>
          </p:txBody>
        </p:sp>
        <p:sp>
          <p:nvSpPr>
            <p:cNvPr id="133244" name="Text Box 1148"/>
            <p:cNvSpPr txBox="1">
              <a:spLocks noChangeArrowheads="1"/>
            </p:cNvSpPr>
            <p:nvPr/>
          </p:nvSpPr>
          <p:spPr bwMode="auto">
            <a:xfrm>
              <a:off x="3788" y="2481"/>
              <a:ext cx="34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(1,N)</a:t>
              </a:r>
            </a:p>
          </p:txBody>
        </p:sp>
        <p:sp>
          <p:nvSpPr>
            <p:cNvPr id="133245" name="Text Box 1149"/>
            <p:cNvSpPr txBox="1">
              <a:spLocks noChangeArrowheads="1"/>
            </p:cNvSpPr>
            <p:nvPr/>
          </p:nvSpPr>
          <p:spPr bwMode="auto">
            <a:xfrm>
              <a:off x="3067" y="3254"/>
              <a:ext cx="33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(1,1)</a:t>
              </a:r>
            </a:p>
          </p:txBody>
        </p:sp>
        <p:sp>
          <p:nvSpPr>
            <p:cNvPr id="133246" name="Text Box 1150"/>
            <p:cNvSpPr txBox="1">
              <a:spLocks noChangeArrowheads="1"/>
            </p:cNvSpPr>
            <p:nvPr/>
          </p:nvSpPr>
          <p:spPr bwMode="auto">
            <a:xfrm>
              <a:off x="1438" y="2452"/>
              <a:ext cx="175"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1</a:t>
              </a:r>
            </a:p>
          </p:txBody>
        </p:sp>
        <p:sp>
          <p:nvSpPr>
            <p:cNvPr id="133247" name="AutoShape 1151"/>
            <p:cNvSpPr>
              <a:spLocks noChangeArrowheads="1"/>
            </p:cNvSpPr>
            <p:nvPr/>
          </p:nvSpPr>
          <p:spPr bwMode="auto">
            <a:xfrm>
              <a:off x="1577" y="2378"/>
              <a:ext cx="712" cy="356"/>
            </a:xfrm>
            <a:prstGeom prst="flowChartDecision">
              <a:avLst/>
            </a:prstGeom>
            <a:noFill/>
            <a:ln w="12700">
              <a:solidFill>
                <a:schemeClr val="tx1"/>
              </a:solidFill>
              <a:miter lim="800000"/>
              <a:headEnd/>
              <a:tailEnd/>
            </a:ln>
            <a:effectLst/>
          </p:spPr>
          <p:txBody>
            <a:bodyPr wrap="none" anchor="ctr"/>
            <a:lstStyle/>
            <a:p>
              <a:endParaRPr lang="en-US"/>
            </a:p>
          </p:txBody>
        </p:sp>
        <p:sp>
          <p:nvSpPr>
            <p:cNvPr id="133248" name="Text Box 1152"/>
            <p:cNvSpPr txBox="1">
              <a:spLocks noChangeArrowheads="1"/>
            </p:cNvSpPr>
            <p:nvPr/>
          </p:nvSpPr>
          <p:spPr bwMode="auto">
            <a:xfrm>
              <a:off x="1582" y="2469"/>
              <a:ext cx="74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SUPERVISION</a:t>
              </a:r>
            </a:p>
          </p:txBody>
        </p:sp>
        <p:sp>
          <p:nvSpPr>
            <p:cNvPr id="133249" name="Line 1153"/>
            <p:cNvSpPr>
              <a:spLocks noChangeShapeType="1"/>
            </p:cNvSpPr>
            <p:nvPr/>
          </p:nvSpPr>
          <p:spPr bwMode="auto">
            <a:xfrm flipH="1">
              <a:off x="1577" y="1844"/>
              <a:ext cx="178" cy="712"/>
            </a:xfrm>
            <a:prstGeom prst="line">
              <a:avLst/>
            </a:prstGeom>
            <a:noFill/>
            <a:ln w="12700">
              <a:solidFill>
                <a:schemeClr val="tx1"/>
              </a:solidFill>
              <a:round/>
              <a:headEnd/>
              <a:tailEnd/>
            </a:ln>
            <a:effectLst/>
          </p:spPr>
          <p:txBody>
            <a:bodyPr wrap="none" anchor="ctr"/>
            <a:lstStyle/>
            <a:p>
              <a:endParaRPr lang="en-US"/>
            </a:p>
          </p:txBody>
        </p:sp>
        <p:sp>
          <p:nvSpPr>
            <p:cNvPr id="133250" name="Line 1154"/>
            <p:cNvSpPr>
              <a:spLocks noChangeShapeType="1"/>
            </p:cNvSpPr>
            <p:nvPr/>
          </p:nvSpPr>
          <p:spPr bwMode="auto">
            <a:xfrm>
              <a:off x="2066" y="1844"/>
              <a:ext cx="223" cy="712"/>
            </a:xfrm>
            <a:prstGeom prst="line">
              <a:avLst/>
            </a:prstGeom>
            <a:noFill/>
            <a:ln w="12700">
              <a:solidFill>
                <a:schemeClr val="tx1"/>
              </a:solidFill>
              <a:round/>
              <a:headEnd/>
              <a:tailEnd/>
            </a:ln>
            <a:effectLst/>
          </p:spPr>
          <p:txBody>
            <a:bodyPr wrap="none" anchor="ctr"/>
            <a:lstStyle/>
            <a:p>
              <a:endParaRPr lang="en-US"/>
            </a:p>
          </p:txBody>
        </p:sp>
        <p:sp>
          <p:nvSpPr>
            <p:cNvPr id="133251" name="Text Box 1155"/>
            <p:cNvSpPr txBox="1">
              <a:spLocks noChangeArrowheads="1"/>
            </p:cNvSpPr>
            <p:nvPr/>
          </p:nvSpPr>
          <p:spPr bwMode="auto">
            <a:xfrm>
              <a:off x="2492" y="2481"/>
              <a:ext cx="34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(0,N)</a:t>
              </a:r>
            </a:p>
          </p:txBody>
        </p:sp>
        <p:sp>
          <p:nvSpPr>
            <p:cNvPr id="133252" name="Text Box 1156"/>
            <p:cNvSpPr txBox="1">
              <a:spLocks noChangeArrowheads="1"/>
            </p:cNvSpPr>
            <p:nvPr/>
          </p:nvSpPr>
          <p:spPr bwMode="auto">
            <a:xfrm>
              <a:off x="2135" y="2170"/>
              <a:ext cx="617"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supervisee</a:t>
              </a:r>
            </a:p>
          </p:txBody>
        </p:sp>
        <p:sp>
          <p:nvSpPr>
            <p:cNvPr id="133253" name="Text Box 1157"/>
            <p:cNvSpPr txBox="1">
              <a:spLocks noChangeArrowheads="1"/>
            </p:cNvSpPr>
            <p:nvPr/>
          </p:nvSpPr>
          <p:spPr bwMode="auto">
            <a:xfrm>
              <a:off x="1183" y="2124"/>
              <a:ext cx="603"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supervisor</a:t>
              </a:r>
            </a:p>
          </p:txBody>
        </p:sp>
        <p:sp>
          <p:nvSpPr>
            <p:cNvPr id="133254" name="Text Box 1158"/>
            <p:cNvSpPr txBox="1">
              <a:spLocks noChangeArrowheads="1"/>
            </p:cNvSpPr>
            <p:nvPr/>
          </p:nvSpPr>
          <p:spPr bwMode="auto">
            <a:xfrm>
              <a:off x="3600" y="1446"/>
              <a:ext cx="673"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department</a:t>
              </a:r>
            </a:p>
          </p:txBody>
        </p:sp>
        <p:sp>
          <p:nvSpPr>
            <p:cNvPr id="133255" name="Text Box 1159"/>
            <p:cNvSpPr txBox="1">
              <a:spLocks noChangeArrowheads="1"/>
            </p:cNvSpPr>
            <p:nvPr/>
          </p:nvSpPr>
          <p:spPr bwMode="auto">
            <a:xfrm>
              <a:off x="2693" y="1457"/>
              <a:ext cx="57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employee</a:t>
              </a:r>
            </a:p>
          </p:txBody>
        </p:sp>
        <p:sp>
          <p:nvSpPr>
            <p:cNvPr id="133256" name="Text Box 1160"/>
            <p:cNvSpPr txBox="1">
              <a:spLocks noChangeArrowheads="1"/>
            </p:cNvSpPr>
            <p:nvPr/>
          </p:nvSpPr>
          <p:spPr bwMode="auto">
            <a:xfrm>
              <a:off x="3726" y="1879"/>
              <a:ext cx="33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(1,1)</a:t>
              </a:r>
            </a:p>
          </p:txBody>
        </p:sp>
        <p:sp>
          <p:nvSpPr>
            <p:cNvPr id="133257" name="Text Box 1161"/>
            <p:cNvSpPr txBox="1">
              <a:spLocks noChangeArrowheads="1"/>
            </p:cNvSpPr>
            <p:nvPr/>
          </p:nvSpPr>
          <p:spPr bwMode="auto">
            <a:xfrm>
              <a:off x="2649" y="1975"/>
              <a:ext cx="528"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manager</a:t>
              </a:r>
            </a:p>
          </p:txBody>
        </p:sp>
        <p:sp>
          <p:nvSpPr>
            <p:cNvPr id="133258" name="Text Box 1162"/>
            <p:cNvSpPr txBox="1">
              <a:spLocks noChangeArrowheads="1"/>
            </p:cNvSpPr>
            <p:nvPr/>
          </p:nvSpPr>
          <p:spPr bwMode="auto">
            <a:xfrm>
              <a:off x="3698" y="2064"/>
              <a:ext cx="670" cy="284"/>
            </a:xfrm>
            <a:prstGeom prst="rect">
              <a:avLst/>
            </a:prstGeom>
            <a:noFill/>
            <a:ln w="12700">
              <a:noFill/>
              <a:miter lim="800000"/>
              <a:headEnd/>
              <a:tailEnd/>
            </a:ln>
            <a:effectLst/>
          </p:spPr>
          <p:txBody>
            <a:bodyPr>
              <a:spAutoFit/>
            </a:bodyPr>
            <a:lstStyle/>
            <a:p>
              <a:r>
                <a:rPr lang="en-US" sz="1400">
                  <a:effectLst>
                    <a:outerShdw blurRad="38100" dist="38100" dir="2700000" algn="tl">
                      <a:srgbClr val="C0C0C0"/>
                    </a:outerShdw>
                  </a:effectLst>
                </a:rPr>
                <a:t>Department- managed</a:t>
              </a:r>
            </a:p>
          </p:txBody>
        </p:sp>
        <p:sp>
          <p:nvSpPr>
            <p:cNvPr id="133259" name="Text Box 1163"/>
            <p:cNvSpPr txBox="1">
              <a:spLocks noChangeArrowheads="1"/>
            </p:cNvSpPr>
            <p:nvPr/>
          </p:nvSpPr>
          <p:spPr bwMode="auto">
            <a:xfrm>
              <a:off x="4225" y="1824"/>
              <a:ext cx="671" cy="284"/>
            </a:xfrm>
            <a:prstGeom prst="rect">
              <a:avLst/>
            </a:prstGeom>
            <a:noFill/>
            <a:ln w="12700">
              <a:noFill/>
              <a:miter lim="800000"/>
              <a:headEnd/>
              <a:tailEnd/>
            </a:ln>
            <a:effectLst/>
          </p:spPr>
          <p:txBody>
            <a:bodyPr>
              <a:spAutoFit/>
            </a:bodyPr>
            <a:lstStyle/>
            <a:p>
              <a:r>
                <a:rPr lang="en-US" sz="1400">
                  <a:effectLst>
                    <a:outerShdw blurRad="38100" dist="38100" dir="2700000" algn="tl">
                      <a:srgbClr val="C0C0C0"/>
                    </a:outerShdw>
                  </a:effectLst>
                </a:rPr>
                <a:t>Controlling-department</a:t>
              </a:r>
            </a:p>
          </p:txBody>
        </p:sp>
        <p:sp>
          <p:nvSpPr>
            <p:cNvPr id="133260" name="Text Box 1164"/>
            <p:cNvSpPr txBox="1">
              <a:spLocks noChangeArrowheads="1"/>
            </p:cNvSpPr>
            <p:nvPr/>
          </p:nvSpPr>
          <p:spPr bwMode="auto">
            <a:xfrm>
              <a:off x="4224" y="2352"/>
              <a:ext cx="576" cy="284"/>
            </a:xfrm>
            <a:prstGeom prst="rect">
              <a:avLst/>
            </a:prstGeom>
            <a:noFill/>
            <a:ln w="12700">
              <a:noFill/>
              <a:miter lim="800000"/>
              <a:headEnd/>
              <a:tailEnd/>
            </a:ln>
            <a:effectLst/>
          </p:spPr>
          <p:txBody>
            <a:bodyPr>
              <a:spAutoFit/>
            </a:bodyPr>
            <a:lstStyle/>
            <a:p>
              <a:r>
                <a:rPr lang="en-US" sz="1400">
                  <a:effectLst>
                    <a:outerShdw blurRad="38100" dist="38100" dir="2700000" algn="tl">
                      <a:srgbClr val="C0C0C0"/>
                    </a:outerShdw>
                  </a:effectLst>
                </a:rPr>
                <a:t>Controlled-project</a:t>
              </a:r>
            </a:p>
          </p:txBody>
        </p:sp>
        <p:sp>
          <p:nvSpPr>
            <p:cNvPr id="133261" name="Text Box 1165"/>
            <p:cNvSpPr txBox="1">
              <a:spLocks noChangeArrowheads="1"/>
            </p:cNvSpPr>
            <p:nvPr/>
          </p:nvSpPr>
          <p:spPr bwMode="auto">
            <a:xfrm>
              <a:off x="2717" y="2177"/>
              <a:ext cx="34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(1,N)</a:t>
              </a:r>
            </a:p>
          </p:txBody>
        </p:sp>
        <p:sp>
          <p:nvSpPr>
            <p:cNvPr id="133262" name="Text Box 1166"/>
            <p:cNvSpPr txBox="1">
              <a:spLocks noChangeArrowheads="1"/>
            </p:cNvSpPr>
            <p:nvPr/>
          </p:nvSpPr>
          <p:spPr bwMode="auto">
            <a:xfrm>
              <a:off x="2755" y="2273"/>
              <a:ext cx="442"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worker</a:t>
              </a:r>
            </a:p>
          </p:txBody>
        </p:sp>
        <p:sp>
          <p:nvSpPr>
            <p:cNvPr id="133263" name="Text Box 1167"/>
            <p:cNvSpPr txBox="1">
              <a:spLocks noChangeArrowheads="1"/>
            </p:cNvSpPr>
            <p:nvPr/>
          </p:nvSpPr>
          <p:spPr bwMode="auto">
            <a:xfrm>
              <a:off x="3858" y="2657"/>
              <a:ext cx="44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project</a:t>
              </a:r>
            </a:p>
          </p:txBody>
        </p:sp>
        <p:sp>
          <p:nvSpPr>
            <p:cNvPr id="133264" name="Text Box 1168"/>
            <p:cNvSpPr txBox="1">
              <a:spLocks noChangeArrowheads="1"/>
            </p:cNvSpPr>
            <p:nvPr/>
          </p:nvSpPr>
          <p:spPr bwMode="auto">
            <a:xfrm>
              <a:off x="2420" y="2599"/>
              <a:ext cx="57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employee</a:t>
              </a:r>
            </a:p>
          </p:txBody>
        </p:sp>
        <p:sp>
          <p:nvSpPr>
            <p:cNvPr id="133265" name="Text Box 1169"/>
            <p:cNvSpPr txBox="1">
              <a:spLocks noChangeArrowheads="1"/>
            </p:cNvSpPr>
            <p:nvPr/>
          </p:nvSpPr>
          <p:spPr bwMode="auto">
            <a:xfrm>
              <a:off x="2434" y="3233"/>
              <a:ext cx="62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dependent</a:t>
              </a:r>
            </a:p>
          </p:txBody>
        </p:sp>
        <p:sp>
          <p:nvSpPr>
            <p:cNvPr id="133266" name="Text Box 1170"/>
            <p:cNvSpPr txBox="1">
              <a:spLocks noChangeArrowheads="1"/>
            </p:cNvSpPr>
            <p:nvPr/>
          </p:nvSpPr>
          <p:spPr bwMode="auto">
            <a:xfrm>
              <a:off x="1352" y="1985"/>
              <a:ext cx="346"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(0,N)</a:t>
              </a:r>
            </a:p>
          </p:txBody>
        </p:sp>
        <p:sp>
          <p:nvSpPr>
            <p:cNvPr id="133267" name="Text Box 1171"/>
            <p:cNvSpPr txBox="1">
              <a:spLocks noChangeArrowheads="1"/>
            </p:cNvSpPr>
            <p:nvPr/>
          </p:nvSpPr>
          <p:spPr bwMode="auto">
            <a:xfrm>
              <a:off x="2142" y="1985"/>
              <a:ext cx="331" cy="167"/>
            </a:xfrm>
            <a:prstGeom prst="rect">
              <a:avLst/>
            </a:prstGeom>
            <a:noFill/>
            <a:ln w="12700">
              <a:noFill/>
              <a:miter lim="800000"/>
              <a:headEnd/>
              <a:tailEnd/>
            </a:ln>
            <a:effectLst/>
          </p:spPr>
          <p:txBody>
            <a:bodyPr wrap="none">
              <a:spAutoFit/>
            </a:bodyPr>
            <a:lstStyle/>
            <a:p>
              <a:r>
                <a:rPr lang="en-US" sz="1400">
                  <a:effectLst>
                    <a:outerShdw blurRad="38100" dist="38100" dir="2700000" algn="tl">
                      <a:srgbClr val="C0C0C0"/>
                    </a:outerShdw>
                  </a:effectLst>
                </a:rPr>
                <a:t>(0,1)</a:t>
              </a:r>
            </a:p>
          </p:txBody>
        </p:sp>
        <p:sp>
          <p:nvSpPr>
            <p:cNvPr id="133268" name="Line 1172"/>
            <p:cNvSpPr>
              <a:spLocks noChangeShapeType="1"/>
            </p:cNvSpPr>
            <p:nvPr/>
          </p:nvSpPr>
          <p:spPr bwMode="auto">
            <a:xfrm>
              <a:off x="2352" y="3936"/>
              <a:ext cx="192" cy="0"/>
            </a:xfrm>
            <a:prstGeom prst="line">
              <a:avLst/>
            </a:prstGeom>
            <a:noFill/>
            <a:ln w="38100" cap="rnd">
              <a:solidFill>
                <a:schemeClr val="tx1"/>
              </a:solidFill>
              <a:prstDash val="sysDot"/>
              <a:round/>
              <a:headEnd/>
              <a:tailEnd/>
            </a:ln>
            <a:effectLst/>
          </p:spPr>
          <p:txBody>
            <a:bodyPr wrap="none" anchor="ctr"/>
            <a:lstStyle/>
            <a:p>
              <a:endParaRPr lang="en-US"/>
            </a:p>
          </p:txBody>
        </p:sp>
      </p:grpSp>
    </p:spTree>
    <p:extLst>
      <p:ext uri="{BB962C8B-B14F-4D97-AF65-F5344CB8AC3E}">
        <p14:creationId xmlns:p14="http://schemas.microsoft.com/office/powerpoint/2010/main" val="364391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43"/>
            <a:ext cx="10515600" cy="620527"/>
          </a:xfrm>
        </p:spPr>
        <p:txBody>
          <a:bodyPr>
            <a:noAutofit/>
          </a:bodyPr>
          <a:lstStyle/>
          <a:p>
            <a:r>
              <a:rPr lang="en-US" sz="2800" b="1" dirty="0">
                <a:latin typeface="Dubai Medium" panose="020B0603030403030204" pitchFamily="34" charset="-78"/>
                <a:cs typeface="Dubai Medium" panose="020B0603030403030204" pitchFamily="34" charset="-78"/>
              </a:rPr>
              <a:t>Database Design Process </a:t>
            </a:r>
            <a:br>
              <a:rPr lang="en-US" sz="2800" b="1" dirty="0">
                <a:latin typeface="Dubai Medium" panose="020B0603030403030204" pitchFamily="34" charset="-78"/>
                <a:cs typeface="Dubai Medium" panose="020B0603030403030204" pitchFamily="34" charset="-78"/>
              </a:rPr>
            </a:br>
            <a:r>
              <a:rPr lang="en-US" sz="2800" b="1" dirty="0">
                <a:latin typeface="Dubai Medium" panose="020B0603030403030204" pitchFamily="34" charset="-78"/>
                <a:cs typeface="Dubai Medium" panose="020B0603030403030204" pitchFamily="34" charset="-78"/>
              </a:rPr>
              <a:t>adapted from EN textbook</a:t>
            </a:r>
          </a:p>
        </p:txBody>
      </p:sp>
      <p:grpSp>
        <p:nvGrpSpPr>
          <p:cNvPr id="33" name="Group 32">
            <a:extLst>
              <a:ext uri="{FF2B5EF4-FFF2-40B4-BE49-F238E27FC236}">
                <a16:creationId xmlns:a16="http://schemas.microsoft.com/office/drawing/2014/main" id="{D9080769-00D1-4152-A211-EB9D645D7E21}"/>
              </a:ext>
            </a:extLst>
          </p:cNvPr>
          <p:cNvGrpSpPr/>
          <p:nvPr/>
        </p:nvGrpSpPr>
        <p:grpSpPr>
          <a:xfrm>
            <a:off x="8668585" y="1024442"/>
            <a:ext cx="2571923" cy="775024"/>
            <a:chOff x="8708901" y="903663"/>
            <a:chExt cx="2571923" cy="775024"/>
          </a:xfrm>
        </p:grpSpPr>
        <p:sp>
          <p:nvSpPr>
            <p:cNvPr id="10" name="Rectangle 9">
              <a:extLst>
                <a:ext uri="{FF2B5EF4-FFF2-40B4-BE49-F238E27FC236}">
                  <a16:creationId xmlns:a16="http://schemas.microsoft.com/office/drawing/2014/main" id="{1487BB03-6FED-43B6-8197-23B35ECD9524}"/>
                </a:ext>
              </a:extLst>
            </p:cNvPr>
            <p:cNvSpPr/>
            <p:nvPr/>
          </p:nvSpPr>
          <p:spPr>
            <a:xfrm>
              <a:off x="8708901" y="903663"/>
              <a:ext cx="2507631" cy="775024"/>
            </a:xfrm>
            <a:prstGeom prst="rect">
              <a:avLst/>
            </a:prstGeom>
            <a:noFill/>
            <a:ln w="126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TextBox 16">
              <a:extLst>
                <a:ext uri="{FF2B5EF4-FFF2-40B4-BE49-F238E27FC236}">
                  <a16:creationId xmlns:a16="http://schemas.microsoft.com/office/drawing/2014/main" id="{9F547C7A-AE83-4C41-875D-E74DC45AF5AA}"/>
                </a:ext>
              </a:extLst>
            </p:cNvPr>
            <p:cNvSpPr txBox="1"/>
            <p:nvPr/>
          </p:nvSpPr>
          <p:spPr>
            <a:xfrm>
              <a:off x="8708901" y="968009"/>
              <a:ext cx="2571923" cy="646331"/>
            </a:xfrm>
            <a:prstGeom prst="rect">
              <a:avLst/>
            </a:prstGeom>
            <a:noFill/>
          </p:spPr>
          <p:txBody>
            <a:bodyPr wrap="none" rtlCol="0">
              <a:spAutoFit/>
            </a:bodyPr>
            <a:lstStyle/>
            <a:p>
              <a:pPr algn="ctr"/>
              <a:r>
                <a:rPr lang="en-US" dirty="0">
                  <a:latin typeface="Dubai Medium" panose="020B0603030403030204" pitchFamily="34" charset="-78"/>
                  <a:cs typeface="Dubai Medium" panose="020B0603030403030204" pitchFamily="34" charset="-78"/>
                </a:rPr>
                <a:t>Requirements Collection </a:t>
              </a:r>
            </a:p>
            <a:p>
              <a:pPr algn="ctr"/>
              <a:r>
                <a:rPr lang="en-US" dirty="0">
                  <a:latin typeface="Dubai Medium" panose="020B0603030403030204" pitchFamily="34" charset="-78"/>
                  <a:cs typeface="Dubai Medium" panose="020B0603030403030204" pitchFamily="34" charset="-78"/>
                </a:rPr>
                <a:t>and Analysis</a:t>
              </a:r>
            </a:p>
          </p:txBody>
        </p:sp>
      </p:grpSp>
      <p:grpSp>
        <p:nvGrpSpPr>
          <p:cNvPr id="32" name="Group 31">
            <a:extLst>
              <a:ext uri="{FF2B5EF4-FFF2-40B4-BE49-F238E27FC236}">
                <a16:creationId xmlns:a16="http://schemas.microsoft.com/office/drawing/2014/main" id="{D80DB5E9-2606-44C8-A91D-6F47715E0C0E}"/>
              </a:ext>
            </a:extLst>
          </p:cNvPr>
          <p:cNvGrpSpPr/>
          <p:nvPr/>
        </p:nvGrpSpPr>
        <p:grpSpPr>
          <a:xfrm>
            <a:off x="8700731" y="2700298"/>
            <a:ext cx="2507631" cy="775024"/>
            <a:chOff x="8644609" y="2267346"/>
            <a:chExt cx="2507631" cy="775024"/>
          </a:xfrm>
        </p:grpSpPr>
        <p:sp>
          <p:nvSpPr>
            <p:cNvPr id="18" name="Rectangle 17">
              <a:extLst>
                <a:ext uri="{FF2B5EF4-FFF2-40B4-BE49-F238E27FC236}">
                  <a16:creationId xmlns:a16="http://schemas.microsoft.com/office/drawing/2014/main" id="{1CB8CDCF-4477-4E40-9DBB-F930F0A5E174}"/>
                </a:ext>
              </a:extLst>
            </p:cNvPr>
            <p:cNvSpPr/>
            <p:nvPr/>
          </p:nvSpPr>
          <p:spPr>
            <a:xfrm>
              <a:off x="8644609" y="2267346"/>
              <a:ext cx="2507631" cy="775024"/>
            </a:xfrm>
            <a:prstGeom prst="rect">
              <a:avLst/>
            </a:prstGeom>
            <a:noFill/>
            <a:ln w="126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TextBox 18">
              <a:extLst>
                <a:ext uri="{FF2B5EF4-FFF2-40B4-BE49-F238E27FC236}">
                  <a16:creationId xmlns:a16="http://schemas.microsoft.com/office/drawing/2014/main" id="{3AC5E398-0821-4E06-A1E0-631BFB07D58D}"/>
                </a:ext>
              </a:extLst>
            </p:cNvPr>
            <p:cNvSpPr txBox="1"/>
            <p:nvPr/>
          </p:nvSpPr>
          <p:spPr>
            <a:xfrm>
              <a:off x="9300431" y="2331692"/>
              <a:ext cx="1260280" cy="646331"/>
            </a:xfrm>
            <a:prstGeom prst="rect">
              <a:avLst/>
            </a:prstGeom>
            <a:noFill/>
          </p:spPr>
          <p:txBody>
            <a:bodyPr wrap="none" rtlCol="0">
              <a:spAutoFit/>
            </a:bodyPr>
            <a:lstStyle/>
            <a:p>
              <a:pPr algn="ctr"/>
              <a:r>
                <a:rPr lang="en-US" dirty="0">
                  <a:latin typeface="Dubai Medium" panose="020B0603030403030204" pitchFamily="34" charset="-78"/>
                  <a:cs typeface="Dubai Medium" panose="020B0603030403030204" pitchFamily="34" charset="-78"/>
                </a:rPr>
                <a:t>Conceptual</a:t>
              </a:r>
            </a:p>
            <a:p>
              <a:pPr algn="ctr"/>
              <a:r>
                <a:rPr lang="en-US" dirty="0">
                  <a:latin typeface="Dubai Medium" panose="020B0603030403030204" pitchFamily="34" charset="-78"/>
                  <a:cs typeface="Dubai Medium" panose="020B0603030403030204" pitchFamily="34" charset="-78"/>
                </a:rPr>
                <a:t>Design</a:t>
              </a:r>
            </a:p>
          </p:txBody>
        </p:sp>
      </p:grpSp>
      <p:grpSp>
        <p:nvGrpSpPr>
          <p:cNvPr id="31" name="Group 30">
            <a:extLst>
              <a:ext uri="{FF2B5EF4-FFF2-40B4-BE49-F238E27FC236}">
                <a16:creationId xmlns:a16="http://schemas.microsoft.com/office/drawing/2014/main" id="{290A1E39-CD6D-4DE4-B792-F4ECCFA7C104}"/>
              </a:ext>
            </a:extLst>
          </p:cNvPr>
          <p:cNvGrpSpPr/>
          <p:nvPr/>
        </p:nvGrpSpPr>
        <p:grpSpPr>
          <a:xfrm>
            <a:off x="8700731" y="4470525"/>
            <a:ext cx="2507631" cy="983827"/>
            <a:chOff x="8717171" y="3631029"/>
            <a:chExt cx="2507631" cy="710677"/>
          </a:xfrm>
        </p:grpSpPr>
        <p:sp>
          <p:nvSpPr>
            <p:cNvPr id="20" name="Rectangle 19">
              <a:extLst>
                <a:ext uri="{FF2B5EF4-FFF2-40B4-BE49-F238E27FC236}">
                  <a16:creationId xmlns:a16="http://schemas.microsoft.com/office/drawing/2014/main" id="{8CE5889B-9168-4BA5-8D67-15D3DBFCC3C7}"/>
                </a:ext>
              </a:extLst>
            </p:cNvPr>
            <p:cNvSpPr/>
            <p:nvPr/>
          </p:nvSpPr>
          <p:spPr>
            <a:xfrm>
              <a:off x="8717171" y="3631029"/>
              <a:ext cx="2507631" cy="485613"/>
            </a:xfrm>
            <a:prstGeom prst="rect">
              <a:avLst/>
            </a:prstGeom>
            <a:noFill/>
            <a:ln w="126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TextBox 20">
              <a:extLst>
                <a:ext uri="{FF2B5EF4-FFF2-40B4-BE49-F238E27FC236}">
                  <a16:creationId xmlns:a16="http://schemas.microsoft.com/office/drawing/2014/main" id="{436375A6-BFB3-4E4D-8C11-D86C69D1D2B3}"/>
                </a:ext>
              </a:extLst>
            </p:cNvPr>
            <p:cNvSpPr txBox="1"/>
            <p:nvPr/>
          </p:nvSpPr>
          <p:spPr>
            <a:xfrm>
              <a:off x="8821658" y="3695375"/>
              <a:ext cx="2362955" cy="646331"/>
            </a:xfrm>
            <a:prstGeom prst="rect">
              <a:avLst/>
            </a:prstGeom>
            <a:noFill/>
          </p:spPr>
          <p:txBody>
            <a:bodyPr wrap="none" rtlCol="0">
              <a:spAutoFit/>
            </a:bodyPr>
            <a:lstStyle/>
            <a:p>
              <a:pPr algn="ctr"/>
              <a:r>
                <a:rPr lang="en-US" dirty="0">
                  <a:latin typeface="Dubai Medium" panose="020B0603030403030204" pitchFamily="34" charset="-78"/>
                  <a:cs typeface="Dubai Medium" panose="020B0603030403030204" pitchFamily="34" charset="-78"/>
                </a:rPr>
                <a:t>Logical Design</a:t>
              </a:r>
            </a:p>
            <a:p>
              <a:pPr algn="ctr"/>
              <a:r>
                <a:rPr lang="en-US" dirty="0">
                  <a:latin typeface="Dubai Medium" panose="020B0603030403030204" pitchFamily="34" charset="-78"/>
                  <a:cs typeface="Dubai Medium" panose="020B0603030403030204" pitchFamily="34" charset="-78"/>
                </a:rPr>
                <a:t>(Data Model Mapping)</a:t>
              </a:r>
            </a:p>
          </p:txBody>
        </p:sp>
      </p:grpSp>
      <p:grpSp>
        <p:nvGrpSpPr>
          <p:cNvPr id="30" name="Group 29">
            <a:extLst>
              <a:ext uri="{FF2B5EF4-FFF2-40B4-BE49-F238E27FC236}">
                <a16:creationId xmlns:a16="http://schemas.microsoft.com/office/drawing/2014/main" id="{8E163086-C0F9-4422-8DBB-C0CA231C1587}"/>
              </a:ext>
            </a:extLst>
          </p:cNvPr>
          <p:cNvGrpSpPr/>
          <p:nvPr/>
        </p:nvGrpSpPr>
        <p:grpSpPr>
          <a:xfrm>
            <a:off x="8700731" y="5907178"/>
            <a:ext cx="2507631" cy="358412"/>
            <a:chOff x="8717171" y="4994712"/>
            <a:chExt cx="2507631" cy="433678"/>
          </a:xfrm>
        </p:grpSpPr>
        <p:sp>
          <p:nvSpPr>
            <p:cNvPr id="22" name="Rectangle 21">
              <a:extLst>
                <a:ext uri="{FF2B5EF4-FFF2-40B4-BE49-F238E27FC236}">
                  <a16:creationId xmlns:a16="http://schemas.microsoft.com/office/drawing/2014/main" id="{16A2679A-D44F-47FC-A1E3-2FBFE38D212E}"/>
                </a:ext>
              </a:extLst>
            </p:cNvPr>
            <p:cNvSpPr/>
            <p:nvPr/>
          </p:nvSpPr>
          <p:spPr>
            <a:xfrm>
              <a:off x="8717171" y="4994712"/>
              <a:ext cx="2507631" cy="433678"/>
            </a:xfrm>
            <a:prstGeom prst="rect">
              <a:avLst/>
            </a:prstGeom>
            <a:noFill/>
            <a:ln w="126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TextBox 22">
              <a:extLst>
                <a:ext uri="{FF2B5EF4-FFF2-40B4-BE49-F238E27FC236}">
                  <a16:creationId xmlns:a16="http://schemas.microsoft.com/office/drawing/2014/main" id="{F35138CE-759A-45B0-BE0E-A7FAC9DC0917}"/>
                </a:ext>
              </a:extLst>
            </p:cNvPr>
            <p:cNvSpPr txBox="1"/>
            <p:nvPr/>
          </p:nvSpPr>
          <p:spPr>
            <a:xfrm>
              <a:off x="9167138" y="5059058"/>
              <a:ext cx="1671997" cy="369332"/>
            </a:xfrm>
            <a:prstGeom prst="rect">
              <a:avLst/>
            </a:prstGeom>
            <a:noFill/>
          </p:spPr>
          <p:txBody>
            <a:bodyPr wrap="none" rtlCol="0">
              <a:spAutoFit/>
            </a:bodyPr>
            <a:lstStyle/>
            <a:p>
              <a:pPr algn="ctr"/>
              <a:r>
                <a:rPr lang="en-US" dirty="0">
                  <a:latin typeface="Dubai Medium" panose="020B0603030403030204" pitchFamily="34" charset="-78"/>
                  <a:cs typeface="Dubai Medium" panose="020B0603030403030204" pitchFamily="34" charset="-78"/>
                </a:rPr>
                <a:t>Physical Design</a:t>
              </a:r>
            </a:p>
          </p:txBody>
        </p:sp>
      </p:grpSp>
      <p:sp>
        <p:nvSpPr>
          <p:cNvPr id="24" name="Rectangle 23">
            <a:extLst>
              <a:ext uri="{FF2B5EF4-FFF2-40B4-BE49-F238E27FC236}">
                <a16:creationId xmlns:a16="http://schemas.microsoft.com/office/drawing/2014/main" id="{A7868D7A-3E57-42BC-AE70-EF9438BC5C67}"/>
              </a:ext>
            </a:extLst>
          </p:cNvPr>
          <p:cNvSpPr/>
          <p:nvPr/>
        </p:nvSpPr>
        <p:spPr>
          <a:xfrm>
            <a:off x="2290641" y="2300133"/>
            <a:ext cx="2507631" cy="433678"/>
          </a:xfrm>
          <a:prstGeom prst="rect">
            <a:avLst/>
          </a:prstGeom>
          <a:noFill/>
          <a:ln w="126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TextBox 24">
            <a:extLst>
              <a:ext uri="{FF2B5EF4-FFF2-40B4-BE49-F238E27FC236}">
                <a16:creationId xmlns:a16="http://schemas.microsoft.com/office/drawing/2014/main" id="{4386D646-A4D4-4897-80CC-40D947703F65}"/>
              </a:ext>
            </a:extLst>
          </p:cNvPr>
          <p:cNvSpPr txBox="1"/>
          <p:nvPr/>
        </p:nvSpPr>
        <p:spPr>
          <a:xfrm>
            <a:off x="2657483" y="2364479"/>
            <a:ext cx="1838260" cy="369332"/>
          </a:xfrm>
          <a:prstGeom prst="rect">
            <a:avLst/>
          </a:prstGeom>
          <a:noFill/>
        </p:spPr>
        <p:txBody>
          <a:bodyPr wrap="none" rtlCol="0">
            <a:spAutoFit/>
          </a:bodyPr>
          <a:lstStyle/>
          <a:p>
            <a:pPr algn="ctr"/>
            <a:r>
              <a:rPr lang="en-US" dirty="0">
                <a:latin typeface="Dubai Medium" panose="020B0603030403030204" pitchFamily="34" charset="-78"/>
                <a:cs typeface="Dubai Medium" panose="020B0603030403030204" pitchFamily="34" charset="-78"/>
              </a:rPr>
              <a:t>Application Logic</a:t>
            </a:r>
          </a:p>
        </p:txBody>
      </p:sp>
      <p:sp>
        <p:nvSpPr>
          <p:cNvPr id="26" name="Rectangle 25">
            <a:extLst>
              <a:ext uri="{FF2B5EF4-FFF2-40B4-BE49-F238E27FC236}">
                <a16:creationId xmlns:a16="http://schemas.microsoft.com/office/drawing/2014/main" id="{E23AA5C0-0921-498E-81B4-330B451DDD39}"/>
              </a:ext>
            </a:extLst>
          </p:cNvPr>
          <p:cNvSpPr/>
          <p:nvPr/>
        </p:nvSpPr>
        <p:spPr>
          <a:xfrm>
            <a:off x="2090056" y="5340481"/>
            <a:ext cx="3040083" cy="433678"/>
          </a:xfrm>
          <a:prstGeom prst="rect">
            <a:avLst/>
          </a:prstGeom>
          <a:noFill/>
          <a:ln w="126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7" name="TextBox 26">
            <a:extLst>
              <a:ext uri="{FF2B5EF4-FFF2-40B4-BE49-F238E27FC236}">
                <a16:creationId xmlns:a16="http://schemas.microsoft.com/office/drawing/2014/main" id="{B5AF203B-92BF-454C-A6AE-BE7B4E049003}"/>
              </a:ext>
            </a:extLst>
          </p:cNvPr>
          <p:cNvSpPr txBox="1"/>
          <p:nvPr/>
        </p:nvSpPr>
        <p:spPr>
          <a:xfrm>
            <a:off x="2618219" y="5404827"/>
            <a:ext cx="1988045" cy="369332"/>
          </a:xfrm>
          <a:prstGeom prst="rect">
            <a:avLst/>
          </a:prstGeom>
          <a:noFill/>
        </p:spPr>
        <p:txBody>
          <a:bodyPr wrap="none" rtlCol="0">
            <a:spAutoFit/>
          </a:bodyPr>
          <a:lstStyle/>
          <a:p>
            <a:pPr algn="ctr"/>
            <a:r>
              <a:rPr lang="en-US" dirty="0">
                <a:latin typeface="Dubai Medium" panose="020B0603030403030204" pitchFamily="34" charset="-78"/>
                <a:cs typeface="Dubai Medium" panose="020B0603030403030204" pitchFamily="34" charset="-78"/>
              </a:rPr>
              <a:t>Application Design</a:t>
            </a:r>
          </a:p>
        </p:txBody>
      </p:sp>
      <p:sp>
        <p:nvSpPr>
          <p:cNvPr id="28" name="Rectangle 27">
            <a:extLst>
              <a:ext uri="{FF2B5EF4-FFF2-40B4-BE49-F238E27FC236}">
                <a16:creationId xmlns:a16="http://schemas.microsoft.com/office/drawing/2014/main" id="{E7EE3FF8-6BEB-48B2-BA1F-25832097D617}"/>
              </a:ext>
            </a:extLst>
          </p:cNvPr>
          <p:cNvSpPr/>
          <p:nvPr/>
        </p:nvSpPr>
        <p:spPr>
          <a:xfrm>
            <a:off x="2090056" y="6306369"/>
            <a:ext cx="3040083" cy="433678"/>
          </a:xfrm>
          <a:prstGeom prst="rect">
            <a:avLst/>
          </a:prstGeom>
          <a:noFill/>
          <a:ln w="126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TextBox 28">
            <a:extLst>
              <a:ext uri="{FF2B5EF4-FFF2-40B4-BE49-F238E27FC236}">
                <a16:creationId xmlns:a16="http://schemas.microsoft.com/office/drawing/2014/main" id="{0FEB6118-0FBA-48B6-AC62-4A15D4D5F725}"/>
              </a:ext>
            </a:extLst>
          </p:cNvPr>
          <p:cNvSpPr txBox="1"/>
          <p:nvPr/>
        </p:nvSpPr>
        <p:spPr>
          <a:xfrm>
            <a:off x="2267261" y="6370715"/>
            <a:ext cx="2689967" cy="369332"/>
          </a:xfrm>
          <a:prstGeom prst="rect">
            <a:avLst/>
          </a:prstGeom>
          <a:noFill/>
        </p:spPr>
        <p:txBody>
          <a:bodyPr wrap="none" rtlCol="0">
            <a:spAutoFit/>
          </a:bodyPr>
          <a:lstStyle/>
          <a:p>
            <a:pPr algn="ctr"/>
            <a:r>
              <a:rPr lang="en-US" dirty="0">
                <a:latin typeface="Dubai Medium" panose="020B0603030403030204" pitchFamily="34" charset="-78"/>
                <a:cs typeface="Dubai Medium" panose="020B0603030403030204" pitchFamily="34" charset="-78"/>
              </a:rPr>
              <a:t>Transaction Specifications</a:t>
            </a:r>
          </a:p>
        </p:txBody>
      </p:sp>
      <p:sp>
        <p:nvSpPr>
          <p:cNvPr id="34" name="TextBox 33">
            <a:extLst>
              <a:ext uri="{FF2B5EF4-FFF2-40B4-BE49-F238E27FC236}">
                <a16:creationId xmlns:a16="http://schemas.microsoft.com/office/drawing/2014/main" id="{2BDCB32D-8E91-4868-BF9C-05925D4C77A0}"/>
              </a:ext>
            </a:extLst>
          </p:cNvPr>
          <p:cNvSpPr txBox="1"/>
          <p:nvPr/>
        </p:nvSpPr>
        <p:spPr>
          <a:xfrm>
            <a:off x="8572097" y="2121706"/>
            <a:ext cx="2764898" cy="369332"/>
          </a:xfrm>
          <a:prstGeom prst="rect">
            <a:avLst/>
          </a:prstGeom>
          <a:noFill/>
        </p:spPr>
        <p:txBody>
          <a:bodyPr wrap="square" rtlCol="0">
            <a:spAutoFit/>
          </a:bodyPr>
          <a:lstStyle/>
          <a:p>
            <a:pPr algn="ctr"/>
            <a:r>
              <a:rPr lang="en-US" dirty="0">
                <a:latin typeface="Dubai Medium" panose="020B0603030403030204" pitchFamily="34" charset="-78"/>
                <a:cs typeface="Dubai Medium" panose="020B0603030403030204" pitchFamily="34" charset="-78"/>
              </a:rPr>
              <a:t>Database Requirements</a:t>
            </a:r>
          </a:p>
        </p:txBody>
      </p:sp>
      <p:sp>
        <p:nvSpPr>
          <p:cNvPr id="35" name="TextBox 34">
            <a:extLst>
              <a:ext uri="{FF2B5EF4-FFF2-40B4-BE49-F238E27FC236}">
                <a16:creationId xmlns:a16="http://schemas.microsoft.com/office/drawing/2014/main" id="{2414B6BE-EDA8-45C0-A9AD-123EE242F3B4}"/>
              </a:ext>
            </a:extLst>
          </p:cNvPr>
          <p:cNvSpPr txBox="1"/>
          <p:nvPr/>
        </p:nvSpPr>
        <p:spPr>
          <a:xfrm>
            <a:off x="8572097" y="3650059"/>
            <a:ext cx="2764898" cy="646331"/>
          </a:xfrm>
          <a:prstGeom prst="rect">
            <a:avLst/>
          </a:prstGeom>
          <a:noFill/>
        </p:spPr>
        <p:txBody>
          <a:bodyPr wrap="square" rtlCol="0">
            <a:spAutoFit/>
          </a:bodyPr>
          <a:lstStyle/>
          <a:p>
            <a:pPr algn="ctr"/>
            <a:r>
              <a:rPr lang="en-US" dirty="0">
                <a:latin typeface="Dubai Medium" panose="020B0603030403030204" pitchFamily="34" charset="-78"/>
                <a:cs typeface="Dubai Medium" panose="020B0603030403030204" pitchFamily="34" charset="-78"/>
              </a:rPr>
              <a:t>Conceptual Schema in a high-level data model</a:t>
            </a:r>
          </a:p>
        </p:txBody>
      </p:sp>
      <p:sp>
        <p:nvSpPr>
          <p:cNvPr id="37" name="TextBox 36">
            <a:extLst>
              <a:ext uri="{FF2B5EF4-FFF2-40B4-BE49-F238E27FC236}">
                <a16:creationId xmlns:a16="http://schemas.microsoft.com/office/drawing/2014/main" id="{E1E2041B-5EAF-47C5-BB03-1AC6114A98FC}"/>
              </a:ext>
            </a:extLst>
          </p:cNvPr>
          <p:cNvSpPr txBox="1"/>
          <p:nvPr/>
        </p:nvSpPr>
        <p:spPr>
          <a:xfrm>
            <a:off x="2304507" y="3295334"/>
            <a:ext cx="2764898" cy="369332"/>
          </a:xfrm>
          <a:prstGeom prst="rect">
            <a:avLst/>
          </a:prstGeom>
          <a:noFill/>
        </p:spPr>
        <p:txBody>
          <a:bodyPr wrap="square" rtlCol="0">
            <a:spAutoFit/>
          </a:bodyPr>
          <a:lstStyle/>
          <a:p>
            <a:pPr algn="ctr"/>
            <a:r>
              <a:rPr lang="en-US" dirty="0">
                <a:latin typeface="Dubai Medium" panose="020B0603030403030204" pitchFamily="34" charset="-78"/>
                <a:cs typeface="Dubai Medium" panose="020B0603030403030204" pitchFamily="34" charset="-78"/>
              </a:rPr>
              <a:t>Database Operations</a:t>
            </a:r>
          </a:p>
        </p:txBody>
      </p:sp>
      <p:sp>
        <p:nvSpPr>
          <p:cNvPr id="38" name="Oval 37">
            <a:extLst>
              <a:ext uri="{FF2B5EF4-FFF2-40B4-BE49-F238E27FC236}">
                <a16:creationId xmlns:a16="http://schemas.microsoft.com/office/drawing/2014/main" id="{20AD39AD-6F5C-4460-A326-49EC9A516417}"/>
              </a:ext>
            </a:extLst>
          </p:cNvPr>
          <p:cNvSpPr/>
          <p:nvPr/>
        </p:nvSpPr>
        <p:spPr>
          <a:xfrm>
            <a:off x="8920633" y="158258"/>
            <a:ext cx="2003534" cy="4583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204D0BF-DD07-4FAE-99CA-9D61EA189131}"/>
              </a:ext>
            </a:extLst>
          </p:cNvPr>
          <p:cNvSpPr txBox="1"/>
          <p:nvPr/>
        </p:nvSpPr>
        <p:spPr>
          <a:xfrm flipH="1">
            <a:off x="8908628" y="238848"/>
            <a:ext cx="2164544" cy="369332"/>
          </a:xfrm>
          <a:prstGeom prst="rect">
            <a:avLst/>
          </a:prstGeom>
          <a:noFill/>
        </p:spPr>
        <p:txBody>
          <a:bodyPr wrap="square" rtlCol="0">
            <a:spAutoFit/>
          </a:bodyPr>
          <a:lstStyle/>
          <a:p>
            <a:r>
              <a:rPr lang="en-US" dirty="0">
                <a:latin typeface="Dubai Medium" panose="020B0603030403030204" pitchFamily="34" charset="-78"/>
                <a:cs typeface="Dubai Medium" panose="020B0603030403030204" pitchFamily="34" charset="-78"/>
              </a:rPr>
              <a:t>Application Domain</a:t>
            </a:r>
          </a:p>
        </p:txBody>
      </p:sp>
      <p:cxnSp>
        <p:nvCxnSpPr>
          <p:cNvPr id="41" name="Straight Arrow Connector 40">
            <a:extLst>
              <a:ext uri="{FF2B5EF4-FFF2-40B4-BE49-F238E27FC236}">
                <a16:creationId xmlns:a16="http://schemas.microsoft.com/office/drawing/2014/main" id="{296E7CE7-5BCA-467A-860C-DE0EF31FD7D4}"/>
              </a:ext>
            </a:extLst>
          </p:cNvPr>
          <p:cNvCxnSpPr>
            <a:cxnSpLocks/>
            <a:stCxn id="38" idx="4"/>
            <a:endCxn id="10" idx="0"/>
          </p:cNvCxnSpPr>
          <p:nvPr/>
        </p:nvCxnSpPr>
        <p:spPr>
          <a:xfrm>
            <a:off x="9922400" y="616572"/>
            <a:ext cx="1" cy="40787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177255E3-F5B1-491C-A493-D08E61437197}"/>
              </a:ext>
            </a:extLst>
          </p:cNvPr>
          <p:cNvCxnSpPr>
            <a:cxnSpLocks/>
          </p:cNvCxnSpPr>
          <p:nvPr/>
        </p:nvCxnSpPr>
        <p:spPr>
          <a:xfrm>
            <a:off x="9938473" y="1799466"/>
            <a:ext cx="32146" cy="90083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63F62D33-6BF0-4051-B098-9D135B25C062}"/>
              </a:ext>
            </a:extLst>
          </p:cNvPr>
          <p:cNvCxnSpPr>
            <a:cxnSpLocks/>
          </p:cNvCxnSpPr>
          <p:nvPr/>
        </p:nvCxnSpPr>
        <p:spPr>
          <a:xfrm flipH="1">
            <a:off x="9948738" y="3475322"/>
            <a:ext cx="11616" cy="10106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7536FD14-5074-4855-93A7-41E47BE23F87}"/>
              </a:ext>
            </a:extLst>
          </p:cNvPr>
          <p:cNvCxnSpPr>
            <a:cxnSpLocks/>
          </p:cNvCxnSpPr>
          <p:nvPr/>
        </p:nvCxnSpPr>
        <p:spPr>
          <a:xfrm>
            <a:off x="9948738" y="5142784"/>
            <a:ext cx="17206" cy="79098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DC2A758C-D8FB-4CA9-9D4A-E7547034D443}"/>
              </a:ext>
            </a:extLst>
          </p:cNvPr>
          <p:cNvSpPr txBox="1"/>
          <p:nvPr/>
        </p:nvSpPr>
        <p:spPr>
          <a:xfrm>
            <a:off x="1560503" y="1243141"/>
            <a:ext cx="2764898" cy="369332"/>
          </a:xfrm>
          <a:prstGeom prst="rect">
            <a:avLst/>
          </a:prstGeom>
          <a:noFill/>
        </p:spPr>
        <p:txBody>
          <a:bodyPr wrap="square" rtlCol="0">
            <a:spAutoFit/>
          </a:bodyPr>
          <a:lstStyle/>
          <a:p>
            <a:pPr algn="ctr"/>
            <a:r>
              <a:rPr lang="en-US" dirty="0">
                <a:latin typeface="Dubai Medium" panose="020B0603030403030204" pitchFamily="34" charset="-78"/>
                <a:cs typeface="Dubai Medium" panose="020B0603030403030204" pitchFamily="34" charset="-78"/>
              </a:rPr>
              <a:t>Applications Requirements</a:t>
            </a:r>
          </a:p>
        </p:txBody>
      </p:sp>
      <p:cxnSp>
        <p:nvCxnSpPr>
          <p:cNvPr id="56" name="Straight Arrow Connector 55">
            <a:extLst>
              <a:ext uri="{FF2B5EF4-FFF2-40B4-BE49-F238E27FC236}">
                <a16:creationId xmlns:a16="http://schemas.microsoft.com/office/drawing/2014/main" id="{792E8178-62CD-462D-A254-779E9BB3188F}"/>
              </a:ext>
            </a:extLst>
          </p:cNvPr>
          <p:cNvCxnSpPr>
            <a:cxnSpLocks/>
            <a:stCxn id="17" idx="1"/>
          </p:cNvCxnSpPr>
          <p:nvPr/>
        </p:nvCxnSpPr>
        <p:spPr>
          <a:xfrm flipH="1">
            <a:off x="4239491" y="1411954"/>
            <a:ext cx="4429094"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50EA5E03-1A23-4808-BBA6-D5522DD82A62}"/>
              </a:ext>
            </a:extLst>
          </p:cNvPr>
          <p:cNvCxnSpPr>
            <a:cxnSpLocks/>
            <a:endCxn id="25" idx="0"/>
          </p:cNvCxnSpPr>
          <p:nvPr/>
        </p:nvCxnSpPr>
        <p:spPr>
          <a:xfrm>
            <a:off x="3544456" y="1580300"/>
            <a:ext cx="32157" cy="784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19C2AC0B-028B-4E6E-BAD4-0D19080B342D}"/>
              </a:ext>
            </a:extLst>
          </p:cNvPr>
          <p:cNvCxnSpPr>
            <a:cxnSpLocks/>
            <a:endCxn id="26" idx="0"/>
          </p:cNvCxnSpPr>
          <p:nvPr/>
        </p:nvCxnSpPr>
        <p:spPr>
          <a:xfrm>
            <a:off x="3610097" y="3065140"/>
            <a:ext cx="1" cy="2275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DDEED229-BD7D-4440-8C15-3C903517C41C}"/>
              </a:ext>
            </a:extLst>
          </p:cNvPr>
          <p:cNvCxnSpPr>
            <a:cxnSpLocks/>
            <a:stCxn id="27" idx="2"/>
            <a:endCxn id="28" idx="0"/>
          </p:cNvCxnSpPr>
          <p:nvPr/>
        </p:nvCxnSpPr>
        <p:spPr>
          <a:xfrm flipH="1">
            <a:off x="3610098" y="5774159"/>
            <a:ext cx="2144" cy="5322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1E6D896E-CF45-4CAC-B151-842DC9249A40}"/>
              </a:ext>
            </a:extLst>
          </p:cNvPr>
          <p:cNvCxnSpPr>
            <a:cxnSpLocks/>
            <a:endCxn id="26" idx="3"/>
          </p:cNvCxnSpPr>
          <p:nvPr/>
        </p:nvCxnSpPr>
        <p:spPr>
          <a:xfrm flipH="1">
            <a:off x="5130139" y="5028789"/>
            <a:ext cx="3538446" cy="52853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1A5B8C06-25D7-4EEC-9302-5D10EF7B4AA3}"/>
              </a:ext>
            </a:extLst>
          </p:cNvPr>
          <p:cNvCxnSpPr>
            <a:cxnSpLocks/>
            <a:endCxn id="22" idx="1"/>
          </p:cNvCxnSpPr>
          <p:nvPr/>
        </p:nvCxnSpPr>
        <p:spPr>
          <a:xfrm>
            <a:off x="4661976" y="3539668"/>
            <a:ext cx="4038755" cy="254671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73" name="TextBox 72">
            <a:extLst>
              <a:ext uri="{FF2B5EF4-FFF2-40B4-BE49-F238E27FC236}">
                <a16:creationId xmlns:a16="http://schemas.microsoft.com/office/drawing/2014/main" id="{632B2B4E-8581-4920-804B-E7FBF7524980}"/>
              </a:ext>
            </a:extLst>
          </p:cNvPr>
          <p:cNvSpPr txBox="1"/>
          <p:nvPr/>
        </p:nvSpPr>
        <p:spPr>
          <a:xfrm>
            <a:off x="8015955" y="6413137"/>
            <a:ext cx="3865566" cy="369332"/>
          </a:xfrm>
          <a:prstGeom prst="rect">
            <a:avLst/>
          </a:prstGeom>
          <a:noFill/>
        </p:spPr>
        <p:txBody>
          <a:bodyPr wrap="square" rtlCol="0">
            <a:spAutoFit/>
          </a:bodyPr>
          <a:lstStyle/>
          <a:p>
            <a:pPr algn="ctr"/>
            <a:r>
              <a:rPr lang="en-US" dirty="0">
                <a:latin typeface="Dubai Medium" panose="020B0603030403030204" pitchFamily="34" charset="-78"/>
                <a:cs typeface="Dubai Medium" panose="020B0603030403030204" pitchFamily="34" charset="-78"/>
              </a:rPr>
              <a:t>Internal Schema (for the same DBMS)</a:t>
            </a:r>
          </a:p>
        </p:txBody>
      </p:sp>
      <p:cxnSp>
        <p:nvCxnSpPr>
          <p:cNvPr id="74" name="Straight Arrow Connector 73">
            <a:extLst>
              <a:ext uri="{FF2B5EF4-FFF2-40B4-BE49-F238E27FC236}">
                <a16:creationId xmlns:a16="http://schemas.microsoft.com/office/drawing/2014/main" id="{43B55AA2-7010-4477-8227-5968D132015A}"/>
              </a:ext>
            </a:extLst>
          </p:cNvPr>
          <p:cNvCxnSpPr>
            <a:cxnSpLocks/>
          </p:cNvCxnSpPr>
          <p:nvPr/>
        </p:nvCxnSpPr>
        <p:spPr>
          <a:xfrm>
            <a:off x="9986693" y="6252795"/>
            <a:ext cx="0" cy="25488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CF112CB8-89D2-4A35-924E-A001A368B4F3}"/>
              </a:ext>
            </a:extLst>
          </p:cNvPr>
          <p:cNvCxnSpPr>
            <a:cxnSpLocks/>
            <a:endCxn id="20" idx="1"/>
          </p:cNvCxnSpPr>
          <p:nvPr/>
        </p:nvCxnSpPr>
        <p:spPr>
          <a:xfrm>
            <a:off x="342900" y="4703772"/>
            <a:ext cx="8357831" cy="102883"/>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A4B81B67-2128-4C3E-9F49-92C10F64FD86}"/>
              </a:ext>
            </a:extLst>
          </p:cNvPr>
          <p:cNvSpPr/>
          <p:nvPr/>
        </p:nvSpPr>
        <p:spPr>
          <a:xfrm>
            <a:off x="7362819" y="56367"/>
            <a:ext cx="4666885" cy="666672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9B049E5D-5C44-4724-A5D3-269DAB8ADFDE}"/>
              </a:ext>
            </a:extLst>
          </p:cNvPr>
          <p:cNvSpPr txBox="1"/>
          <p:nvPr/>
        </p:nvSpPr>
        <p:spPr>
          <a:xfrm>
            <a:off x="215806" y="4274429"/>
            <a:ext cx="2764898" cy="369332"/>
          </a:xfrm>
          <a:prstGeom prst="rect">
            <a:avLst/>
          </a:prstGeom>
          <a:noFill/>
        </p:spPr>
        <p:txBody>
          <a:bodyPr wrap="square" rtlCol="0">
            <a:spAutoFit/>
          </a:bodyPr>
          <a:lstStyle/>
          <a:p>
            <a:pPr algn="ctr"/>
            <a:r>
              <a:rPr lang="en-US" dirty="0">
                <a:latin typeface="Dubai Medium" panose="020B0603030403030204" pitchFamily="34" charset="-78"/>
                <a:cs typeface="Dubai Medium" panose="020B0603030403030204" pitchFamily="34" charset="-78"/>
              </a:rPr>
              <a:t>DBMS Independent</a:t>
            </a:r>
          </a:p>
        </p:txBody>
      </p:sp>
      <p:sp>
        <p:nvSpPr>
          <p:cNvPr id="79" name="TextBox 78">
            <a:extLst>
              <a:ext uri="{FF2B5EF4-FFF2-40B4-BE49-F238E27FC236}">
                <a16:creationId xmlns:a16="http://schemas.microsoft.com/office/drawing/2014/main" id="{DF578B21-D490-470E-8885-AFFF0BC2FE4E}"/>
              </a:ext>
            </a:extLst>
          </p:cNvPr>
          <p:cNvSpPr txBox="1"/>
          <p:nvPr/>
        </p:nvSpPr>
        <p:spPr>
          <a:xfrm>
            <a:off x="215806" y="4744010"/>
            <a:ext cx="2764898" cy="369332"/>
          </a:xfrm>
          <a:prstGeom prst="rect">
            <a:avLst/>
          </a:prstGeom>
          <a:noFill/>
        </p:spPr>
        <p:txBody>
          <a:bodyPr wrap="square" rtlCol="0">
            <a:spAutoFit/>
          </a:bodyPr>
          <a:lstStyle/>
          <a:p>
            <a:pPr algn="ctr"/>
            <a:r>
              <a:rPr lang="en-US" dirty="0">
                <a:latin typeface="Dubai Medium" panose="020B0603030403030204" pitchFamily="34" charset="-78"/>
                <a:cs typeface="Dubai Medium" panose="020B0603030403030204" pitchFamily="34" charset="-78"/>
              </a:rPr>
              <a:t>DBMS Specific</a:t>
            </a:r>
          </a:p>
        </p:txBody>
      </p:sp>
      <p:cxnSp>
        <p:nvCxnSpPr>
          <p:cNvPr id="81" name="Straight Arrow Connector 80">
            <a:extLst>
              <a:ext uri="{FF2B5EF4-FFF2-40B4-BE49-F238E27FC236}">
                <a16:creationId xmlns:a16="http://schemas.microsoft.com/office/drawing/2014/main" id="{9B6E2151-2437-4CD0-A0C0-4AC1966EDC7C}"/>
              </a:ext>
            </a:extLst>
          </p:cNvPr>
          <p:cNvCxnSpPr>
            <a:cxnSpLocks/>
          </p:cNvCxnSpPr>
          <p:nvPr/>
        </p:nvCxnSpPr>
        <p:spPr>
          <a:xfrm flipH="1">
            <a:off x="4239491" y="388697"/>
            <a:ext cx="4685344" cy="85444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9E6A717-471F-4B73-BFFD-1A2287D2449B}"/>
              </a:ext>
            </a:extLst>
          </p:cNvPr>
          <p:cNvCxnSpPr>
            <a:cxnSpLocks/>
          </p:cNvCxnSpPr>
          <p:nvPr/>
        </p:nvCxnSpPr>
        <p:spPr>
          <a:xfrm>
            <a:off x="4239491" y="1496291"/>
            <a:ext cx="4461240" cy="303858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93" name="Rectangle 92">
            <a:extLst>
              <a:ext uri="{FF2B5EF4-FFF2-40B4-BE49-F238E27FC236}">
                <a16:creationId xmlns:a16="http://schemas.microsoft.com/office/drawing/2014/main" id="{68493760-A43B-4249-B09C-211A39BAB554}"/>
              </a:ext>
            </a:extLst>
          </p:cNvPr>
          <p:cNvSpPr/>
          <p:nvPr/>
        </p:nvSpPr>
        <p:spPr>
          <a:xfrm>
            <a:off x="1528602" y="886119"/>
            <a:ext cx="4548249" cy="5922566"/>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901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AE85-6BBC-483C-AF5B-6ADBA31E6C42}"/>
              </a:ext>
            </a:extLst>
          </p:cNvPr>
          <p:cNvSpPr>
            <a:spLocks noGrp="1"/>
          </p:cNvSpPr>
          <p:nvPr>
            <p:ph type="title"/>
          </p:nvPr>
        </p:nvSpPr>
        <p:spPr/>
        <p:txBody>
          <a:bodyPr/>
          <a:lstStyle/>
          <a:p>
            <a:r>
              <a:rPr lang="en-US" dirty="0"/>
              <a:t>Example: Institute course registration</a:t>
            </a:r>
          </a:p>
        </p:txBody>
      </p:sp>
      <p:sp>
        <p:nvSpPr>
          <p:cNvPr id="3" name="Content Placeholder 2">
            <a:extLst>
              <a:ext uri="{FF2B5EF4-FFF2-40B4-BE49-F238E27FC236}">
                <a16:creationId xmlns:a16="http://schemas.microsoft.com/office/drawing/2014/main" id="{7540B602-E163-4D42-9A55-8724FA7A92B9}"/>
              </a:ext>
            </a:extLst>
          </p:cNvPr>
          <p:cNvSpPr>
            <a:spLocks noGrp="1"/>
          </p:cNvSpPr>
          <p:nvPr>
            <p:ph idx="1"/>
          </p:nvPr>
        </p:nvSpPr>
        <p:spPr>
          <a:xfrm>
            <a:off x="838200" y="1410346"/>
            <a:ext cx="10515600" cy="5114439"/>
          </a:xfrm>
        </p:spPr>
        <p:txBody>
          <a:bodyPr>
            <a:normAutofit fontScale="85000" lnSpcReduction="10000"/>
          </a:bodyPr>
          <a:lstStyle/>
          <a:p>
            <a:pPr marL="0" indent="0">
              <a:buNone/>
            </a:pPr>
            <a:r>
              <a:rPr lang="en-US" dirty="0"/>
              <a:t>A student has a unique roll number, a name, gender, date of birth, contact numbers, email-id, year of joining, and </a:t>
            </a:r>
            <a:r>
              <a:rPr lang="en-US" dirty="0" err="1"/>
              <a:t>cgpa</a:t>
            </a:r>
            <a:r>
              <a:rPr lang="en-US" dirty="0"/>
              <a:t>.</a:t>
            </a:r>
          </a:p>
          <a:p>
            <a:pPr marL="0" indent="0">
              <a:buNone/>
            </a:pPr>
            <a:r>
              <a:rPr lang="en-US" dirty="0"/>
              <a:t>A course has a unique course number, course name, level, and number of credits. </a:t>
            </a:r>
          </a:p>
          <a:p>
            <a:pPr marL="0" indent="0">
              <a:buNone/>
            </a:pPr>
            <a:r>
              <a:rPr lang="en-US" dirty="0"/>
              <a:t>A faculty has a unique id, name, office address, email-id, mobile number, and a web page. </a:t>
            </a:r>
          </a:p>
          <a:p>
            <a:pPr marL="0" indent="0">
              <a:buNone/>
            </a:pPr>
            <a:r>
              <a:rPr lang="en-US" dirty="0"/>
              <a:t>A faculty member belongs to a research </a:t>
            </a:r>
            <a:r>
              <a:rPr lang="en-US" dirty="0" err="1"/>
              <a:t>centre</a:t>
            </a:r>
            <a:r>
              <a:rPr lang="en-US" dirty="0"/>
              <a:t>. A research </a:t>
            </a:r>
            <a:r>
              <a:rPr lang="en-US" dirty="0" err="1"/>
              <a:t>centre</a:t>
            </a:r>
            <a:r>
              <a:rPr lang="en-US" dirty="0"/>
              <a:t> can have many faculty members. For a research </a:t>
            </a:r>
            <a:r>
              <a:rPr lang="en-US" dirty="0" err="1"/>
              <a:t>centre</a:t>
            </a:r>
            <a:r>
              <a:rPr lang="en-US" dirty="0"/>
              <a:t>, the unique identifier, name, and the location are stored. A research </a:t>
            </a:r>
            <a:r>
              <a:rPr lang="en-US" dirty="0" err="1"/>
              <a:t>centre</a:t>
            </a:r>
            <a:r>
              <a:rPr lang="en-US" dirty="0"/>
              <a:t> is headed by a faculty member. </a:t>
            </a:r>
          </a:p>
          <a:p>
            <a:pPr marL="0" indent="0">
              <a:buNone/>
            </a:pPr>
            <a:r>
              <a:rPr lang="en-US" dirty="0"/>
              <a:t>A semester has a unique id, start date, and end date.</a:t>
            </a:r>
          </a:p>
          <a:p>
            <a:pPr marL="0" indent="0">
              <a:buNone/>
            </a:pPr>
            <a:r>
              <a:rPr lang="en-US" dirty="0"/>
              <a:t>A course is a pre-requisite for another course.</a:t>
            </a:r>
          </a:p>
          <a:p>
            <a:pPr marL="0" indent="0">
              <a:buNone/>
            </a:pPr>
            <a:r>
              <a:rPr lang="en-US" dirty="0"/>
              <a:t>A course has one or more sections. Section has a partial identifier section number. </a:t>
            </a:r>
          </a:p>
          <a:p>
            <a:pPr marL="0" indent="0">
              <a:buNone/>
            </a:pPr>
            <a:r>
              <a:rPr lang="en-US" dirty="0"/>
              <a:t>A student takes a section of a course taught in a semester by a faculty member, the attendance and grade information is stored.</a:t>
            </a:r>
          </a:p>
          <a:p>
            <a:pPr marL="0" indent="0">
              <a:buNone/>
            </a:pPr>
            <a:endParaRPr lang="en-US" dirty="0"/>
          </a:p>
        </p:txBody>
      </p:sp>
    </p:spTree>
    <p:extLst>
      <p:ext uri="{BB962C8B-B14F-4D97-AF65-F5344CB8AC3E}">
        <p14:creationId xmlns:p14="http://schemas.microsoft.com/office/powerpoint/2010/main" val="2427957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F6D0196-02E0-41FE-AB3D-5412E581369B}"/>
              </a:ext>
            </a:extLst>
          </p:cNvPr>
          <p:cNvGrpSpPr/>
          <p:nvPr/>
        </p:nvGrpSpPr>
        <p:grpSpPr>
          <a:xfrm>
            <a:off x="234592" y="450276"/>
            <a:ext cx="11659922" cy="6376592"/>
            <a:chOff x="366070" y="1328752"/>
            <a:chExt cx="11549884" cy="5529263"/>
          </a:xfrm>
        </p:grpSpPr>
        <p:sp>
          <p:nvSpPr>
            <p:cNvPr id="5" name="Rectangle 4">
              <a:extLst>
                <a:ext uri="{FF2B5EF4-FFF2-40B4-BE49-F238E27FC236}">
                  <a16:creationId xmlns:a16="http://schemas.microsoft.com/office/drawing/2014/main" id="{65609E7F-4CC4-4724-B3C1-0321A5460ED4}"/>
                </a:ext>
              </a:extLst>
            </p:cNvPr>
            <p:cNvSpPr/>
            <p:nvPr/>
          </p:nvSpPr>
          <p:spPr>
            <a:xfrm>
              <a:off x="5121393" y="3525158"/>
              <a:ext cx="4672889" cy="891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6" name="TextBox 5">
              <a:extLst>
                <a:ext uri="{FF2B5EF4-FFF2-40B4-BE49-F238E27FC236}">
                  <a16:creationId xmlns:a16="http://schemas.microsoft.com/office/drawing/2014/main" id="{0D12F982-883D-4A27-A0F2-CAAC91DA839F}"/>
                </a:ext>
              </a:extLst>
            </p:cNvPr>
            <p:cNvSpPr txBox="1"/>
            <p:nvPr/>
          </p:nvSpPr>
          <p:spPr>
            <a:xfrm>
              <a:off x="6959960" y="3795467"/>
              <a:ext cx="995755" cy="350829"/>
            </a:xfrm>
            <a:prstGeom prst="rect">
              <a:avLst/>
            </a:prstGeom>
            <a:noFill/>
          </p:spPr>
          <p:txBody>
            <a:bodyPr wrap="square" rtlCol="0">
              <a:spAutoFit/>
            </a:bodyPr>
            <a:lstStyle/>
            <a:p>
              <a:r>
                <a:rPr lang="en-US" dirty="0"/>
                <a:t>Student</a:t>
              </a:r>
            </a:p>
          </p:txBody>
        </p:sp>
        <p:sp>
          <p:nvSpPr>
            <p:cNvPr id="7" name="Oval 6">
              <a:extLst>
                <a:ext uri="{FF2B5EF4-FFF2-40B4-BE49-F238E27FC236}">
                  <a16:creationId xmlns:a16="http://schemas.microsoft.com/office/drawing/2014/main" id="{77C9705A-00AE-4C83-9DD0-119C921AD1BA}"/>
                </a:ext>
              </a:extLst>
            </p:cNvPr>
            <p:cNvSpPr/>
            <p:nvPr/>
          </p:nvSpPr>
          <p:spPr>
            <a:xfrm>
              <a:off x="4431523" y="2405134"/>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6229C74-B97A-4AD9-9251-1DB0CFAB1ACA}"/>
                </a:ext>
              </a:extLst>
            </p:cNvPr>
            <p:cNvSpPr txBox="1"/>
            <p:nvPr/>
          </p:nvSpPr>
          <p:spPr>
            <a:xfrm>
              <a:off x="4431524" y="2405134"/>
              <a:ext cx="1561967" cy="350829"/>
            </a:xfrm>
            <a:prstGeom prst="rect">
              <a:avLst/>
            </a:prstGeom>
            <a:noFill/>
          </p:spPr>
          <p:txBody>
            <a:bodyPr wrap="square" rtlCol="0">
              <a:spAutoFit/>
            </a:bodyPr>
            <a:lstStyle/>
            <a:p>
              <a:pPr algn="ctr"/>
              <a:r>
                <a:rPr lang="en-US" b="1" u="sng" dirty="0"/>
                <a:t>Roll-Number</a:t>
              </a:r>
            </a:p>
          </p:txBody>
        </p:sp>
        <p:sp>
          <p:nvSpPr>
            <p:cNvPr id="9" name="Oval 8">
              <a:extLst>
                <a:ext uri="{FF2B5EF4-FFF2-40B4-BE49-F238E27FC236}">
                  <a16:creationId xmlns:a16="http://schemas.microsoft.com/office/drawing/2014/main" id="{AB89A624-E946-4600-BAF3-590C380837BC}"/>
                </a:ext>
              </a:extLst>
            </p:cNvPr>
            <p:cNvSpPr/>
            <p:nvPr/>
          </p:nvSpPr>
          <p:spPr>
            <a:xfrm>
              <a:off x="6334085" y="2389205"/>
              <a:ext cx="1123753" cy="327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88748A-B091-4171-8A2A-4DD97CC101C1}"/>
                </a:ext>
              </a:extLst>
            </p:cNvPr>
            <p:cNvSpPr txBox="1"/>
            <p:nvPr/>
          </p:nvSpPr>
          <p:spPr>
            <a:xfrm>
              <a:off x="6357949" y="2389204"/>
              <a:ext cx="1204020" cy="350829"/>
            </a:xfrm>
            <a:prstGeom prst="rect">
              <a:avLst/>
            </a:prstGeom>
            <a:noFill/>
          </p:spPr>
          <p:txBody>
            <a:bodyPr wrap="square" rtlCol="0">
              <a:spAutoFit/>
            </a:bodyPr>
            <a:lstStyle/>
            <a:p>
              <a:pPr algn="ctr"/>
              <a:r>
                <a:rPr lang="en-US" dirty="0"/>
                <a:t>name</a:t>
              </a:r>
            </a:p>
          </p:txBody>
        </p:sp>
        <p:sp>
          <p:nvSpPr>
            <p:cNvPr id="11" name="Oval 10">
              <a:extLst>
                <a:ext uri="{FF2B5EF4-FFF2-40B4-BE49-F238E27FC236}">
                  <a16:creationId xmlns:a16="http://schemas.microsoft.com/office/drawing/2014/main" id="{41D1C8FD-3C67-4699-9BEB-317E368ADA4B}"/>
                </a:ext>
              </a:extLst>
            </p:cNvPr>
            <p:cNvSpPr/>
            <p:nvPr/>
          </p:nvSpPr>
          <p:spPr>
            <a:xfrm>
              <a:off x="5397991" y="1814735"/>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781A53B-2C83-4D81-94F6-3C466F52EF7B}"/>
                </a:ext>
              </a:extLst>
            </p:cNvPr>
            <p:cNvSpPr txBox="1"/>
            <p:nvPr/>
          </p:nvSpPr>
          <p:spPr>
            <a:xfrm>
              <a:off x="5397992" y="1814735"/>
              <a:ext cx="1561967" cy="350829"/>
            </a:xfrm>
            <a:prstGeom prst="rect">
              <a:avLst/>
            </a:prstGeom>
            <a:noFill/>
          </p:spPr>
          <p:txBody>
            <a:bodyPr wrap="square" rtlCol="0">
              <a:spAutoFit/>
            </a:bodyPr>
            <a:lstStyle/>
            <a:p>
              <a:pPr algn="ctr"/>
              <a:r>
                <a:rPr lang="en-US" dirty="0" err="1"/>
                <a:t>Fname</a:t>
              </a:r>
              <a:endParaRPr lang="en-US" dirty="0"/>
            </a:p>
          </p:txBody>
        </p:sp>
        <p:sp>
          <p:nvSpPr>
            <p:cNvPr id="13" name="Oval 12">
              <a:extLst>
                <a:ext uri="{FF2B5EF4-FFF2-40B4-BE49-F238E27FC236}">
                  <a16:creationId xmlns:a16="http://schemas.microsoft.com/office/drawing/2014/main" id="{5D8BB1C5-74C3-474A-B3C2-91C7D9C9C15F}"/>
                </a:ext>
              </a:extLst>
            </p:cNvPr>
            <p:cNvSpPr/>
            <p:nvPr/>
          </p:nvSpPr>
          <p:spPr>
            <a:xfrm>
              <a:off x="6410013" y="1328752"/>
              <a:ext cx="1026561"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0A54B4D-F365-4D36-8817-36425E4734A2}"/>
                </a:ext>
              </a:extLst>
            </p:cNvPr>
            <p:cNvSpPr txBox="1"/>
            <p:nvPr/>
          </p:nvSpPr>
          <p:spPr>
            <a:xfrm>
              <a:off x="6410014" y="1328752"/>
              <a:ext cx="1099887" cy="350829"/>
            </a:xfrm>
            <a:prstGeom prst="rect">
              <a:avLst/>
            </a:prstGeom>
            <a:noFill/>
          </p:spPr>
          <p:txBody>
            <a:bodyPr wrap="square" rtlCol="0">
              <a:spAutoFit/>
            </a:bodyPr>
            <a:lstStyle/>
            <a:p>
              <a:pPr algn="ctr"/>
              <a:r>
                <a:rPr lang="en-US" dirty="0"/>
                <a:t>MI</a:t>
              </a:r>
            </a:p>
          </p:txBody>
        </p:sp>
        <p:sp>
          <p:nvSpPr>
            <p:cNvPr id="15" name="Oval 14">
              <a:extLst>
                <a:ext uri="{FF2B5EF4-FFF2-40B4-BE49-F238E27FC236}">
                  <a16:creationId xmlns:a16="http://schemas.microsoft.com/office/drawing/2014/main" id="{CEC0AE8A-844F-4FD0-B02B-0400498E5E8B}"/>
                </a:ext>
              </a:extLst>
            </p:cNvPr>
            <p:cNvSpPr/>
            <p:nvPr/>
          </p:nvSpPr>
          <p:spPr>
            <a:xfrm>
              <a:off x="7174730" y="1814735"/>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0E2441-FE87-49E5-A14B-325711E7EF8A}"/>
                </a:ext>
              </a:extLst>
            </p:cNvPr>
            <p:cNvSpPr txBox="1"/>
            <p:nvPr/>
          </p:nvSpPr>
          <p:spPr>
            <a:xfrm>
              <a:off x="7174731" y="1814735"/>
              <a:ext cx="1561967" cy="350829"/>
            </a:xfrm>
            <a:prstGeom prst="rect">
              <a:avLst/>
            </a:prstGeom>
            <a:noFill/>
          </p:spPr>
          <p:txBody>
            <a:bodyPr wrap="square" rtlCol="0">
              <a:spAutoFit/>
            </a:bodyPr>
            <a:lstStyle/>
            <a:p>
              <a:pPr algn="ctr"/>
              <a:r>
                <a:rPr lang="en-US" dirty="0" err="1"/>
                <a:t>LastName</a:t>
              </a:r>
              <a:endParaRPr lang="en-US" dirty="0"/>
            </a:p>
          </p:txBody>
        </p:sp>
        <p:sp>
          <p:nvSpPr>
            <p:cNvPr id="17" name="Oval 16">
              <a:extLst>
                <a:ext uri="{FF2B5EF4-FFF2-40B4-BE49-F238E27FC236}">
                  <a16:creationId xmlns:a16="http://schemas.microsoft.com/office/drawing/2014/main" id="{79120C6E-9C15-400B-AA9F-78E777CA821D}"/>
                </a:ext>
              </a:extLst>
            </p:cNvPr>
            <p:cNvSpPr/>
            <p:nvPr/>
          </p:nvSpPr>
          <p:spPr>
            <a:xfrm>
              <a:off x="7887377" y="2389204"/>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7C8ACA-AA47-47F5-A020-EEC7150DB89E}"/>
                </a:ext>
              </a:extLst>
            </p:cNvPr>
            <p:cNvSpPr txBox="1"/>
            <p:nvPr/>
          </p:nvSpPr>
          <p:spPr>
            <a:xfrm>
              <a:off x="7887378" y="2389204"/>
              <a:ext cx="1073853" cy="350829"/>
            </a:xfrm>
            <a:prstGeom prst="rect">
              <a:avLst/>
            </a:prstGeom>
            <a:noFill/>
          </p:spPr>
          <p:txBody>
            <a:bodyPr wrap="square" rtlCol="0">
              <a:spAutoFit/>
            </a:bodyPr>
            <a:lstStyle/>
            <a:p>
              <a:pPr algn="ctr"/>
              <a:r>
                <a:rPr lang="en-US" dirty="0"/>
                <a:t>gender</a:t>
              </a:r>
            </a:p>
          </p:txBody>
        </p:sp>
        <p:sp>
          <p:nvSpPr>
            <p:cNvPr id="19" name="Oval 18">
              <a:extLst>
                <a:ext uri="{FF2B5EF4-FFF2-40B4-BE49-F238E27FC236}">
                  <a16:creationId xmlns:a16="http://schemas.microsoft.com/office/drawing/2014/main" id="{4D9A9214-B453-4D43-B7EB-0BF4C2F3E421}"/>
                </a:ext>
              </a:extLst>
            </p:cNvPr>
            <p:cNvSpPr/>
            <p:nvPr/>
          </p:nvSpPr>
          <p:spPr>
            <a:xfrm>
              <a:off x="9215050" y="2614317"/>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4902E4E-0788-4BE8-9154-29FE55923F25}"/>
                </a:ext>
              </a:extLst>
            </p:cNvPr>
            <p:cNvSpPr txBox="1"/>
            <p:nvPr/>
          </p:nvSpPr>
          <p:spPr>
            <a:xfrm>
              <a:off x="9215051" y="2614317"/>
              <a:ext cx="1073853" cy="350829"/>
            </a:xfrm>
            <a:prstGeom prst="rect">
              <a:avLst/>
            </a:prstGeom>
            <a:noFill/>
          </p:spPr>
          <p:txBody>
            <a:bodyPr wrap="square" rtlCol="0">
              <a:spAutoFit/>
            </a:bodyPr>
            <a:lstStyle/>
            <a:p>
              <a:pPr algn="ctr"/>
              <a:r>
                <a:rPr lang="en-US" dirty="0" err="1"/>
                <a:t>DoB</a:t>
              </a:r>
              <a:endParaRPr lang="en-US" dirty="0"/>
            </a:p>
          </p:txBody>
        </p:sp>
        <p:sp>
          <p:nvSpPr>
            <p:cNvPr id="21" name="Oval 20">
              <a:extLst>
                <a:ext uri="{FF2B5EF4-FFF2-40B4-BE49-F238E27FC236}">
                  <a16:creationId xmlns:a16="http://schemas.microsoft.com/office/drawing/2014/main" id="{04A0FCCD-FDAD-4985-9E5E-7E43B2486C5F}"/>
                </a:ext>
              </a:extLst>
            </p:cNvPr>
            <p:cNvSpPr/>
            <p:nvPr/>
          </p:nvSpPr>
          <p:spPr>
            <a:xfrm>
              <a:off x="10217311" y="3069736"/>
              <a:ext cx="1614037" cy="6139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DF74CBB-E307-49C9-855A-90F22F1CAE6E}"/>
                </a:ext>
              </a:extLst>
            </p:cNvPr>
            <p:cNvSpPr txBox="1"/>
            <p:nvPr/>
          </p:nvSpPr>
          <p:spPr>
            <a:xfrm>
              <a:off x="10217311" y="3069736"/>
              <a:ext cx="1614034" cy="613951"/>
            </a:xfrm>
            <a:prstGeom prst="rect">
              <a:avLst/>
            </a:prstGeom>
            <a:noFill/>
          </p:spPr>
          <p:txBody>
            <a:bodyPr wrap="square" rtlCol="0">
              <a:spAutoFit/>
            </a:bodyPr>
            <a:lstStyle/>
            <a:p>
              <a:pPr algn="ctr"/>
              <a:r>
                <a:rPr lang="en-US" dirty="0"/>
                <a:t>Contact</a:t>
              </a:r>
            </a:p>
            <a:p>
              <a:pPr algn="ctr"/>
              <a:r>
                <a:rPr lang="en-US" dirty="0"/>
                <a:t>numbers</a:t>
              </a:r>
            </a:p>
          </p:txBody>
        </p:sp>
        <p:sp>
          <p:nvSpPr>
            <p:cNvPr id="23" name="Oval 22">
              <a:extLst>
                <a:ext uri="{FF2B5EF4-FFF2-40B4-BE49-F238E27FC236}">
                  <a16:creationId xmlns:a16="http://schemas.microsoft.com/office/drawing/2014/main" id="{7CDFAC4C-033C-4D32-9A53-A82535F5D93A}"/>
                </a:ext>
              </a:extLst>
            </p:cNvPr>
            <p:cNvSpPr/>
            <p:nvPr/>
          </p:nvSpPr>
          <p:spPr>
            <a:xfrm>
              <a:off x="10132704" y="3000991"/>
              <a:ext cx="1783250" cy="7587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F67C98-9A80-4684-9866-9C38FCEF6BA6}"/>
                </a:ext>
              </a:extLst>
            </p:cNvPr>
            <p:cNvSpPr/>
            <p:nvPr/>
          </p:nvSpPr>
          <p:spPr>
            <a:xfrm>
              <a:off x="10558994" y="4065776"/>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E923830-E627-46BB-969B-945AEB7871D4}"/>
                </a:ext>
              </a:extLst>
            </p:cNvPr>
            <p:cNvSpPr txBox="1"/>
            <p:nvPr/>
          </p:nvSpPr>
          <p:spPr>
            <a:xfrm>
              <a:off x="10558995" y="4065776"/>
              <a:ext cx="1073853" cy="350829"/>
            </a:xfrm>
            <a:prstGeom prst="rect">
              <a:avLst/>
            </a:prstGeom>
            <a:noFill/>
          </p:spPr>
          <p:txBody>
            <a:bodyPr wrap="square" rtlCol="0">
              <a:spAutoFit/>
            </a:bodyPr>
            <a:lstStyle/>
            <a:p>
              <a:pPr algn="ctr"/>
              <a:r>
                <a:rPr lang="en-US" dirty="0"/>
                <a:t>email</a:t>
              </a:r>
            </a:p>
          </p:txBody>
        </p:sp>
        <p:sp>
          <p:nvSpPr>
            <p:cNvPr id="26" name="Oval 25">
              <a:extLst>
                <a:ext uri="{FF2B5EF4-FFF2-40B4-BE49-F238E27FC236}">
                  <a16:creationId xmlns:a16="http://schemas.microsoft.com/office/drawing/2014/main" id="{3DCC92DF-0CD2-4933-8581-3207B388E37B}"/>
                </a:ext>
              </a:extLst>
            </p:cNvPr>
            <p:cNvSpPr/>
            <p:nvPr/>
          </p:nvSpPr>
          <p:spPr>
            <a:xfrm>
              <a:off x="8632566" y="4733523"/>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96E4AB-8BBC-4FAC-9AE3-44EF581C444F}"/>
                </a:ext>
              </a:extLst>
            </p:cNvPr>
            <p:cNvSpPr txBox="1"/>
            <p:nvPr/>
          </p:nvSpPr>
          <p:spPr>
            <a:xfrm>
              <a:off x="8632567" y="4733523"/>
              <a:ext cx="1073853" cy="350829"/>
            </a:xfrm>
            <a:prstGeom prst="rect">
              <a:avLst/>
            </a:prstGeom>
            <a:noFill/>
          </p:spPr>
          <p:txBody>
            <a:bodyPr wrap="square" rtlCol="0">
              <a:spAutoFit/>
            </a:bodyPr>
            <a:lstStyle/>
            <a:p>
              <a:pPr algn="ctr"/>
              <a:r>
                <a:rPr lang="en-US" dirty="0" err="1"/>
                <a:t>YoJ</a:t>
              </a:r>
              <a:endParaRPr lang="en-US" dirty="0"/>
            </a:p>
          </p:txBody>
        </p:sp>
        <p:sp>
          <p:nvSpPr>
            <p:cNvPr id="28" name="Oval 27">
              <a:extLst>
                <a:ext uri="{FF2B5EF4-FFF2-40B4-BE49-F238E27FC236}">
                  <a16:creationId xmlns:a16="http://schemas.microsoft.com/office/drawing/2014/main" id="{C4F1674A-AD7D-4BD2-9787-BE175AFA9E58}"/>
                </a:ext>
              </a:extLst>
            </p:cNvPr>
            <p:cNvSpPr/>
            <p:nvPr/>
          </p:nvSpPr>
          <p:spPr>
            <a:xfrm>
              <a:off x="5993490" y="4682870"/>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D343E68-D1AE-487A-A28B-B5CE9E89DB24}"/>
                </a:ext>
              </a:extLst>
            </p:cNvPr>
            <p:cNvSpPr txBox="1"/>
            <p:nvPr/>
          </p:nvSpPr>
          <p:spPr>
            <a:xfrm>
              <a:off x="5993491" y="4682870"/>
              <a:ext cx="1073853" cy="350829"/>
            </a:xfrm>
            <a:prstGeom prst="rect">
              <a:avLst/>
            </a:prstGeom>
            <a:noFill/>
          </p:spPr>
          <p:txBody>
            <a:bodyPr wrap="square" rtlCol="0">
              <a:spAutoFit/>
            </a:bodyPr>
            <a:lstStyle/>
            <a:p>
              <a:pPr algn="ctr"/>
              <a:r>
                <a:rPr lang="en-US" dirty="0" err="1"/>
                <a:t>cgpa</a:t>
              </a:r>
              <a:endParaRPr lang="en-US" dirty="0"/>
            </a:p>
          </p:txBody>
        </p:sp>
        <p:sp>
          <p:nvSpPr>
            <p:cNvPr id="30" name="Oval 29">
              <a:extLst>
                <a:ext uri="{FF2B5EF4-FFF2-40B4-BE49-F238E27FC236}">
                  <a16:creationId xmlns:a16="http://schemas.microsoft.com/office/drawing/2014/main" id="{5C77EF1A-1D05-483F-974A-A19AF7A5568C}"/>
                </a:ext>
              </a:extLst>
            </p:cNvPr>
            <p:cNvSpPr/>
            <p:nvPr/>
          </p:nvSpPr>
          <p:spPr>
            <a:xfrm>
              <a:off x="10487403" y="4674905"/>
              <a:ext cx="1002264" cy="34286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535D5AA-56F8-40BE-A1E4-47F8A41CFD17}"/>
                </a:ext>
              </a:extLst>
            </p:cNvPr>
            <p:cNvSpPr txBox="1"/>
            <p:nvPr/>
          </p:nvSpPr>
          <p:spPr>
            <a:xfrm>
              <a:off x="10471133" y="4685549"/>
              <a:ext cx="1073853" cy="350829"/>
            </a:xfrm>
            <a:prstGeom prst="rect">
              <a:avLst/>
            </a:prstGeom>
            <a:noFill/>
          </p:spPr>
          <p:txBody>
            <a:bodyPr wrap="square" rtlCol="0">
              <a:spAutoFit/>
            </a:bodyPr>
            <a:lstStyle/>
            <a:p>
              <a:pPr algn="ctr"/>
              <a:r>
                <a:rPr lang="en-US" dirty="0">
                  <a:ln>
                    <a:solidFill>
                      <a:schemeClr val="tx1"/>
                    </a:solidFill>
                    <a:prstDash val="dash"/>
                  </a:ln>
                </a:rPr>
                <a:t>age</a:t>
              </a:r>
            </a:p>
          </p:txBody>
        </p:sp>
        <p:cxnSp>
          <p:nvCxnSpPr>
            <p:cNvPr id="32" name="Straight Connector 31">
              <a:extLst>
                <a:ext uri="{FF2B5EF4-FFF2-40B4-BE49-F238E27FC236}">
                  <a16:creationId xmlns:a16="http://schemas.microsoft.com/office/drawing/2014/main" id="{9D439FBA-7569-45D4-800B-EF2E5884A565}"/>
                </a:ext>
              </a:extLst>
            </p:cNvPr>
            <p:cNvCxnSpPr>
              <a:endCxn id="8" idx="2"/>
            </p:cNvCxnSpPr>
            <p:nvPr/>
          </p:nvCxnSpPr>
          <p:spPr>
            <a:xfrm flipH="1" flipV="1">
              <a:off x="5212508" y="2755963"/>
              <a:ext cx="963214" cy="769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935B71-A396-4C61-A430-20B711938C94}"/>
                </a:ext>
              </a:extLst>
            </p:cNvPr>
            <p:cNvCxnSpPr>
              <a:cxnSpLocks/>
              <a:endCxn id="10" idx="2"/>
            </p:cNvCxnSpPr>
            <p:nvPr/>
          </p:nvCxnSpPr>
          <p:spPr>
            <a:xfrm flipH="1" flipV="1">
              <a:off x="6959960" y="2740033"/>
              <a:ext cx="35794" cy="785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D52ECC-B6A9-4D6E-BC5D-E5A71FDF02C4}"/>
                </a:ext>
              </a:extLst>
            </p:cNvPr>
            <p:cNvCxnSpPr>
              <a:cxnSpLocks/>
              <a:stCxn id="10" idx="0"/>
              <a:endCxn id="12" idx="2"/>
            </p:cNvCxnSpPr>
            <p:nvPr/>
          </p:nvCxnSpPr>
          <p:spPr>
            <a:xfrm flipH="1" flipV="1">
              <a:off x="6178976" y="2165564"/>
              <a:ext cx="780984" cy="223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C432745-86A5-4795-A266-DB0B94FBB428}"/>
                </a:ext>
              </a:extLst>
            </p:cNvPr>
            <p:cNvCxnSpPr>
              <a:cxnSpLocks/>
              <a:stCxn id="10" idx="0"/>
              <a:endCxn id="14" idx="2"/>
            </p:cNvCxnSpPr>
            <p:nvPr/>
          </p:nvCxnSpPr>
          <p:spPr>
            <a:xfrm flipH="1" flipV="1">
              <a:off x="6959958" y="1679581"/>
              <a:ext cx="1" cy="709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2DFED36-C020-40E5-9980-B81F8137B233}"/>
                </a:ext>
              </a:extLst>
            </p:cNvPr>
            <p:cNvCxnSpPr>
              <a:cxnSpLocks/>
              <a:stCxn id="10" idx="0"/>
              <a:endCxn id="16" idx="2"/>
            </p:cNvCxnSpPr>
            <p:nvPr/>
          </p:nvCxnSpPr>
          <p:spPr>
            <a:xfrm flipV="1">
              <a:off x="6959960" y="2165564"/>
              <a:ext cx="995755" cy="223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21140D-2E1C-4A6E-988A-425B97B7E016}"/>
                </a:ext>
              </a:extLst>
            </p:cNvPr>
            <p:cNvCxnSpPr>
              <a:cxnSpLocks/>
              <a:endCxn id="18" idx="2"/>
            </p:cNvCxnSpPr>
            <p:nvPr/>
          </p:nvCxnSpPr>
          <p:spPr>
            <a:xfrm flipV="1">
              <a:off x="7794638" y="2740033"/>
              <a:ext cx="629668" cy="812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C58F2C-4DF3-49EE-8EA6-AED01084AA55}"/>
                </a:ext>
              </a:extLst>
            </p:cNvPr>
            <p:cNvCxnSpPr>
              <a:cxnSpLocks/>
              <a:endCxn id="20" idx="2"/>
            </p:cNvCxnSpPr>
            <p:nvPr/>
          </p:nvCxnSpPr>
          <p:spPr>
            <a:xfrm flipV="1">
              <a:off x="8725311" y="2965146"/>
              <a:ext cx="1026667" cy="564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CEACA48-272C-4DD9-894D-7F67BCB39373}"/>
                </a:ext>
              </a:extLst>
            </p:cNvPr>
            <p:cNvCxnSpPr>
              <a:cxnSpLocks/>
              <a:endCxn id="22" idx="1"/>
            </p:cNvCxnSpPr>
            <p:nvPr/>
          </p:nvCxnSpPr>
          <p:spPr>
            <a:xfrm flipV="1">
              <a:off x="9738146" y="3376712"/>
              <a:ext cx="479165" cy="389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43AA8D4-0C59-47F9-A277-AAD46DFD51B6}"/>
                </a:ext>
              </a:extLst>
            </p:cNvPr>
            <p:cNvCxnSpPr>
              <a:cxnSpLocks/>
              <a:endCxn id="25" idx="1"/>
            </p:cNvCxnSpPr>
            <p:nvPr/>
          </p:nvCxnSpPr>
          <p:spPr>
            <a:xfrm>
              <a:off x="9745062" y="3936870"/>
              <a:ext cx="813932" cy="304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B754F4-8909-4EB1-9A41-A7D1412D0A2C}"/>
                </a:ext>
              </a:extLst>
            </p:cNvPr>
            <p:cNvCxnSpPr>
              <a:cxnSpLocks/>
              <a:endCxn id="31" idx="0"/>
            </p:cNvCxnSpPr>
            <p:nvPr/>
          </p:nvCxnSpPr>
          <p:spPr>
            <a:xfrm>
              <a:off x="9753400" y="4252078"/>
              <a:ext cx="1254660" cy="433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A46583AC-A7C2-48B4-BB75-88CC873FCB6A}"/>
                </a:ext>
              </a:extLst>
            </p:cNvPr>
            <p:cNvCxnSpPr>
              <a:cxnSpLocks/>
              <a:endCxn id="27" idx="0"/>
            </p:cNvCxnSpPr>
            <p:nvPr/>
          </p:nvCxnSpPr>
          <p:spPr>
            <a:xfrm>
              <a:off x="8940383" y="4423883"/>
              <a:ext cx="229111" cy="309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7FEECDF-BAF7-4E28-8B38-82077287F540}"/>
                </a:ext>
              </a:extLst>
            </p:cNvPr>
            <p:cNvCxnSpPr>
              <a:cxnSpLocks/>
            </p:cNvCxnSpPr>
            <p:nvPr/>
          </p:nvCxnSpPr>
          <p:spPr>
            <a:xfrm flipH="1">
              <a:off x="6805085" y="4408641"/>
              <a:ext cx="416167" cy="30964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BCE36CE-F97A-46B4-81A4-5D56A6F33D47}"/>
                </a:ext>
              </a:extLst>
            </p:cNvPr>
            <p:cNvSpPr/>
            <p:nvPr/>
          </p:nvSpPr>
          <p:spPr>
            <a:xfrm>
              <a:off x="534839" y="1741012"/>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83EC30-68F3-4CA4-AD27-8A5637DDAEFB}"/>
                </a:ext>
              </a:extLst>
            </p:cNvPr>
            <p:cNvSpPr txBox="1"/>
            <p:nvPr/>
          </p:nvSpPr>
          <p:spPr>
            <a:xfrm>
              <a:off x="832006" y="1864970"/>
              <a:ext cx="1065805" cy="400318"/>
            </a:xfrm>
            <a:prstGeom prst="rect">
              <a:avLst/>
            </a:prstGeom>
            <a:noFill/>
          </p:spPr>
          <p:txBody>
            <a:bodyPr wrap="square" rtlCol="0">
              <a:spAutoFit/>
            </a:bodyPr>
            <a:lstStyle/>
            <a:p>
              <a:r>
                <a:rPr lang="en-US" sz="2400" dirty="0"/>
                <a:t>Course</a:t>
              </a:r>
            </a:p>
          </p:txBody>
        </p:sp>
        <p:sp>
          <p:nvSpPr>
            <p:cNvPr id="46" name="Rectangle 45">
              <a:extLst>
                <a:ext uri="{FF2B5EF4-FFF2-40B4-BE49-F238E27FC236}">
                  <a16:creationId xmlns:a16="http://schemas.microsoft.com/office/drawing/2014/main" id="{CD2AE91E-823D-40B5-878A-03C09EF96C95}"/>
                </a:ext>
              </a:extLst>
            </p:cNvPr>
            <p:cNvSpPr/>
            <p:nvPr/>
          </p:nvSpPr>
          <p:spPr>
            <a:xfrm>
              <a:off x="459081" y="4206711"/>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0EF51A7-C688-446D-9778-9818A3EFFDB9}"/>
                </a:ext>
              </a:extLst>
            </p:cNvPr>
            <p:cNvSpPr txBox="1"/>
            <p:nvPr/>
          </p:nvSpPr>
          <p:spPr>
            <a:xfrm>
              <a:off x="756248" y="4330669"/>
              <a:ext cx="1141563" cy="461665"/>
            </a:xfrm>
            <a:prstGeom prst="rect">
              <a:avLst/>
            </a:prstGeom>
            <a:noFill/>
          </p:spPr>
          <p:txBody>
            <a:bodyPr wrap="square" rtlCol="0">
              <a:spAutoFit/>
            </a:bodyPr>
            <a:lstStyle/>
            <a:p>
              <a:r>
                <a:rPr lang="en-US" sz="2400" dirty="0"/>
                <a:t>Section</a:t>
              </a:r>
            </a:p>
          </p:txBody>
        </p:sp>
        <p:sp>
          <p:nvSpPr>
            <p:cNvPr id="48" name="Rectangle 47">
              <a:extLst>
                <a:ext uri="{FF2B5EF4-FFF2-40B4-BE49-F238E27FC236}">
                  <a16:creationId xmlns:a16="http://schemas.microsoft.com/office/drawing/2014/main" id="{BB2CC028-4A9A-4C69-AC76-51711204FD5A}"/>
                </a:ext>
              </a:extLst>
            </p:cNvPr>
            <p:cNvSpPr/>
            <p:nvPr/>
          </p:nvSpPr>
          <p:spPr>
            <a:xfrm>
              <a:off x="4333803" y="5640520"/>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1D914A8D-18EC-4C3E-A38E-7E9B4676160E}"/>
                </a:ext>
              </a:extLst>
            </p:cNvPr>
            <p:cNvSpPr txBox="1"/>
            <p:nvPr/>
          </p:nvSpPr>
          <p:spPr>
            <a:xfrm>
              <a:off x="4630970" y="5764478"/>
              <a:ext cx="1065805" cy="461665"/>
            </a:xfrm>
            <a:prstGeom prst="rect">
              <a:avLst/>
            </a:prstGeom>
            <a:noFill/>
          </p:spPr>
          <p:txBody>
            <a:bodyPr wrap="square" rtlCol="0">
              <a:spAutoFit/>
            </a:bodyPr>
            <a:lstStyle/>
            <a:p>
              <a:r>
                <a:rPr lang="en-US" sz="2400" dirty="0"/>
                <a:t>Faculty</a:t>
              </a:r>
            </a:p>
          </p:txBody>
        </p:sp>
        <p:sp>
          <p:nvSpPr>
            <p:cNvPr id="50" name="Rectangle 49">
              <a:extLst>
                <a:ext uri="{FF2B5EF4-FFF2-40B4-BE49-F238E27FC236}">
                  <a16:creationId xmlns:a16="http://schemas.microsoft.com/office/drawing/2014/main" id="{7F8582DD-DABB-4732-8B2B-7F11EE035310}"/>
                </a:ext>
              </a:extLst>
            </p:cNvPr>
            <p:cNvSpPr/>
            <p:nvPr/>
          </p:nvSpPr>
          <p:spPr>
            <a:xfrm>
              <a:off x="9169494" y="5767564"/>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6A38DA7-B68D-46A2-BD99-7D242676B959}"/>
                </a:ext>
              </a:extLst>
            </p:cNvPr>
            <p:cNvSpPr txBox="1"/>
            <p:nvPr/>
          </p:nvSpPr>
          <p:spPr>
            <a:xfrm>
              <a:off x="9466661" y="5891522"/>
              <a:ext cx="1065805" cy="461665"/>
            </a:xfrm>
            <a:prstGeom prst="rect">
              <a:avLst/>
            </a:prstGeom>
            <a:noFill/>
          </p:spPr>
          <p:txBody>
            <a:bodyPr wrap="square" rtlCol="0">
              <a:spAutoFit/>
            </a:bodyPr>
            <a:lstStyle/>
            <a:p>
              <a:r>
                <a:rPr lang="en-US" sz="2400" dirty="0"/>
                <a:t>RC</a:t>
              </a:r>
            </a:p>
          </p:txBody>
        </p:sp>
        <p:sp>
          <p:nvSpPr>
            <p:cNvPr id="52" name="Rectangle 51">
              <a:extLst>
                <a:ext uri="{FF2B5EF4-FFF2-40B4-BE49-F238E27FC236}">
                  <a16:creationId xmlns:a16="http://schemas.microsoft.com/office/drawing/2014/main" id="{8CA7EE90-54D2-446E-8619-CD6EA852E292}"/>
                </a:ext>
              </a:extLst>
            </p:cNvPr>
            <p:cNvSpPr/>
            <p:nvPr/>
          </p:nvSpPr>
          <p:spPr>
            <a:xfrm>
              <a:off x="366070" y="4049052"/>
              <a:ext cx="1773282" cy="96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a:extLst>
                <a:ext uri="{FF2B5EF4-FFF2-40B4-BE49-F238E27FC236}">
                  <a16:creationId xmlns:a16="http://schemas.microsoft.com/office/drawing/2014/main" id="{B41E63F4-6014-478D-A1E3-D5120C9DD113}"/>
                </a:ext>
              </a:extLst>
            </p:cNvPr>
            <p:cNvSpPr/>
            <p:nvPr/>
          </p:nvSpPr>
          <p:spPr>
            <a:xfrm>
              <a:off x="700543" y="2800135"/>
              <a:ext cx="1276785"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a:extLst>
                <a:ext uri="{FF2B5EF4-FFF2-40B4-BE49-F238E27FC236}">
                  <a16:creationId xmlns:a16="http://schemas.microsoft.com/office/drawing/2014/main" id="{6F3D2C69-1F33-4248-A6FD-609261BCF4D1}"/>
                </a:ext>
              </a:extLst>
            </p:cNvPr>
            <p:cNvSpPr/>
            <p:nvPr/>
          </p:nvSpPr>
          <p:spPr>
            <a:xfrm>
              <a:off x="752377" y="2920838"/>
              <a:ext cx="1149189" cy="72650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has</a:t>
              </a:r>
              <a:endParaRPr lang="en-US" dirty="0">
                <a:solidFill>
                  <a:schemeClr val="tx1"/>
                </a:solidFill>
              </a:endParaRPr>
            </a:p>
          </p:txBody>
        </p:sp>
        <p:cxnSp>
          <p:nvCxnSpPr>
            <p:cNvPr id="55" name="Straight Connector 54">
              <a:extLst>
                <a:ext uri="{FF2B5EF4-FFF2-40B4-BE49-F238E27FC236}">
                  <a16:creationId xmlns:a16="http://schemas.microsoft.com/office/drawing/2014/main" id="{13B01239-8FFB-4CD1-9C13-D53C1FA3FCCA}"/>
                </a:ext>
              </a:extLst>
            </p:cNvPr>
            <p:cNvCxnSpPr>
              <a:cxnSpLocks/>
            </p:cNvCxnSpPr>
            <p:nvPr/>
          </p:nvCxnSpPr>
          <p:spPr>
            <a:xfrm flipH="1">
              <a:off x="1395983" y="2326635"/>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C55EC21B-4CF1-4C78-98C0-99B735505E8A}"/>
                </a:ext>
              </a:extLst>
            </p:cNvPr>
            <p:cNvCxnSpPr>
              <a:cxnSpLocks/>
            </p:cNvCxnSpPr>
            <p:nvPr/>
          </p:nvCxnSpPr>
          <p:spPr>
            <a:xfrm flipH="1">
              <a:off x="1252671" y="3669488"/>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83E88992-BAEA-42C0-BD6C-C0B45E4D1665}"/>
                </a:ext>
              </a:extLst>
            </p:cNvPr>
            <p:cNvCxnSpPr>
              <a:cxnSpLocks/>
            </p:cNvCxnSpPr>
            <p:nvPr/>
          </p:nvCxnSpPr>
          <p:spPr>
            <a:xfrm flipH="1">
              <a:off x="1350881" y="3683687"/>
              <a:ext cx="5346" cy="473500"/>
            </a:xfrm>
            <a:prstGeom prst="line">
              <a:avLst/>
            </a:prstGeom>
          </p:spPr>
          <p:style>
            <a:lnRef idx="3">
              <a:schemeClr val="dk1"/>
            </a:lnRef>
            <a:fillRef idx="0">
              <a:schemeClr val="dk1"/>
            </a:fillRef>
            <a:effectRef idx="2">
              <a:schemeClr val="dk1"/>
            </a:effectRef>
            <a:fontRef idx="minor">
              <a:schemeClr val="tx1"/>
            </a:fontRef>
          </p:style>
        </p:cxnSp>
        <p:sp>
          <p:nvSpPr>
            <p:cNvPr id="58" name="Diamond 57">
              <a:extLst>
                <a:ext uri="{FF2B5EF4-FFF2-40B4-BE49-F238E27FC236}">
                  <a16:creationId xmlns:a16="http://schemas.microsoft.com/office/drawing/2014/main" id="{A594C8D9-2682-40D5-AC99-A31049F9C653}"/>
                </a:ext>
              </a:extLst>
            </p:cNvPr>
            <p:cNvSpPr/>
            <p:nvPr/>
          </p:nvSpPr>
          <p:spPr>
            <a:xfrm>
              <a:off x="6772545" y="4909889"/>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7CB7EFC-CB35-491D-9326-A99E9523A464}"/>
                </a:ext>
              </a:extLst>
            </p:cNvPr>
            <p:cNvSpPr txBox="1"/>
            <p:nvPr/>
          </p:nvSpPr>
          <p:spPr>
            <a:xfrm>
              <a:off x="6852966" y="5206492"/>
              <a:ext cx="1084414" cy="369332"/>
            </a:xfrm>
            <a:prstGeom prst="rect">
              <a:avLst/>
            </a:prstGeom>
            <a:noFill/>
          </p:spPr>
          <p:txBody>
            <a:bodyPr wrap="square" rtlCol="0">
              <a:spAutoFit/>
            </a:bodyPr>
            <a:lstStyle/>
            <a:p>
              <a:r>
                <a:rPr lang="en-US" dirty="0"/>
                <a:t>belongs</a:t>
              </a:r>
            </a:p>
          </p:txBody>
        </p:sp>
        <p:sp>
          <p:nvSpPr>
            <p:cNvPr id="60" name="Diamond 59">
              <a:extLst>
                <a:ext uri="{FF2B5EF4-FFF2-40B4-BE49-F238E27FC236}">
                  <a16:creationId xmlns:a16="http://schemas.microsoft.com/office/drawing/2014/main" id="{B4A6DB86-BE64-42A6-AE65-45052EDAD2CE}"/>
                </a:ext>
              </a:extLst>
            </p:cNvPr>
            <p:cNvSpPr/>
            <p:nvPr/>
          </p:nvSpPr>
          <p:spPr>
            <a:xfrm>
              <a:off x="6763799" y="5905511"/>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4E4C3E2-5C3B-48A5-8051-E6D08E9E00D9}"/>
                </a:ext>
              </a:extLst>
            </p:cNvPr>
            <p:cNvSpPr txBox="1"/>
            <p:nvPr/>
          </p:nvSpPr>
          <p:spPr>
            <a:xfrm>
              <a:off x="6872395" y="6241730"/>
              <a:ext cx="1084414" cy="369332"/>
            </a:xfrm>
            <a:prstGeom prst="rect">
              <a:avLst/>
            </a:prstGeom>
            <a:noFill/>
          </p:spPr>
          <p:txBody>
            <a:bodyPr wrap="square" rtlCol="0">
              <a:spAutoFit/>
            </a:bodyPr>
            <a:lstStyle/>
            <a:p>
              <a:pPr algn="ctr"/>
              <a:r>
                <a:rPr lang="en-US" dirty="0"/>
                <a:t>heads</a:t>
              </a:r>
            </a:p>
          </p:txBody>
        </p:sp>
        <p:cxnSp>
          <p:nvCxnSpPr>
            <p:cNvPr id="62" name="Straight Connector 61">
              <a:extLst>
                <a:ext uri="{FF2B5EF4-FFF2-40B4-BE49-F238E27FC236}">
                  <a16:creationId xmlns:a16="http://schemas.microsoft.com/office/drawing/2014/main" id="{CBB37197-B46A-4180-B196-3E2195A131E3}"/>
                </a:ext>
              </a:extLst>
            </p:cNvPr>
            <p:cNvCxnSpPr>
              <a:cxnSpLocks/>
              <a:stCxn id="82" idx="3"/>
              <a:endCxn id="48" idx="0"/>
            </p:cNvCxnSpPr>
            <p:nvPr/>
          </p:nvCxnSpPr>
          <p:spPr>
            <a:xfrm>
              <a:off x="4261999" y="4711830"/>
              <a:ext cx="865434" cy="92869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7D610EBE-172E-4DFB-B813-F85A8F2D2684}"/>
                </a:ext>
              </a:extLst>
            </p:cNvPr>
            <p:cNvCxnSpPr>
              <a:cxnSpLocks/>
            </p:cNvCxnSpPr>
            <p:nvPr/>
          </p:nvCxnSpPr>
          <p:spPr>
            <a:xfrm flipV="1">
              <a:off x="5947607" y="5389741"/>
              <a:ext cx="809759" cy="634738"/>
            </a:xfrm>
            <a:prstGeom prst="line">
              <a:avLst/>
            </a:prstGeom>
            <a:ln w="57150"/>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6DA5CCB1-D18E-44FF-85B0-7D001A2DEFCA}"/>
                </a:ext>
              </a:extLst>
            </p:cNvPr>
            <p:cNvCxnSpPr>
              <a:cxnSpLocks/>
              <a:endCxn id="61" idx="1"/>
            </p:cNvCxnSpPr>
            <p:nvPr/>
          </p:nvCxnSpPr>
          <p:spPr>
            <a:xfrm>
              <a:off x="5921063" y="6024480"/>
              <a:ext cx="951332" cy="401916"/>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CEEA8DAF-2AB9-4D61-A589-FF45914A60B7}"/>
                </a:ext>
              </a:extLst>
            </p:cNvPr>
            <p:cNvCxnSpPr>
              <a:cxnSpLocks/>
              <a:endCxn id="50" idx="1"/>
            </p:cNvCxnSpPr>
            <p:nvPr/>
          </p:nvCxnSpPr>
          <p:spPr>
            <a:xfrm>
              <a:off x="7896652" y="5400310"/>
              <a:ext cx="1272842" cy="695962"/>
            </a:xfrm>
            <a:prstGeom prst="line">
              <a:avLst/>
            </a:prstGeom>
            <a:ln w="57150"/>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92D3C52C-B897-43A3-846D-9F20720EB485}"/>
                </a:ext>
              </a:extLst>
            </p:cNvPr>
            <p:cNvCxnSpPr>
              <a:cxnSpLocks/>
              <a:stCxn id="61" idx="3"/>
              <a:endCxn id="50" idx="1"/>
            </p:cNvCxnSpPr>
            <p:nvPr/>
          </p:nvCxnSpPr>
          <p:spPr>
            <a:xfrm flipV="1">
              <a:off x="7956809" y="6096272"/>
              <a:ext cx="1212685" cy="330124"/>
            </a:xfrm>
            <a:prstGeom prst="line">
              <a:avLst/>
            </a:prstGeom>
            <a:ln w="57150"/>
          </p:spPr>
          <p:style>
            <a:lnRef idx="3">
              <a:schemeClr val="dk1"/>
            </a:lnRef>
            <a:fillRef idx="0">
              <a:schemeClr val="dk1"/>
            </a:fillRef>
            <a:effectRef idx="2">
              <a:schemeClr val="dk1"/>
            </a:effectRef>
            <a:fontRef idx="minor">
              <a:schemeClr val="tx1"/>
            </a:fontRef>
          </p:style>
        </p:cxnSp>
        <p:sp>
          <p:nvSpPr>
            <p:cNvPr id="67" name="Diamond 66">
              <a:extLst>
                <a:ext uri="{FF2B5EF4-FFF2-40B4-BE49-F238E27FC236}">
                  <a16:creationId xmlns:a16="http://schemas.microsoft.com/office/drawing/2014/main" id="{5F9F59F3-8DF0-4829-95BD-3F1719702C4A}"/>
                </a:ext>
              </a:extLst>
            </p:cNvPr>
            <p:cNvSpPr/>
            <p:nvPr/>
          </p:nvSpPr>
          <p:spPr>
            <a:xfrm>
              <a:off x="2441193" y="2419873"/>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1B4D7BB-99DD-4A89-882F-09F9E51B6B55}"/>
                </a:ext>
              </a:extLst>
            </p:cNvPr>
            <p:cNvSpPr txBox="1"/>
            <p:nvPr/>
          </p:nvSpPr>
          <p:spPr>
            <a:xfrm>
              <a:off x="2536793" y="2712876"/>
              <a:ext cx="1084414" cy="369332"/>
            </a:xfrm>
            <a:prstGeom prst="rect">
              <a:avLst/>
            </a:prstGeom>
            <a:noFill/>
          </p:spPr>
          <p:txBody>
            <a:bodyPr wrap="square" rtlCol="0">
              <a:spAutoFit/>
            </a:bodyPr>
            <a:lstStyle/>
            <a:p>
              <a:pPr algn="ctr"/>
              <a:r>
                <a:rPr lang="en-US" dirty="0"/>
                <a:t>PR</a:t>
              </a:r>
            </a:p>
          </p:txBody>
        </p:sp>
        <p:cxnSp>
          <p:nvCxnSpPr>
            <p:cNvPr id="69" name="Straight Connector 68">
              <a:extLst>
                <a:ext uri="{FF2B5EF4-FFF2-40B4-BE49-F238E27FC236}">
                  <a16:creationId xmlns:a16="http://schemas.microsoft.com/office/drawing/2014/main" id="{221CD607-B537-46D6-8E4D-97B59B192F13}"/>
                </a:ext>
              </a:extLst>
            </p:cNvPr>
            <p:cNvCxnSpPr>
              <a:cxnSpLocks/>
              <a:stCxn id="44" idx="3"/>
              <a:endCxn id="67" idx="1"/>
            </p:cNvCxnSpPr>
            <p:nvPr/>
          </p:nvCxnSpPr>
          <p:spPr>
            <a:xfrm>
              <a:off x="2122099" y="2069720"/>
              <a:ext cx="319094" cy="826405"/>
            </a:xfrm>
            <a:prstGeom prst="line">
              <a:avLst/>
            </a:prstGeom>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91F250EC-33AC-4490-96F7-19631F406C79}"/>
                </a:ext>
              </a:extLst>
            </p:cNvPr>
            <p:cNvCxnSpPr>
              <a:stCxn id="68" idx="3"/>
              <a:endCxn id="44" idx="0"/>
            </p:cNvCxnSpPr>
            <p:nvPr/>
          </p:nvCxnSpPr>
          <p:spPr>
            <a:xfrm flipH="1" flipV="1">
              <a:off x="1328469" y="1741012"/>
              <a:ext cx="2292738" cy="1156530"/>
            </a:xfrm>
            <a:prstGeom prst="bentConnector4">
              <a:avLst>
                <a:gd name="adj1" fmla="val -9971"/>
                <a:gd name="adj2" fmla="val 119766"/>
              </a:avLst>
            </a:prstGeom>
            <a:ln w="57150"/>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E280C303-21D4-448C-83EB-8BCCABB17619}"/>
                </a:ext>
              </a:extLst>
            </p:cNvPr>
            <p:cNvSpPr txBox="1"/>
            <p:nvPr/>
          </p:nvSpPr>
          <p:spPr>
            <a:xfrm>
              <a:off x="2405241" y="1543107"/>
              <a:ext cx="932824" cy="369332"/>
            </a:xfrm>
            <a:prstGeom prst="rect">
              <a:avLst/>
            </a:prstGeom>
            <a:noFill/>
          </p:spPr>
          <p:txBody>
            <a:bodyPr wrap="square" rtlCol="0">
              <a:spAutoFit/>
            </a:bodyPr>
            <a:lstStyle/>
            <a:p>
              <a:pPr algn="ctr"/>
              <a:r>
                <a:rPr lang="en-US" dirty="0"/>
                <a:t>(1,n)</a:t>
              </a:r>
            </a:p>
          </p:txBody>
        </p:sp>
        <p:sp>
          <p:nvSpPr>
            <p:cNvPr id="72" name="TextBox 71">
              <a:extLst>
                <a:ext uri="{FF2B5EF4-FFF2-40B4-BE49-F238E27FC236}">
                  <a16:creationId xmlns:a16="http://schemas.microsoft.com/office/drawing/2014/main" id="{A689F81A-C67D-40AE-9639-34607DF8B886}"/>
                </a:ext>
              </a:extLst>
            </p:cNvPr>
            <p:cNvSpPr txBox="1"/>
            <p:nvPr/>
          </p:nvSpPr>
          <p:spPr>
            <a:xfrm>
              <a:off x="2127327" y="2213761"/>
              <a:ext cx="932824" cy="369332"/>
            </a:xfrm>
            <a:prstGeom prst="rect">
              <a:avLst/>
            </a:prstGeom>
            <a:noFill/>
          </p:spPr>
          <p:txBody>
            <a:bodyPr wrap="square" rtlCol="0">
              <a:spAutoFit/>
            </a:bodyPr>
            <a:lstStyle/>
            <a:p>
              <a:pPr algn="ctr"/>
              <a:r>
                <a:rPr lang="en-US" dirty="0"/>
                <a:t>(0,n)</a:t>
              </a:r>
            </a:p>
          </p:txBody>
        </p:sp>
        <p:sp>
          <p:nvSpPr>
            <p:cNvPr id="73" name="TextBox 72">
              <a:extLst>
                <a:ext uri="{FF2B5EF4-FFF2-40B4-BE49-F238E27FC236}">
                  <a16:creationId xmlns:a16="http://schemas.microsoft.com/office/drawing/2014/main" id="{D320BA48-3387-45CA-9B42-5EB3E45DCB7C}"/>
                </a:ext>
              </a:extLst>
            </p:cNvPr>
            <p:cNvSpPr txBox="1"/>
            <p:nvPr/>
          </p:nvSpPr>
          <p:spPr>
            <a:xfrm>
              <a:off x="1263568" y="2420961"/>
              <a:ext cx="932824" cy="369332"/>
            </a:xfrm>
            <a:prstGeom prst="rect">
              <a:avLst/>
            </a:prstGeom>
            <a:noFill/>
          </p:spPr>
          <p:txBody>
            <a:bodyPr wrap="square" rtlCol="0">
              <a:spAutoFit/>
            </a:bodyPr>
            <a:lstStyle/>
            <a:p>
              <a:pPr algn="ctr"/>
              <a:r>
                <a:rPr lang="en-US" dirty="0"/>
                <a:t>(1,n)</a:t>
              </a:r>
            </a:p>
          </p:txBody>
        </p:sp>
        <p:sp>
          <p:nvSpPr>
            <p:cNvPr id="74" name="TextBox 73">
              <a:extLst>
                <a:ext uri="{FF2B5EF4-FFF2-40B4-BE49-F238E27FC236}">
                  <a16:creationId xmlns:a16="http://schemas.microsoft.com/office/drawing/2014/main" id="{67D83732-A1B9-4DA1-BE59-3F5597F7AF1E}"/>
                </a:ext>
              </a:extLst>
            </p:cNvPr>
            <p:cNvSpPr txBox="1"/>
            <p:nvPr/>
          </p:nvSpPr>
          <p:spPr>
            <a:xfrm>
              <a:off x="1452737" y="3734603"/>
              <a:ext cx="932824" cy="369332"/>
            </a:xfrm>
            <a:prstGeom prst="rect">
              <a:avLst/>
            </a:prstGeom>
            <a:noFill/>
          </p:spPr>
          <p:txBody>
            <a:bodyPr wrap="square" rtlCol="0">
              <a:spAutoFit/>
            </a:bodyPr>
            <a:lstStyle/>
            <a:p>
              <a:pPr algn="ctr"/>
              <a:r>
                <a:rPr lang="en-US" dirty="0"/>
                <a:t>(1,1)</a:t>
              </a:r>
            </a:p>
          </p:txBody>
        </p:sp>
        <p:sp>
          <p:nvSpPr>
            <p:cNvPr id="75" name="TextBox 74">
              <a:extLst>
                <a:ext uri="{FF2B5EF4-FFF2-40B4-BE49-F238E27FC236}">
                  <a16:creationId xmlns:a16="http://schemas.microsoft.com/office/drawing/2014/main" id="{6E063F73-D2AB-4BFE-93C4-9FC817D2D694}"/>
                </a:ext>
              </a:extLst>
            </p:cNvPr>
            <p:cNvSpPr txBox="1"/>
            <p:nvPr/>
          </p:nvSpPr>
          <p:spPr>
            <a:xfrm>
              <a:off x="5630665" y="5419334"/>
              <a:ext cx="932824" cy="369332"/>
            </a:xfrm>
            <a:prstGeom prst="rect">
              <a:avLst/>
            </a:prstGeom>
            <a:noFill/>
          </p:spPr>
          <p:txBody>
            <a:bodyPr wrap="square" rtlCol="0">
              <a:spAutoFit/>
            </a:bodyPr>
            <a:lstStyle/>
            <a:p>
              <a:pPr algn="ctr"/>
              <a:r>
                <a:rPr lang="en-US" dirty="0"/>
                <a:t>(1,n)</a:t>
              </a:r>
            </a:p>
          </p:txBody>
        </p:sp>
        <p:sp>
          <p:nvSpPr>
            <p:cNvPr id="76" name="TextBox 75">
              <a:extLst>
                <a:ext uri="{FF2B5EF4-FFF2-40B4-BE49-F238E27FC236}">
                  <a16:creationId xmlns:a16="http://schemas.microsoft.com/office/drawing/2014/main" id="{A5753CAE-BA1E-4652-920F-AF81C971C9B6}"/>
                </a:ext>
              </a:extLst>
            </p:cNvPr>
            <p:cNvSpPr txBox="1"/>
            <p:nvPr/>
          </p:nvSpPr>
          <p:spPr>
            <a:xfrm>
              <a:off x="8048242" y="5306759"/>
              <a:ext cx="932824" cy="369332"/>
            </a:xfrm>
            <a:prstGeom prst="rect">
              <a:avLst/>
            </a:prstGeom>
            <a:noFill/>
          </p:spPr>
          <p:txBody>
            <a:bodyPr wrap="square" rtlCol="0">
              <a:spAutoFit/>
            </a:bodyPr>
            <a:lstStyle/>
            <a:p>
              <a:pPr algn="ctr"/>
              <a:r>
                <a:rPr lang="en-US" dirty="0"/>
                <a:t>(1,n)</a:t>
              </a:r>
            </a:p>
          </p:txBody>
        </p:sp>
        <p:sp>
          <p:nvSpPr>
            <p:cNvPr id="77" name="TextBox 76">
              <a:extLst>
                <a:ext uri="{FF2B5EF4-FFF2-40B4-BE49-F238E27FC236}">
                  <a16:creationId xmlns:a16="http://schemas.microsoft.com/office/drawing/2014/main" id="{580CC02B-C87B-4B2F-9CF8-BC990CE55DCA}"/>
                </a:ext>
              </a:extLst>
            </p:cNvPr>
            <p:cNvSpPr txBox="1"/>
            <p:nvPr/>
          </p:nvSpPr>
          <p:spPr>
            <a:xfrm>
              <a:off x="5648645" y="6176028"/>
              <a:ext cx="932824" cy="369332"/>
            </a:xfrm>
            <a:prstGeom prst="rect">
              <a:avLst/>
            </a:prstGeom>
            <a:noFill/>
          </p:spPr>
          <p:txBody>
            <a:bodyPr wrap="square" rtlCol="0">
              <a:spAutoFit/>
            </a:bodyPr>
            <a:lstStyle/>
            <a:p>
              <a:pPr algn="ctr"/>
              <a:r>
                <a:rPr lang="en-US" dirty="0"/>
                <a:t>(0,n)</a:t>
              </a:r>
            </a:p>
          </p:txBody>
        </p:sp>
        <p:sp>
          <p:nvSpPr>
            <p:cNvPr id="78" name="TextBox 77">
              <a:extLst>
                <a:ext uri="{FF2B5EF4-FFF2-40B4-BE49-F238E27FC236}">
                  <a16:creationId xmlns:a16="http://schemas.microsoft.com/office/drawing/2014/main" id="{365B171B-637D-4D1C-969C-071885265A62}"/>
                </a:ext>
              </a:extLst>
            </p:cNvPr>
            <p:cNvSpPr txBox="1"/>
            <p:nvPr/>
          </p:nvSpPr>
          <p:spPr>
            <a:xfrm>
              <a:off x="8117670" y="6330449"/>
              <a:ext cx="932824" cy="369332"/>
            </a:xfrm>
            <a:prstGeom prst="rect">
              <a:avLst/>
            </a:prstGeom>
            <a:noFill/>
          </p:spPr>
          <p:txBody>
            <a:bodyPr wrap="square" rtlCol="0">
              <a:spAutoFit/>
            </a:bodyPr>
            <a:lstStyle/>
            <a:p>
              <a:pPr algn="ctr"/>
              <a:r>
                <a:rPr lang="en-US" dirty="0"/>
                <a:t>(1,1)</a:t>
              </a:r>
            </a:p>
          </p:txBody>
        </p:sp>
        <p:sp>
          <p:nvSpPr>
            <p:cNvPr id="79" name="Rectangle 78">
              <a:extLst>
                <a:ext uri="{FF2B5EF4-FFF2-40B4-BE49-F238E27FC236}">
                  <a16:creationId xmlns:a16="http://schemas.microsoft.com/office/drawing/2014/main" id="{6D2C2F5F-1B17-4667-872D-FDAD6B1414C2}"/>
                </a:ext>
              </a:extLst>
            </p:cNvPr>
            <p:cNvSpPr/>
            <p:nvPr/>
          </p:nvSpPr>
          <p:spPr>
            <a:xfrm>
              <a:off x="700543" y="5721128"/>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1FF00754-59B9-475C-9FFD-3D1BC505B0A8}"/>
                </a:ext>
              </a:extLst>
            </p:cNvPr>
            <p:cNvSpPr txBox="1"/>
            <p:nvPr/>
          </p:nvSpPr>
          <p:spPr>
            <a:xfrm>
              <a:off x="745133" y="5780065"/>
              <a:ext cx="1407531" cy="461665"/>
            </a:xfrm>
            <a:prstGeom prst="rect">
              <a:avLst/>
            </a:prstGeom>
            <a:noFill/>
          </p:spPr>
          <p:txBody>
            <a:bodyPr wrap="square" rtlCol="0">
              <a:spAutoFit/>
            </a:bodyPr>
            <a:lstStyle/>
            <a:p>
              <a:r>
                <a:rPr lang="en-US" sz="2400" dirty="0"/>
                <a:t>Semester</a:t>
              </a:r>
            </a:p>
          </p:txBody>
        </p:sp>
        <p:sp>
          <p:nvSpPr>
            <p:cNvPr id="81" name="Diamond 80">
              <a:extLst>
                <a:ext uri="{FF2B5EF4-FFF2-40B4-BE49-F238E27FC236}">
                  <a16:creationId xmlns:a16="http://schemas.microsoft.com/office/drawing/2014/main" id="{EF8B434D-3BB7-4DAC-8E72-51E27B26836A}"/>
                </a:ext>
              </a:extLst>
            </p:cNvPr>
            <p:cNvSpPr/>
            <p:nvPr/>
          </p:nvSpPr>
          <p:spPr>
            <a:xfrm>
              <a:off x="3140026" y="4237208"/>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CE581272-35BF-4BF1-B412-53DE7A5AE85C}"/>
                </a:ext>
              </a:extLst>
            </p:cNvPr>
            <p:cNvSpPr txBox="1"/>
            <p:nvPr/>
          </p:nvSpPr>
          <p:spPr>
            <a:xfrm>
              <a:off x="3177585" y="4527164"/>
              <a:ext cx="1084414" cy="369332"/>
            </a:xfrm>
            <a:prstGeom prst="rect">
              <a:avLst/>
            </a:prstGeom>
            <a:noFill/>
          </p:spPr>
          <p:txBody>
            <a:bodyPr wrap="square" rtlCol="0">
              <a:spAutoFit/>
            </a:bodyPr>
            <a:lstStyle/>
            <a:p>
              <a:pPr algn="ctr"/>
              <a:r>
                <a:rPr lang="en-US" dirty="0"/>
                <a:t>Takes</a:t>
              </a:r>
            </a:p>
          </p:txBody>
        </p:sp>
        <p:cxnSp>
          <p:nvCxnSpPr>
            <p:cNvPr id="83" name="Straight Connector 82">
              <a:extLst>
                <a:ext uri="{FF2B5EF4-FFF2-40B4-BE49-F238E27FC236}">
                  <a16:creationId xmlns:a16="http://schemas.microsoft.com/office/drawing/2014/main" id="{81F1D0C4-73CF-4389-9FF6-4E80B2F5599D}"/>
                </a:ext>
              </a:extLst>
            </p:cNvPr>
            <p:cNvCxnSpPr>
              <a:cxnSpLocks/>
              <a:endCxn id="81" idx="1"/>
            </p:cNvCxnSpPr>
            <p:nvPr/>
          </p:nvCxnSpPr>
          <p:spPr>
            <a:xfrm>
              <a:off x="2156930" y="4547536"/>
              <a:ext cx="983096" cy="165924"/>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EB290ACC-0ECA-4FAA-8FAF-1B037ADACE15}"/>
                </a:ext>
              </a:extLst>
            </p:cNvPr>
            <p:cNvCxnSpPr>
              <a:cxnSpLocks/>
              <a:stCxn id="81" idx="0"/>
              <a:endCxn id="5" idx="1"/>
            </p:cNvCxnSpPr>
            <p:nvPr/>
          </p:nvCxnSpPr>
          <p:spPr>
            <a:xfrm flipV="1">
              <a:off x="3730033" y="3970882"/>
              <a:ext cx="1391360" cy="266326"/>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a:extLst>
                <a:ext uri="{FF2B5EF4-FFF2-40B4-BE49-F238E27FC236}">
                  <a16:creationId xmlns:a16="http://schemas.microsoft.com/office/drawing/2014/main" id="{4298E601-403C-45A2-BD11-F659FF0EAF1E}"/>
                </a:ext>
              </a:extLst>
            </p:cNvPr>
            <p:cNvCxnSpPr>
              <a:cxnSpLocks/>
              <a:endCxn id="79" idx="3"/>
            </p:cNvCxnSpPr>
            <p:nvPr/>
          </p:nvCxnSpPr>
          <p:spPr>
            <a:xfrm flipH="1">
              <a:off x="2287803" y="5180930"/>
              <a:ext cx="1418234" cy="868906"/>
            </a:xfrm>
            <a:prstGeom prst="line">
              <a:avLst/>
            </a:prstGeom>
          </p:spPr>
          <p:style>
            <a:lnRef idx="3">
              <a:schemeClr val="dk1"/>
            </a:lnRef>
            <a:fillRef idx="0">
              <a:schemeClr val="dk1"/>
            </a:fillRef>
            <a:effectRef idx="2">
              <a:schemeClr val="dk1"/>
            </a:effectRef>
            <a:fontRef idx="minor">
              <a:schemeClr val="tx1"/>
            </a:fontRef>
          </p:style>
        </p:cxnSp>
        <p:sp>
          <p:nvSpPr>
            <p:cNvPr id="86" name="Oval 85">
              <a:extLst>
                <a:ext uri="{FF2B5EF4-FFF2-40B4-BE49-F238E27FC236}">
                  <a16:creationId xmlns:a16="http://schemas.microsoft.com/office/drawing/2014/main" id="{2A307838-FCF1-4D5A-B57B-6A8D61839C3D}"/>
                </a:ext>
              </a:extLst>
            </p:cNvPr>
            <p:cNvSpPr/>
            <p:nvPr/>
          </p:nvSpPr>
          <p:spPr>
            <a:xfrm>
              <a:off x="3749418" y="5217899"/>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55569985-2A9C-4998-A834-8245D68F4747}"/>
                </a:ext>
              </a:extLst>
            </p:cNvPr>
            <p:cNvSpPr txBox="1"/>
            <p:nvPr/>
          </p:nvSpPr>
          <p:spPr>
            <a:xfrm>
              <a:off x="3749419" y="5217899"/>
              <a:ext cx="1073853" cy="369332"/>
            </a:xfrm>
            <a:prstGeom prst="rect">
              <a:avLst/>
            </a:prstGeom>
            <a:noFill/>
          </p:spPr>
          <p:txBody>
            <a:bodyPr wrap="square" rtlCol="0">
              <a:spAutoFit/>
            </a:bodyPr>
            <a:lstStyle/>
            <a:p>
              <a:pPr algn="ctr"/>
              <a:r>
                <a:rPr lang="en-US" dirty="0"/>
                <a:t>Grade</a:t>
              </a:r>
            </a:p>
          </p:txBody>
        </p:sp>
        <p:cxnSp>
          <p:nvCxnSpPr>
            <p:cNvPr id="88" name="Straight Connector 87">
              <a:extLst>
                <a:ext uri="{FF2B5EF4-FFF2-40B4-BE49-F238E27FC236}">
                  <a16:creationId xmlns:a16="http://schemas.microsoft.com/office/drawing/2014/main" id="{0AABC3EF-BB49-4E38-B3E8-A82DF55DE3C3}"/>
                </a:ext>
              </a:extLst>
            </p:cNvPr>
            <p:cNvCxnSpPr>
              <a:cxnSpLocks/>
              <a:endCxn id="87" idx="0"/>
            </p:cNvCxnSpPr>
            <p:nvPr/>
          </p:nvCxnSpPr>
          <p:spPr>
            <a:xfrm>
              <a:off x="4057235" y="4908259"/>
              <a:ext cx="229111" cy="309640"/>
            </a:xfrm>
            <a:prstGeom prst="line">
              <a:avLst/>
            </a:prstGeom>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8126C5DC-3CFE-40BE-B3BB-922CBB1A041A}"/>
                </a:ext>
              </a:extLst>
            </p:cNvPr>
            <p:cNvSpPr/>
            <p:nvPr/>
          </p:nvSpPr>
          <p:spPr>
            <a:xfrm>
              <a:off x="2339323" y="3879811"/>
              <a:ext cx="1366714" cy="3854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B64C7F17-DB7C-4F8D-88E3-9DB17996E5DD}"/>
                </a:ext>
              </a:extLst>
            </p:cNvPr>
            <p:cNvSpPr txBox="1"/>
            <p:nvPr/>
          </p:nvSpPr>
          <p:spPr>
            <a:xfrm>
              <a:off x="2447669" y="3871859"/>
              <a:ext cx="1280000" cy="369332"/>
            </a:xfrm>
            <a:prstGeom prst="rect">
              <a:avLst/>
            </a:prstGeom>
            <a:noFill/>
          </p:spPr>
          <p:txBody>
            <a:bodyPr wrap="square" rtlCol="0">
              <a:spAutoFit/>
            </a:bodyPr>
            <a:lstStyle/>
            <a:p>
              <a:pPr algn="ctr"/>
              <a:r>
                <a:rPr lang="en-US" dirty="0"/>
                <a:t>Attendance</a:t>
              </a:r>
            </a:p>
          </p:txBody>
        </p:sp>
        <p:cxnSp>
          <p:nvCxnSpPr>
            <p:cNvPr id="91" name="Straight Connector 90">
              <a:extLst>
                <a:ext uri="{FF2B5EF4-FFF2-40B4-BE49-F238E27FC236}">
                  <a16:creationId xmlns:a16="http://schemas.microsoft.com/office/drawing/2014/main" id="{26F8E5F3-EF2F-4193-9233-2EAABC872047}"/>
                </a:ext>
              </a:extLst>
            </p:cNvPr>
            <p:cNvCxnSpPr>
              <a:cxnSpLocks/>
            </p:cNvCxnSpPr>
            <p:nvPr/>
          </p:nvCxnSpPr>
          <p:spPr>
            <a:xfrm>
              <a:off x="3197859" y="4247581"/>
              <a:ext cx="229111" cy="3096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4167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284C032E-A6DC-426F-88E8-58B6A0D51BFF}"/>
              </a:ext>
            </a:extLst>
          </p:cNvPr>
          <p:cNvGrpSpPr/>
          <p:nvPr/>
        </p:nvGrpSpPr>
        <p:grpSpPr>
          <a:xfrm>
            <a:off x="4309564" y="83884"/>
            <a:ext cx="7683909" cy="4060989"/>
            <a:chOff x="366070" y="1328752"/>
            <a:chExt cx="11549884" cy="5529263"/>
          </a:xfrm>
        </p:grpSpPr>
        <p:sp>
          <p:nvSpPr>
            <p:cNvPr id="5" name="Rectangle 4">
              <a:extLst>
                <a:ext uri="{FF2B5EF4-FFF2-40B4-BE49-F238E27FC236}">
                  <a16:creationId xmlns:a16="http://schemas.microsoft.com/office/drawing/2014/main" id="{F6A92DE4-2153-43C3-A81D-B2F2127646F2}"/>
                </a:ext>
              </a:extLst>
            </p:cNvPr>
            <p:cNvSpPr/>
            <p:nvPr/>
          </p:nvSpPr>
          <p:spPr>
            <a:xfrm>
              <a:off x="5121393" y="3525158"/>
              <a:ext cx="4672889" cy="891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n>
                  <a:solidFill>
                    <a:schemeClr val="tx1"/>
                  </a:solidFill>
                </a:ln>
                <a:noFill/>
              </a:endParaRPr>
            </a:p>
          </p:txBody>
        </p:sp>
        <p:sp>
          <p:nvSpPr>
            <p:cNvPr id="6" name="TextBox 5">
              <a:extLst>
                <a:ext uri="{FF2B5EF4-FFF2-40B4-BE49-F238E27FC236}">
                  <a16:creationId xmlns:a16="http://schemas.microsoft.com/office/drawing/2014/main" id="{B3DEA2C4-4884-4C4A-8556-0BA8F6A06237}"/>
                </a:ext>
              </a:extLst>
            </p:cNvPr>
            <p:cNvSpPr txBox="1"/>
            <p:nvPr/>
          </p:nvSpPr>
          <p:spPr>
            <a:xfrm>
              <a:off x="6959960" y="3795467"/>
              <a:ext cx="995755" cy="261610"/>
            </a:xfrm>
            <a:prstGeom prst="rect">
              <a:avLst/>
            </a:prstGeom>
            <a:noFill/>
          </p:spPr>
          <p:txBody>
            <a:bodyPr wrap="square" rtlCol="0">
              <a:spAutoFit/>
            </a:bodyPr>
            <a:lstStyle/>
            <a:p>
              <a:r>
                <a:rPr lang="en-US" sz="1100" dirty="0"/>
                <a:t>Student</a:t>
              </a:r>
            </a:p>
          </p:txBody>
        </p:sp>
        <p:sp>
          <p:nvSpPr>
            <p:cNvPr id="7" name="Oval 6">
              <a:extLst>
                <a:ext uri="{FF2B5EF4-FFF2-40B4-BE49-F238E27FC236}">
                  <a16:creationId xmlns:a16="http://schemas.microsoft.com/office/drawing/2014/main" id="{C0C615B0-8617-429B-8A14-2603B9685080}"/>
                </a:ext>
              </a:extLst>
            </p:cNvPr>
            <p:cNvSpPr/>
            <p:nvPr/>
          </p:nvSpPr>
          <p:spPr>
            <a:xfrm>
              <a:off x="4431523" y="2405134"/>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 name="TextBox 7">
              <a:extLst>
                <a:ext uri="{FF2B5EF4-FFF2-40B4-BE49-F238E27FC236}">
                  <a16:creationId xmlns:a16="http://schemas.microsoft.com/office/drawing/2014/main" id="{A399B77C-55DF-4C6F-9A04-BDC69F213FAB}"/>
                </a:ext>
              </a:extLst>
            </p:cNvPr>
            <p:cNvSpPr txBox="1"/>
            <p:nvPr/>
          </p:nvSpPr>
          <p:spPr>
            <a:xfrm>
              <a:off x="4431524" y="2405134"/>
              <a:ext cx="1561967" cy="261610"/>
            </a:xfrm>
            <a:prstGeom prst="rect">
              <a:avLst/>
            </a:prstGeom>
            <a:noFill/>
          </p:spPr>
          <p:txBody>
            <a:bodyPr wrap="square" rtlCol="0">
              <a:spAutoFit/>
            </a:bodyPr>
            <a:lstStyle/>
            <a:p>
              <a:pPr algn="ctr"/>
              <a:r>
                <a:rPr lang="en-US" sz="1100" b="1" u="sng" dirty="0"/>
                <a:t>Roll-Number</a:t>
              </a:r>
            </a:p>
          </p:txBody>
        </p:sp>
        <p:sp>
          <p:nvSpPr>
            <p:cNvPr id="9" name="Oval 8">
              <a:extLst>
                <a:ext uri="{FF2B5EF4-FFF2-40B4-BE49-F238E27FC236}">
                  <a16:creationId xmlns:a16="http://schemas.microsoft.com/office/drawing/2014/main" id="{5D016CB3-924C-4A8B-BF33-C19B00D287FD}"/>
                </a:ext>
              </a:extLst>
            </p:cNvPr>
            <p:cNvSpPr/>
            <p:nvPr/>
          </p:nvSpPr>
          <p:spPr>
            <a:xfrm>
              <a:off x="6334085" y="2389205"/>
              <a:ext cx="1123753" cy="327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TextBox 9">
              <a:extLst>
                <a:ext uri="{FF2B5EF4-FFF2-40B4-BE49-F238E27FC236}">
                  <a16:creationId xmlns:a16="http://schemas.microsoft.com/office/drawing/2014/main" id="{1567CE4C-CE1A-44D3-8EF3-B63719317C98}"/>
                </a:ext>
              </a:extLst>
            </p:cNvPr>
            <p:cNvSpPr txBox="1"/>
            <p:nvPr/>
          </p:nvSpPr>
          <p:spPr>
            <a:xfrm>
              <a:off x="6357949" y="2389204"/>
              <a:ext cx="1204020" cy="261610"/>
            </a:xfrm>
            <a:prstGeom prst="rect">
              <a:avLst/>
            </a:prstGeom>
            <a:noFill/>
          </p:spPr>
          <p:txBody>
            <a:bodyPr wrap="square" rtlCol="0">
              <a:spAutoFit/>
            </a:bodyPr>
            <a:lstStyle/>
            <a:p>
              <a:pPr algn="ctr"/>
              <a:r>
                <a:rPr lang="en-US" sz="1100" dirty="0"/>
                <a:t>name</a:t>
              </a:r>
            </a:p>
          </p:txBody>
        </p:sp>
        <p:sp>
          <p:nvSpPr>
            <p:cNvPr id="11" name="Oval 10">
              <a:extLst>
                <a:ext uri="{FF2B5EF4-FFF2-40B4-BE49-F238E27FC236}">
                  <a16:creationId xmlns:a16="http://schemas.microsoft.com/office/drawing/2014/main" id="{18A32894-98C4-4885-A3D1-43F0B6E1B4AD}"/>
                </a:ext>
              </a:extLst>
            </p:cNvPr>
            <p:cNvSpPr/>
            <p:nvPr/>
          </p:nvSpPr>
          <p:spPr>
            <a:xfrm>
              <a:off x="5397991" y="1814735"/>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a:extLst>
                <a:ext uri="{FF2B5EF4-FFF2-40B4-BE49-F238E27FC236}">
                  <a16:creationId xmlns:a16="http://schemas.microsoft.com/office/drawing/2014/main" id="{5087A618-BA3F-43E0-95C5-ADC132AD7851}"/>
                </a:ext>
              </a:extLst>
            </p:cNvPr>
            <p:cNvSpPr txBox="1"/>
            <p:nvPr/>
          </p:nvSpPr>
          <p:spPr>
            <a:xfrm>
              <a:off x="5397992" y="1814735"/>
              <a:ext cx="1561967" cy="261610"/>
            </a:xfrm>
            <a:prstGeom prst="rect">
              <a:avLst/>
            </a:prstGeom>
            <a:noFill/>
          </p:spPr>
          <p:txBody>
            <a:bodyPr wrap="square" rtlCol="0">
              <a:spAutoFit/>
            </a:bodyPr>
            <a:lstStyle/>
            <a:p>
              <a:pPr algn="ctr"/>
              <a:r>
                <a:rPr lang="en-US" sz="1100" dirty="0" err="1"/>
                <a:t>Fname</a:t>
              </a:r>
              <a:endParaRPr lang="en-US" sz="1100" dirty="0"/>
            </a:p>
          </p:txBody>
        </p:sp>
        <p:sp>
          <p:nvSpPr>
            <p:cNvPr id="13" name="Oval 12">
              <a:extLst>
                <a:ext uri="{FF2B5EF4-FFF2-40B4-BE49-F238E27FC236}">
                  <a16:creationId xmlns:a16="http://schemas.microsoft.com/office/drawing/2014/main" id="{64526211-22B9-453C-80A6-F2AD935E3880}"/>
                </a:ext>
              </a:extLst>
            </p:cNvPr>
            <p:cNvSpPr/>
            <p:nvPr/>
          </p:nvSpPr>
          <p:spPr>
            <a:xfrm>
              <a:off x="6410013" y="1328752"/>
              <a:ext cx="1026561"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TextBox 13">
              <a:extLst>
                <a:ext uri="{FF2B5EF4-FFF2-40B4-BE49-F238E27FC236}">
                  <a16:creationId xmlns:a16="http://schemas.microsoft.com/office/drawing/2014/main" id="{FF7E33C8-C331-458B-874A-6A8F569EEAF6}"/>
                </a:ext>
              </a:extLst>
            </p:cNvPr>
            <p:cNvSpPr txBox="1"/>
            <p:nvPr/>
          </p:nvSpPr>
          <p:spPr>
            <a:xfrm>
              <a:off x="6410014" y="1328752"/>
              <a:ext cx="1099887" cy="261610"/>
            </a:xfrm>
            <a:prstGeom prst="rect">
              <a:avLst/>
            </a:prstGeom>
            <a:noFill/>
          </p:spPr>
          <p:txBody>
            <a:bodyPr wrap="square" rtlCol="0">
              <a:spAutoFit/>
            </a:bodyPr>
            <a:lstStyle/>
            <a:p>
              <a:pPr algn="ctr"/>
              <a:r>
                <a:rPr lang="en-US" sz="1100" dirty="0"/>
                <a:t>MI</a:t>
              </a:r>
            </a:p>
          </p:txBody>
        </p:sp>
        <p:sp>
          <p:nvSpPr>
            <p:cNvPr id="15" name="Oval 14">
              <a:extLst>
                <a:ext uri="{FF2B5EF4-FFF2-40B4-BE49-F238E27FC236}">
                  <a16:creationId xmlns:a16="http://schemas.microsoft.com/office/drawing/2014/main" id="{EDECDE8F-79B4-4123-A115-FC49EA2BABF6}"/>
                </a:ext>
              </a:extLst>
            </p:cNvPr>
            <p:cNvSpPr/>
            <p:nvPr/>
          </p:nvSpPr>
          <p:spPr>
            <a:xfrm>
              <a:off x="7174730" y="1814735"/>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TextBox 15">
              <a:extLst>
                <a:ext uri="{FF2B5EF4-FFF2-40B4-BE49-F238E27FC236}">
                  <a16:creationId xmlns:a16="http://schemas.microsoft.com/office/drawing/2014/main" id="{F4EA4B73-CC41-4071-9EC9-B95BFC39C2CD}"/>
                </a:ext>
              </a:extLst>
            </p:cNvPr>
            <p:cNvSpPr txBox="1"/>
            <p:nvPr/>
          </p:nvSpPr>
          <p:spPr>
            <a:xfrm>
              <a:off x="7174731" y="1814735"/>
              <a:ext cx="1561967" cy="261610"/>
            </a:xfrm>
            <a:prstGeom prst="rect">
              <a:avLst/>
            </a:prstGeom>
            <a:noFill/>
          </p:spPr>
          <p:txBody>
            <a:bodyPr wrap="square" rtlCol="0">
              <a:spAutoFit/>
            </a:bodyPr>
            <a:lstStyle/>
            <a:p>
              <a:pPr algn="ctr"/>
              <a:r>
                <a:rPr lang="en-US" sz="1100" dirty="0" err="1"/>
                <a:t>LastName</a:t>
              </a:r>
              <a:endParaRPr lang="en-US" sz="1100" dirty="0"/>
            </a:p>
          </p:txBody>
        </p:sp>
        <p:sp>
          <p:nvSpPr>
            <p:cNvPr id="17" name="Oval 16">
              <a:extLst>
                <a:ext uri="{FF2B5EF4-FFF2-40B4-BE49-F238E27FC236}">
                  <a16:creationId xmlns:a16="http://schemas.microsoft.com/office/drawing/2014/main" id="{8C284F2B-5F59-4ADE-B502-7007F5428439}"/>
                </a:ext>
              </a:extLst>
            </p:cNvPr>
            <p:cNvSpPr/>
            <p:nvPr/>
          </p:nvSpPr>
          <p:spPr>
            <a:xfrm>
              <a:off x="7887377" y="2389204"/>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TextBox 17">
              <a:extLst>
                <a:ext uri="{FF2B5EF4-FFF2-40B4-BE49-F238E27FC236}">
                  <a16:creationId xmlns:a16="http://schemas.microsoft.com/office/drawing/2014/main" id="{1EF5F803-7D66-48AE-A57D-769E8FD648A5}"/>
                </a:ext>
              </a:extLst>
            </p:cNvPr>
            <p:cNvSpPr txBox="1"/>
            <p:nvPr/>
          </p:nvSpPr>
          <p:spPr>
            <a:xfrm>
              <a:off x="7887378" y="2389204"/>
              <a:ext cx="1073853" cy="261610"/>
            </a:xfrm>
            <a:prstGeom prst="rect">
              <a:avLst/>
            </a:prstGeom>
            <a:noFill/>
          </p:spPr>
          <p:txBody>
            <a:bodyPr wrap="square" rtlCol="0">
              <a:spAutoFit/>
            </a:bodyPr>
            <a:lstStyle/>
            <a:p>
              <a:pPr algn="ctr"/>
              <a:r>
                <a:rPr lang="en-US" sz="1100" dirty="0"/>
                <a:t>gender</a:t>
              </a:r>
            </a:p>
          </p:txBody>
        </p:sp>
        <p:sp>
          <p:nvSpPr>
            <p:cNvPr id="19" name="Oval 18">
              <a:extLst>
                <a:ext uri="{FF2B5EF4-FFF2-40B4-BE49-F238E27FC236}">
                  <a16:creationId xmlns:a16="http://schemas.microsoft.com/office/drawing/2014/main" id="{9BA02114-E28D-496C-964F-6CDC87E6E69C}"/>
                </a:ext>
              </a:extLst>
            </p:cNvPr>
            <p:cNvSpPr/>
            <p:nvPr/>
          </p:nvSpPr>
          <p:spPr>
            <a:xfrm>
              <a:off x="9215050" y="2614317"/>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TextBox 19">
              <a:extLst>
                <a:ext uri="{FF2B5EF4-FFF2-40B4-BE49-F238E27FC236}">
                  <a16:creationId xmlns:a16="http://schemas.microsoft.com/office/drawing/2014/main" id="{9D94096B-A088-4A82-86E2-622B8A0590C8}"/>
                </a:ext>
              </a:extLst>
            </p:cNvPr>
            <p:cNvSpPr txBox="1"/>
            <p:nvPr/>
          </p:nvSpPr>
          <p:spPr>
            <a:xfrm>
              <a:off x="9215051" y="2614317"/>
              <a:ext cx="1073853" cy="261610"/>
            </a:xfrm>
            <a:prstGeom prst="rect">
              <a:avLst/>
            </a:prstGeom>
            <a:noFill/>
          </p:spPr>
          <p:txBody>
            <a:bodyPr wrap="square" rtlCol="0">
              <a:spAutoFit/>
            </a:bodyPr>
            <a:lstStyle/>
            <a:p>
              <a:pPr algn="ctr"/>
              <a:r>
                <a:rPr lang="en-US" sz="1100" dirty="0" err="1"/>
                <a:t>DoB</a:t>
              </a:r>
              <a:endParaRPr lang="en-US" sz="1100" dirty="0"/>
            </a:p>
          </p:txBody>
        </p:sp>
        <p:sp>
          <p:nvSpPr>
            <p:cNvPr id="21" name="Oval 20">
              <a:extLst>
                <a:ext uri="{FF2B5EF4-FFF2-40B4-BE49-F238E27FC236}">
                  <a16:creationId xmlns:a16="http://schemas.microsoft.com/office/drawing/2014/main" id="{B884320F-4CCB-481D-8984-78751CB759F6}"/>
                </a:ext>
              </a:extLst>
            </p:cNvPr>
            <p:cNvSpPr/>
            <p:nvPr/>
          </p:nvSpPr>
          <p:spPr>
            <a:xfrm>
              <a:off x="10217311" y="3069736"/>
              <a:ext cx="1614037" cy="6139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TextBox 21">
              <a:extLst>
                <a:ext uri="{FF2B5EF4-FFF2-40B4-BE49-F238E27FC236}">
                  <a16:creationId xmlns:a16="http://schemas.microsoft.com/office/drawing/2014/main" id="{C25DC315-E181-4BE6-917F-A430957F902B}"/>
                </a:ext>
              </a:extLst>
            </p:cNvPr>
            <p:cNvSpPr txBox="1"/>
            <p:nvPr/>
          </p:nvSpPr>
          <p:spPr>
            <a:xfrm>
              <a:off x="10217311" y="3069736"/>
              <a:ext cx="1614034" cy="430887"/>
            </a:xfrm>
            <a:prstGeom prst="rect">
              <a:avLst/>
            </a:prstGeom>
            <a:noFill/>
          </p:spPr>
          <p:txBody>
            <a:bodyPr wrap="square" rtlCol="0">
              <a:spAutoFit/>
            </a:bodyPr>
            <a:lstStyle/>
            <a:p>
              <a:pPr algn="ctr"/>
              <a:r>
                <a:rPr lang="en-US" sz="1100" dirty="0"/>
                <a:t>Contact</a:t>
              </a:r>
            </a:p>
            <a:p>
              <a:pPr algn="ctr"/>
              <a:r>
                <a:rPr lang="en-US" sz="1100" dirty="0"/>
                <a:t>numbers</a:t>
              </a:r>
            </a:p>
          </p:txBody>
        </p:sp>
        <p:sp>
          <p:nvSpPr>
            <p:cNvPr id="23" name="Oval 22">
              <a:extLst>
                <a:ext uri="{FF2B5EF4-FFF2-40B4-BE49-F238E27FC236}">
                  <a16:creationId xmlns:a16="http://schemas.microsoft.com/office/drawing/2014/main" id="{C8900888-66EC-4B79-B383-E301E9208043}"/>
                </a:ext>
              </a:extLst>
            </p:cNvPr>
            <p:cNvSpPr/>
            <p:nvPr/>
          </p:nvSpPr>
          <p:spPr>
            <a:xfrm>
              <a:off x="10132704" y="3000991"/>
              <a:ext cx="1783250" cy="7587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Oval 23">
              <a:extLst>
                <a:ext uri="{FF2B5EF4-FFF2-40B4-BE49-F238E27FC236}">
                  <a16:creationId xmlns:a16="http://schemas.microsoft.com/office/drawing/2014/main" id="{0E1C1B45-9C6D-4085-8432-47307F332F5D}"/>
                </a:ext>
              </a:extLst>
            </p:cNvPr>
            <p:cNvSpPr/>
            <p:nvPr/>
          </p:nvSpPr>
          <p:spPr>
            <a:xfrm>
              <a:off x="10558994" y="4065776"/>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5" name="TextBox 24">
              <a:extLst>
                <a:ext uri="{FF2B5EF4-FFF2-40B4-BE49-F238E27FC236}">
                  <a16:creationId xmlns:a16="http://schemas.microsoft.com/office/drawing/2014/main" id="{FA121B47-3EF9-48A9-BB83-A591C15F3794}"/>
                </a:ext>
              </a:extLst>
            </p:cNvPr>
            <p:cNvSpPr txBox="1"/>
            <p:nvPr/>
          </p:nvSpPr>
          <p:spPr>
            <a:xfrm>
              <a:off x="10558995" y="4065776"/>
              <a:ext cx="1073853" cy="261610"/>
            </a:xfrm>
            <a:prstGeom prst="rect">
              <a:avLst/>
            </a:prstGeom>
            <a:noFill/>
          </p:spPr>
          <p:txBody>
            <a:bodyPr wrap="square" rtlCol="0">
              <a:spAutoFit/>
            </a:bodyPr>
            <a:lstStyle/>
            <a:p>
              <a:pPr algn="ctr"/>
              <a:r>
                <a:rPr lang="en-US" sz="1100" dirty="0"/>
                <a:t>email</a:t>
              </a:r>
            </a:p>
          </p:txBody>
        </p:sp>
        <p:sp>
          <p:nvSpPr>
            <p:cNvPr id="26" name="Oval 25">
              <a:extLst>
                <a:ext uri="{FF2B5EF4-FFF2-40B4-BE49-F238E27FC236}">
                  <a16:creationId xmlns:a16="http://schemas.microsoft.com/office/drawing/2014/main" id="{62DE68AA-D725-4331-8EF8-13A91C1782A8}"/>
                </a:ext>
              </a:extLst>
            </p:cNvPr>
            <p:cNvSpPr/>
            <p:nvPr/>
          </p:nvSpPr>
          <p:spPr>
            <a:xfrm>
              <a:off x="8632566" y="4733523"/>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 name="TextBox 26">
              <a:extLst>
                <a:ext uri="{FF2B5EF4-FFF2-40B4-BE49-F238E27FC236}">
                  <a16:creationId xmlns:a16="http://schemas.microsoft.com/office/drawing/2014/main" id="{C152C5E2-E1A3-4F7B-8AC2-BEBCB681BC8F}"/>
                </a:ext>
              </a:extLst>
            </p:cNvPr>
            <p:cNvSpPr txBox="1"/>
            <p:nvPr/>
          </p:nvSpPr>
          <p:spPr>
            <a:xfrm>
              <a:off x="8632567" y="4733523"/>
              <a:ext cx="1073853" cy="261610"/>
            </a:xfrm>
            <a:prstGeom prst="rect">
              <a:avLst/>
            </a:prstGeom>
            <a:noFill/>
          </p:spPr>
          <p:txBody>
            <a:bodyPr wrap="square" rtlCol="0">
              <a:spAutoFit/>
            </a:bodyPr>
            <a:lstStyle/>
            <a:p>
              <a:pPr algn="ctr"/>
              <a:r>
                <a:rPr lang="en-US" sz="1100" dirty="0" err="1"/>
                <a:t>YoJ</a:t>
              </a:r>
              <a:endParaRPr lang="en-US" sz="1100" dirty="0"/>
            </a:p>
          </p:txBody>
        </p:sp>
        <p:sp>
          <p:nvSpPr>
            <p:cNvPr id="28" name="Oval 27">
              <a:extLst>
                <a:ext uri="{FF2B5EF4-FFF2-40B4-BE49-F238E27FC236}">
                  <a16:creationId xmlns:a16="http://schemas.microsoft.com/office/drawing/2014/main" id="{8861FAD5-2B21-4B26-9151-BBBACF016D1E}"/>
                </a:ext>
              </a:extLst>
            </p:cNvPr>
            <p:cNvSpPr/>
            <p:nvPr/>
          </p:nvSpPr>
          <p:spPr>
            <a:xfrm>
              <a:off x="5993490" y="4682870"/>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 name="TextBox 28">
              <a:extLst>
                <a:ext uri="{FF2B5EF4-FFF2-40B4-BE49-F238E27FC236}">
                  <a16:creationId xmlns:a16="http://schemas.microsoft.com/office/drawing/2014/main" id="{4D193EA6-4D32-4B20-87C5-8522255C31D7}"/>
                </a:ext>
              </a:extLst>
            </p:cNvPr>
            <p:cNvSpPr txBox="1"/>
            <p:nvPr/>
          </p:nvSpPr>
          <p:spPr>
            <a:xfrm>
              <a:off x="5993491" y="4682870"/>
              <a:ext cx="1073853" cy="261610"/>
            </a:xfrm>
            <a:prstGeom prst="rect">
              <a:avLst/>
            </a:prstGeom>
            <a:noFill/>
          </p:spPr>
          <p:txBody>
            <a:bodyPr wrap="square" rtlCol="0">
              <a:spAutoFit/>
            </a:bodyPr>
            <a:lstStyle/>
            <a:p>
              <a:pPr algn="ctr"/>
              <a:r>
                <a:rPr lang="en-US" sz="1100" dirty="0" err="1"/>
                <a:t>cgpa</a:t>
              </a:r>
              <a:endParaRPr lang="en-US" sz="1100" dirty="0"/>
            </a:p>
          </p:txBody>
        </p:sp>
        <p:sp>
          <p:nvSpPr>
            <p:cNvPr id="30" name="Oval 29">
              <a:extLst>
                <a:ext uri="{FF2B5EF4-FFF2-40B4-BE49-F238E27FC236}">
                  <a16:creationId xmlns:a16="http://schemas.microsoft.com/office/drawing/2014/main" id="{16C0ABCC-9C66-453E-BBE7-DFBA34460CF2}"/>
                </a:ext>
              </a:extLst>
            </p:cNvPr>
            <p:cNvSpPr/>
            <p:nvPr/>
          </p:nvSpPr>
          <p:spPr>
            <a:xfrm>
              <a:off x="10487403" y="4674905"/>
              <a:ext cx="1002264" cy="34286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1" name="TextBox 30">
              <a:extLst>
                <a:ext uri="{FF2B5EF4-FFF2-40B4-BE49-F238E27FC236}">
                  <a16:creationId xmlns:a16="http://schemas.microsoft.com/office/drawing/2014/main" id="{C5674C3B-29AF-406D-9505-91919D4B54E6}"/>
                </a:ext>
              </a:extLst>
            </p:cNvPr>
            <p:cNvSpPr txBox="1"/>
            <p:nvPr/>
          </p:nvSpPr>
          <p:spPr>
            <a:xfrm>
              <a:off x="10471133" y="4685549"/>
              <a:ext cx="1073853" cy="261610"/>
            </a:xfrm>
            <a:prstGeom prst="rect">
              <a:avLst/>
            </a:prstGeom>
            <a:noFill/>
          </p:spPr>
          <p:txBody>
            <a:bodyPr wrap="square" rtlCol="0">
              <a:spAutoFit/>
            </a:bodyPr>
            <a:lstStyle/>
            <a:p>
              <a:pPr algn="ctr"/>
              <a:r>
                <a:rPr lang="en-US" sz="1100" dirty="0">
                  <a:ln>
                    <a:solidFill>
                      <a:schemeClr val="tx1"/>
                    </a:solidFill>
                    <a:prstDash val="dash"/>
                  </a:ln>
                </a:rPr>
                <a:t>age</a:t>
              </a:r>
            </a:p>
          </p:txBody>
        </p:sp>
        <p:cxnSp>
          <p:nvCxnSpPr>
            <p:cNvPr id="32" name="Straight Connector 31">
              <a:extLst>
                <a:ext uri="{FF2B5EF4-FFF2-40B4-BE49-F238E27FC236}">
                  <a16:creationId xmlns:a16="http://schemas.microsoft.com/office/drawing/2014/main" id="{3EF1C3D5-57C5-47C2-AA39-CCE52CFB0238}"/>
                </a:ext>
              </a:extLst>
            </p:cNvPr>
            <p:cNvCxnSpPr>
              <a:endCxn id="8" idx="2"/>
            </p:cNvCxnSpPr>
            <p:nvPr/>
          </p:nvCxnSpPr>
          <p:spPr>
            <a:xfrm flipH="1" flipV="1">
              <a:off x="5212508" y="2666744"/>
              <a:ext cx="963214" cy="858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C52342C-CEE7-4B31-A39A-8F7C3B4BA009}"/>
                </a:ext>
              </a:extLst>
            </p:cNvPr>
            <p:cNvCxnSpPr>
              <a:cxnSpLocks/>
              <a:endCxn id="10" idx="2"/>
            </p:cNvCxnSpPr>
            <p:nvPr/>
          </p:nvCxnSpPr>
          <p:spPr>
            <a:xfrm flipH="1" flipV="1">
              <a:off x="6959959" y="2650814"/>
              <a:ext cx="35795" cy="874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1D85F8-B658-4762-A69C-5B2B0813BD4E}"/>
                </a:ext>
              </a:extLst>
            </p:cNvPr>
            <p:cNvCxnSpPr>
              <a:cxnSpLocks/>
              <a:stCxn id="10" idx="0"/>
              <a:endCxn id="12" idx="2"/>
            </p:cNvCxnSpPr>
            <p:nvPr/>
          </p:nvCxnSpPr>
          <p:spPr>
            <a:xfrm flipH="1" flipV="1">
              <a:off x="6178976" y="2076345"/>
              <a:ext cx="780983" cy="312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4BB841-ABC7-49A5-929C-F0A614DB3FF0}"/>
                </a:ext>
              </a:extLst>
            </p:cNvPr>
            <p:cNvCxnSpPr>
              <a:cxnSpLocks/>
              <a:stCxn id="10" idx="0"/>
              <a:endCxn id="14" idx="2"/>
            </p:cNvCxnSpPr>
            <p:nvPr/>
          </p:nvCxnSpPr>
          <p:spPr>
            <a:xfrm flipH="1" flipV="1">
              <a:off x="6959958" y="1590362"/>
              <a:ext cx="1" cy="798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0E28D7-EAFB-448B-859A-EDC135F2F2B9}"/>
                </a:ext>
              </a:extLst>
            </p:cNvPr>
            <p:cNvCxnSpPr>
              <a:cxnSpLocks/>
              <a:stCxn id="10" idx="0"/>
              <a:endCxn id="16" idx="2"/>
            </p:cNvCxnSpPr>
            <p:nvPr/>
          </p:nvCxnSpPr>
          <p:spPr>
            <a:xfrm flipV="1">
              <a:off x="6959959" y="2076345"/>
              <a:ext cx="995756" cy="312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C00A45-A706-4056-A207-D11B02B377C8}"/>
                </a:ext>
              </a:extLst>
            </p:cNvPr>
            <p:cNvCxnSpPr>
              <a:cxnSpLocks/>
              <a:endCxn id="18" idx="2"/>
            </p:cNvCxnSpPr>
            <p:nvPr/>
          </p:nvCxnSpPr>
          <p:spPr>
            <a:xfrm flipV="1">
              <a:off x="7794638" y="2650814"/>
              <a:ext cx="629667" cy="901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519071-732C-4704-92FB-6FC093E2EB6A}"/>
                </a:ext>
              </a:extLst>
            </p:cNvPr>
            <p:cNvCxnSpPr>
              <a:cxnSpLocks/>
              <a:endCxn id="20" idx="2"/>
            </p:cNvCxnSpPr>
            <p:nvPr/>
          </p:nvCxnSpPr>
          <p:spPr>
            <a:xfrm flipV="1">
              <a:off x="8725311" y="2875927"/>
              <a:ext cx="1026667" cy="653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83DBF5-19EE-4229-B05F-54E58C53AF28}"/>
                </a:ext>
              </a:extLst>
            </p:cNvPr>
            <p:cNvCxnSpPr>
              <a:cxnSpLocks/>
              <a:endCxn id="22" idx="1"/>
            </p:cNvCxnSpPr>
            <p:nvPr/>
          </p:nvCxnSpPr>
          <p:spPr>
            <a:xfrm flipV="1">
              <a:off x="9738146" y="3285180"/>
              <a:ext cx="479165" cy="480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9A9B89-7058-4E48-AA17-9A33F711AA8E}"/>
                </a:ext>
              </a:extLst>
            </p:cNvPr>
            <p:cNvCxnSpPr>
              <a:cxnSpLocks/>
              <a:endCxn id="25" idx="1"/>
            </p:cNvCxnSpPr>
            <p:nvPr/>
          </p:nvCxnSpPr>
          <p:spPr>
            <a:xfrm>
              <a:off x="9745062" y="3936870"/>
              <a:ext cx="813933" cy="259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F61FA8-8A30-4FF5-9E07-D911EF2B9ED6}"/>
                </a:ext>
              </a:extLst>
            </p:cNvPr>
            <p:cNvCxnSpPr>
              <a:cxnSpLocks/>
              <a:endCxn id="31" idx="0"/>
            </p:cNvCxnSpPr>
            <p:nvPr/>
          </p:nvCxnSpPr>
          <p:spPr>
            <a:xfrm>
              <a:off x="9753400" y="4252078"/>
              <a:ext cx="1254660" cy="433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DDEA1931-E5DE-490E-AEFD-B49601E0ECBF}"/>
                </a:ext>
              </a:extLst>
            </p:cNvPr>
            <p:cNvCxnSpPr>
              <a:cxnSpLocks/>
              <a:endCxn id="27" idx="0"/>
            </p:cNvCxnSpPr>
            <p:nvPr/>
          </p:nvCxnSpPr>
          <p:spPr>
            <a:xfrm>
              <a:off x="8940383" y="4423883"/>
              <a:ext cx="229111" cy="309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AB2F05-2E9D-4A26-B531-7394317C26D4}"/>
                </a:ext>
              </a:extLst>
            </p:cNvPr>
            <p:cNvCxnSpPr>
              <a:cxnSpLocks/>
            </p:cNvCxnSpPr>
            <p:nvPr/>
          </p:nvCxnSpPr>
          <p:spPr>
            <a:xfrm flipH="1">
              <a:off x="6805085" y="4408641"/>
              <a:ext cx="416167" cy="30964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6467B15-041B-4FCD-B660-296A89BCD2FE}"/>
                </a:ext>
              </a:extLst>
            </p:cNvPr>
            <p:cNvSpPr/>
            <p:nvPr/>
          </p:nvSpPr>
          <p:spPr>
            <a:xfrm>
              <a:off x="534839" y="1741012"/>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TextBox 43">
              <a:extLst>
                <a:ext uri="{FF2B5EF4-FFF2-40B4-BE49-F238E27FC236}">
                  <a16:creationId xmlns:a16="http://schemas.microsoft.com/office/drawing/2014/main" id="{FE78E1CB-441A-492C-BEA4-503195D59432}"/>
                </a:ext>
              </a:extLst>
            </p:cNvPr>
            <p:cNvSpPr txBox="1"/>
            <p:nvPr/>
          </p:nvSpPr>
          <p:spPr>
            <a:xfrm>
              <a:off x="832006" y="1864970"/>
              <a:ext cx="1065805" cy="261610"/>
            </a:xfrm>
            <a:prstGeom prst="rect">
              <a:avLst/>
            </a:prstGeom>
            <a:noFill/>
          </p:spPr>
          <p:txBody>
            <a:bodyPr wrap="square" rtlCol="0">
              <a:spAutoFit/>
            </a:bodyPr>
            <a:lstStyle/>
            <a:p>
              <a:r>
                <a:rPr lang="en-US" sz="1100" dirty="0"/>
                <a:t>Course</a:t>
              </a:r>
            </a:p>
          </p:txBody>
        </p:sp>
        <p:sp>
          <p:nvSpPr>
            <p:cNvPr id="45" name="Rectangle 44">
              <a:extLst>
                <a:ext uri="{FF2B5EF4-FFF2-40B4-BE49-F238E27FC236}">
                  <a16:creationId xmlns:a16="http://schemas.microsoft.com/office/drawing/2014/main" id="{388CC03E-B159-4FEB-B208-02318ADAF99A}"/>
                </a:ext>
              </a:extLst>
            </p:cNvPr>
            <p:cNvSpPr/>
            <p:nvPr/>
          </p:nvSpPr>
          <p:spPr>
            <a:xfrm>
              <a:off x="459081" y="4206711"/>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6" name="TextBox 45">
              <a:extLst>
                <a:ext uri="{FF2B5EF4-FFF2-40B4-BE49-F238E27FC236}">
                  <a16:creationId xmlns:a16="http://schemas.microsoft.com/office/drawing/2014/main" id="{161E35D7-BD24-40F8-B3DE-6ADC0D96D267}"/>
                </a:ext>
              </a:extLst>
            </p:cNvPr>
            <p:cNvSpPr txBox="1"/>
            <p:nvPr/>
          </p:nvSpPr>
          <p:spPr>
            <a:xfrm>
              <a:off x="756248" y="4330669"/>
              <a:ext cx="1141563" cy="261610"/>
            </a:xfrm>
            <a:prstGeom prst="rect">
              <a:avLst/>
            </a:prstGeom>
            <a:noFill/>
          </p:spPr>
          <p:txBody>
            <a:bodyPr wrap="square" rtlCol="0">
              <a:spAutoFit/>
            </a:bodyPr>
            <a:lstStyle/>
            <a:p>
              <a:r>
                <a:rPr lang="en-US" sz="1100" dirty="0"/>
                <a:t>Section</a:t>
              </a:r>
            </a:p>
          </p:txBody>
        </p:sp>
        <p:sp>
          <p:nvSpPr>
            <p:cNvPr id="47" name="Rectangle 46">
              <a:extLst>
                <a:ext uri="{FF2B5EF4-FFF2-40B4-BE49-F238E27FC236}">
                  <a16:creationId xmlns:a16="http://schemas.microsoft.com/office/drawing/2014/main" id="{30F5CDD7-2D93-4480-B34F-144A3BEE34F6}"/>
                </a:ext>
              </a:extLst>
            </p:cNvPr>
            <p:cNvSpPr/>
            <p:nvPr/>
          </p:nvSpPr>
          <p:spPr>
            <a:xfrm>
              <a:off x="4333803" y="5640520"/>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8" name="TextBox 47">
              <a:extLst>
                <a:ext uri="{FF2B5EF4-FFF2-40B4-BE49-F238E27FC236}">
                  <a16:creationId xmlns:a16="http://schemas.microsoft.com/office/drawing/2014/main" id="{A9B78394-C961-48A9-95D3-AA4F0C98D1C6}"/>
                </a:ext>
              </a:extLst>
            </p:cNvPr>
            <p:cNvSpPr txBox="1"/>
            <p:nvPr/>
          </p:nvSpPr>
          <p:spPr>
            <a:xfrm>
              <a:off x="4630970" y="5764478"/>
              <a:ext cx="1065805" cy="261610"/>
            </a:xfrm>
            <a:prstGeom prst="rect">
              <a:avLst/>
            </a:prstGeom>
            <a:noFill/>
          </p:spPr>
          <p:txBody>
            <a:bodyPr wrap="square" rtlCol="0">
              <a:spAutoFit/>
            </a:bodyPr>
            <a:lstStyle/>
            <a:p>
              <a:r>
                <a:rPr lang="en-US" sz="1100" dirty="0"/>
                <a:t>Faculty</a:t>
              </a:r>
            </a:p>
          </p:txBody>
        </p:sp>
        <p:sp>
          <p:nvSpPr>
            <p:cNvPr id="49" name="Rectangle 48">
              <a:extLst>
                <a:ext uri="{FF2B5EF4-FFF2-40B4-BE49-F238E27FC236}">
                  <a16:creationId xmlns:a16="http://schemas.microsoft.com/office/drawing/2014/main" id="{95702FA9-FB78-4BE4-8361-790930B398F3}"/>
                </a:ext>
              </a:extLst>
            </p:cNvPr>
            <p:cNvSpPr/>
            <p:nvPr/>
          </p:nvSpPr>
          <p:spPr>
            <a:xfrm>
              <a:off x="9169494" y="5767564"/>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TextBox 49">
              <a:extLst>
                <a:ext uri="{FF2B5EF4-FFF2-40B4-BE49-F238E27FC236}">
                  <a16:creationId xmlns:a16="http://schemas.microsoft.com/office/drawing/2014/main" id="{C325AE6B-F6BC-4195-9DD9-3FA00A06D9D2}"/>
                </a:ext>
              </a:extLst>
            </p:cNvPr>
            <p:cNvSpPr txBox="1"/>
            <p:nvPr/>
          </p:nvSpPr>
          <p:spPr>
            <a:xfrm>
              <a:off x="9466661" y="5891522"/>
              <a:ext cx="1065805" cy="261610"/>
            </a:xfrm>
            <a:prstGeom prst="rect">
              <a:avLst/>
            </a:prstGeom>
            <a:noFill/>
          </p:spPr>
          <p:txBody>
            <a:bodyPr wrap="square" rtlCol="0">
              <a:spAutoFit/>
            </a:bodyPr>
            <a:lstStyle/>
            <a:p>
              <a:r>
                <a:rPr lang="en-US" sz="1100" dirty="0"/>
                <a:t>RC</a:t>
              </a:r>
            </a:p>
          </p:txBody>
        </p:sp>
        <p:sp>
          <p:nvSpPr>
            <p:cNvPr id="51" name="Rectangle 50">
              <a:extLst>
                <a:ext uri="{FF2B5EF4-FFF2-40B4-BE49-F238E27FC236}">
                  <a16:creationId xmlns:a16="http://schemas.microsoft.com/office/drawing/2014/main" id="{8EE7E00F-25FC-482E-B6EA-E9FBF690FEB5}"/>
                </a:ext>
              </a:extLst>
            </p:cNvPr>
            <p:cNvSpPr/>
            <p:nvPr/>
          </p:nvSpPr>
          <p:spPr>
            <a:xfrm>
              <a:off x="366070" y="4049052"/>
              <a:ext cx="1773282" cy="96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Diamond 52">
              <a:extLst>
                <a:ext uri="{FF2B5EF4-FFF2-40B4-BE49-F238E27FC236}">
                  <a16:creationId xmlns:a16="http://schemas.microsoft.com/office/drawing/2014/main" id="{F67D8E54-6390-494D-A8A7-F4F38FB98BD8}"/>
                </a:ext>
              </a:extLst>
            </p:cNvPr>
            <p:cNvSpPr/>
            <p:nvPr/>
          </p:nvSpPr>
          <p:spPr>
            <a:xfrm>
              <a:off x="700543" y="2800135"/>
              <a:ext cx="1276785"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2" name="Diamond 51">
              <a:extLst>
                <a:ext uri="{FF2B5EF4-FFF2-40B4-BE49-F238E27FC236}">
                  <a16:creationId xmlns:a16="http://schemas.microsoft.com/office/drawing/2014/main" id="{34B69FBB-0433-4105-BB59-3EA7243DAF16}"/>
                </a:ext>
              </a:extLst>
            </p:cNvPr>
            <p:cNvSpPr/>
            <p:nvPr/>
          </p:nvSpPr>
          <p:spPr>
            <a:xfrm>
              <a:off x="752377" y="2920838"/>
              <a:ext cx="1149189" cy="72650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has</a:t>
              </a:r>
            </a:p>
          </p:txBody>
        </p:sp>
        <p:cxnSp>
          <p:nvCxnSpPr>
            <p:cNvPr id="55" name="Straight Connector 54">
              <a:extLst>
                <a:ext uri="{FF2B5EF4-FFF2-40B4-BE49-F238E27FC236}">
                  <a16:creationId xmlns:a16="http://schemas.microsoft.com/office/drawing/2014/main" id="{16E84607-E536-4F5D-9F7C-6D141ACB0F07}"/>
                </a:ext>
              </a:extLst>
            </p:cNvPr>
            <p:cNvCxnSpPr>
              <a:cxnSpLocks/>
            </p:cNvCxnSpPr>
            <p:nvPr/>
          </p:nvCxnSpPr>
          <p:spPr>
            <a:xfrm flipH="1">
              <a:off x="1395983" y="2326635"/>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1A23A1B2-5087-4B2D-B9BA-D655F3DDBCAF}"/>
                </a:ext>
              </a:extLst>
            </p:cNvPr>
            <p:cNvCxnSpPr>
              <a:cxnSpLocks/>
            </p:cNvCxnSpPr>
            <p:nvPr/>
          </p:nvCxnSpPr>
          <p:spPr>
            <a:xfrm flipH="1">
              <a:off x="1252671" y="3669488"/>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806464C1-A3D6-442B-B372-D46BC6F01DF8}"/>
                </a:ext>
              </a:extLst>
            </p:cNvPr>
            <p:cNvCxnSpPr>
              <a:cxnSpLocks/>
            </p:cNvCxnSpPr>
            <p:nvPr/>
          </p:nvCxnSpPr>
          <p:spPr>
            <a:xfrm flipH="1">
              <a:off x="1350881" y="3683687"/>
              <a:ext cx="5346" cy="473500"/>
            </a:xfrm>
            <a:prstGeom prst="line">
              <a:avLst/>
            </a:prstGeom>
          </p:spPr>
          <p:style>
            <a:lnRef idx="3">
              <a:schemeClr val="dk1"/>
            </a:lnRef>
            <a:fillRef idx="0">
              <a:schemeClr val="dk1"/>
            </a:fillRef>
            <a:effectRef idx="2">
              <a:schemeClr val="dk1"/>
            </a:effectRef>
            <a:fontRef idx="minor">
              <a:schemeClr val="tx1"/>
            </a:fontRef>
          </p:style>
        </p:cxnSp>
        <p:sp>
          <p:nvSpPr>
            <p:cNvPr id="64" name="Diamond 63">
              <a:extLst>
                <a:ext uri="{FF2B5EF4-FFF2-40B4-BE49-F238E27FC236}">
                  <a16:creationId xmlns:a16="http://schemas.microsoft.com/office/drawing/2014/main" id="{92585C40-0B83-4A13-9082-DDAB96469B15}"/>
                </a:ext>
              </a:extLst>
            </p:cNvPr>
            <p:cNvSpPr/>
            <p:nvPr/>
          </p:nvSpPr>
          <p:spPr>
            <a:xfrm>
              <a:off x="6772545" y="4909889"/>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5" name="TextBox 64">
              <a:extLst>
                <a:ext uri="{FF2B5EF4-FFF2-40B4-BE49-F238E27FC236}">
                  <a16:creationId xmlns:a16="http://schemas.microsoft.com/office/drawing/2014/main" id="{F99F3202-B6FF-4C6F-A238-A6E0B97D355D}"/>
                </a:ext>
              </a:extLst>
            </p:cNvPr>
            <p:cNvSpPr txBox="1"/>
            <p:nvPr/>
          </p:nvSpPr>
          <p:spPr>
            <a:xfrm>
              <a:off x="6852966" y="5206492"/>
              <a:ext cx="1084414" cy="261610"/>
            </a:xfrm>
            <a:prstGeom prst="rect">
              <a:avLst/>
            </a:prstGeom>
            <a:noFill/>
          </p:spPr>
          <p:txBody>
            <a:bodyPr wrap="square" rtlCol="0">
              <a:spAutoFit/>
            </a:bodyPr>
            <a:lstStyle/>
            <a:p>
              <a:r>
                <a:rPr lang="en-US" sz="1100" dirty="0"/>
                <a:t>belongs</a:t>
              </a:r>
            </a:p>
          </p:txBody>
        </p:sp>
        <p:sp>
          <p:nvSpPr>
            <p:cNvPr id="66" name="Diamond 65">
              <a:extLst>
                <a:ext uri="{FF2B5EF4-FFF2-40B4-BE49-F238E27FC236}">
                  <a16:creationId xmlns:a16="http://schemas.microsoft.com/office/drawing/2014/main" id="{89DACF82-D8AE-43E4-ADAE-2D9981EB7CC4}"/>
                </a:ext>
              </a:extLst>
            </p:cNvPr>
            <p:cNvSpPr/>
            <p:nvPr/>
          </p:nvSpPr>
          <p:spPr>
            <a:xfrm>
              <a:off x="6763799" y="5905511"/>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7" name="TextBox 66">
              <a:extLst>
                <a:ext uri="{FF2B5EF4-FFF2-40B4-BE49-F238E27FC236}">
                  <a16:creationId xmlns:a16="http://schemas.microsoft.com/office/drawing/2014/main" id="{40C7E574-1982-4FD9-8008-19272044166E}"/>
                </a:ext>
              </a:extLst>
            </p:cNvPr>
            <p:cNvSpPr txBox="1"/>
            <p:nvPr/>
          </p:nvSpPr>
          <p:spPr>
            <a:xfrm>
              <a:off x="6872395" y="6241730"/>
              <a:ext cx="1084414" cy="261610"/>
            </a:xfrm>
            <a:prstGeom prst="rect">
              <a:avLst/>
            </a:prstGeom>
            <a:noFill/>
          </p:spPr>
          <p:txBody>
            <a:bodyPr wrap="square" rtlCol="0">
              <a:spAutoFit/>
            </a:bodyPr>
            <a:lstStyle/>
            <a:p>
              <a:pPr algn="ctr"/>
              <a:r>
                <a:rPr lang="en-US" sz="1100" dirty="0"/>
                <a:t>heads</a:t>
              </a:r>
            </a:p>
          </p:txBody>
        </p:sp>
        <p:cxnSp>
          <p:nvCxnSpPr>
            <p:cNvPr id="70" name="Straight Connector 69">
              <a:extLst>
                <a:ext uri="{FF2B5EF4-FFF2-40B4-BE49-F238E27FC236}">
                  <a16:creationId xmlns:a16="http://schemas.microsoft.com/office/drawing/2014/main" id="{3C2E0F8F-9976-4299-9C11-988195D7B72E}"/>
                </a:ext>
              </a:extLst>
            </p:cNvPr>
            <p:cNvCxnSpPr>
              <a:cxnSpLocks/>
              <a:stCxn id="105" idx="3"/>
              <a:endCxn id="47" idx="0"/>
            </p:cNvCxnSpPr>
            <p:nvPr/>
          </p:nvCxnSpPr>
          <p:spPr>
            <a:xfrm>
              <a:off x="4261999" y="4657969"/>
              <a:ext cx="865434" cy="982551"/>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47DC7072-597E-46D2-903B-1332B1552E4D}"/>
                </a:ext>
              </a:extLst>
            </p:cNvPr>
            <p:cNvCxnSpPr>
              <a:cxnSpLocks/>
            </p:cNvCxnSpPr>
            <p:nvPr/>
          </p:nvCxnSpPr>
          <p:spPr>
            <a:xfrm flipV="1">
              <a:off x="5947607" y="5389741"/>
              <a:ext cx="809759" cy="634738"/>
            </a:xfrm>
            <a:prstGeom prst="line">
              <a:avLst/>
            </a:prstGeom>
            <a:ln w="57150"/>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D2E806A2-62A2-44C2-99CE-D6052CA8EB99}"/>
                </a:ext>
              </a:extLst>
            </p:cNvPr>
            <p:cNvCxnSpPr>
              <a:cxnSpLocks/>
              <a:endCxn id="67" idx="1"/>
            </p:cNvCxnSpPr>
            <p:nvPr/>
          </p:nvCxnSpPr>
          <p:spPr>
            <a:xfrm>
              <a:off x="5921063" y="6024480"/>
              <a:ext cx="951332" cy="348055"/>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1F6ED768-B1EB-4A28-ABE7-EDC0F6A65AB0}"/>
                </a:ext>
              </a:extLst>
            </p:cNvPr>
            <p:cNvCxnSpPr>
              <a:cxnSpLocks/>
              <a:endCxn id="49" idx="1"/>
            </p:cNvCxnSpPr>
            <p:nvPr/>
          </p:nvCxnSpPr>
          <p:spPr>
            <a:xfrm>
              <a:off x="7896652" y="5400310"/>
              <a:ext cx="1272842" cy="695962"/>
            </a:xfrm>
            <a:prstGeom prst="line">
              <a:avLst/>
            </a:prstGeom>
            <a:ln w="57150"/>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7C02B848-281F-4237-8C6D-9A73C15EEAC2}"/>
                </a:ext>
              </a:extLst>
            </p:cNvPr>
            <p:cNvCxnSpPr>
              <a:cxnSpLocks/>
              <a:stCxn id="67" idx="3"/>
              <a:endCxn id="49" idx="1"/>
            </p:cNvCxnSpPr>
            <p:nvPr/>
          </p:nvCxnSpPr>
          <p:spPr>
            <a:xfrm flipV="1">
              <a:off x="7956809" y="6096272"/>
              <a:ext cx="1212685" cy="276263"/>
            </a:xfrm>
            <a:prstGeom prst="line">
              <a:avLst/>
            </a:prstGeom>
            <a:ln w="57150"/>
          </p:spPr>
          <p:style>
            <a:lnRef idx="3">
              <a:schemeClr val="dk1"/>
            </a:lnRef>
            <a:fillRef idx="0">
              <a:schemeClr val="dk1"/>
            </a:fillRef>
            <a:effectRef idx="2">
              <a:schemeClr val="dk1"/>
            </a:effectRef>
            <a:fontRef idx="minor">
              <a:schemeClr val="tx1"/>
            </a:fontRef>
          </p:style>
        </p:cxnSp>
        <p:sp>
          <p:nvSpPr>
            <p:cNvPr id="86" name="Diamond 85">
              <a:extLst>
                <a:ext uri="{FF2B5EF4-FFF2-40B4-BE49-F238E27FC236}">
                  <a16:creationId xmlns:a16="http://schemas.microsoft.com/office/drawing/2014/main" id="{89824C67-813D-49C2-8FEA-B0C5975B2BB4}"/>
                </a:ext>
              </a:extLst>
            </p:cNvPr>
            <p:cNvSpPr/>
            <p:nvPr/>
          </p:nvSpPr>
          <p:spPr>
            <a:xfrm>
              <a:off x="2441193" y="2419873"/>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7" name="TextBox 86">
              <a:extLst>
                <a:ext uri="{FF2B5EF4-FFF2-40B4-BE49-F238E27FC236}">
                  <a16:creationId xmlns:a16="http://schemas.microsoft.com/office/drawing/2014/main" id="{FCCC15CE-9D47-4C24-B310-F13E61995933}"/>
                </a:ext>
              </a:extLst>
            </p:cNvPr>
            <p:cNvSpPr txBox="1"/>
            <p:nvPr/>
          </p:nvSpPr>
          <p:spPr>
            <a:xfrm>
              <a:off x="2536793" y="2712876"/>
              <a:ext cx="1084414" cy="261610"/>
            </a:xfrm>
            <a:prstGeom prst="rect">
              <a:avLst/>
            </a:prstGeom>
            <a:noFill/>
          </p:spPr>
          <p:txBody>
            <a:bodyPr wrap="square" rtlCol="0">
              <a:spAutoFit/>
            </a:bodyPr>
            <a:lstStyle/>
            <a:p>
              <a:pPr algn="ctr"/>
              <a:r>
                <a:rPr lang="en-US" sz="1100" dirty="0"/>
                <a:t>PR</a:t>
              </a:r>
            </a:p>
          </p:txBody>
        </p:sp>
        <p:cxnSp>
          <p:nvCxnSpPr>
            <p:cNvPr id="88" name="Straight Connector 87">
              <a:extLst>
                <a:ext uri="{FF2B5EF4-FFF2-40B4-BE49-F238E27FC236}">
                  <a16:creationId xmlns:a16="http://schemas.microsoft.com/office/drawing/2014/main" id="{210C0AF1-38BD-456F-8D44-A4DC70D1565D}"/>
                </a:ext>
              </a:extLst>
            </p:cNvPr>
            <p:cNvCxnSpPr>
              <a:cxnSpLocks/>
              <a:stCxn id="3" idx="3"/>
              <a:endCxn id="86" idx="1"/>
            </p:cNvCxnSpPr>
            <p:nvPr/>
          </p:nvCxnSpPr>
          <p:spPr>
            <a:xfrm>
              <a:off x="2122099" y="2069720"/>
              <a:ext cx="319094" cy="826405"/>
            </a:xfrm>
            <a:prstGeom prst="line">
              <a:avLst/>
            </a:prstGeom>
          </p:spPr>
          <p:style>
            <a:lnRef idx="3">
              <a:schemeClr val="dk1"/>
            </a:lnRef>
            <a:fillRef idx="0">
              <a:schemeClr val="dk1"/>
            </a:fillRef>
            <a:effectRef idx="2">
              <a:schemeClr val="dk1"/>
            </a:effectRef>
            <a:fontRef idx="minor">
              <a:schemeClr val="tx1"/>
            </a:fontRef>
          </p:style>
        </p:cxnSp>
        <p:cxnSp>
          <p:nvCxnSpPr>
            <p:cNvPr id="91" name="Connector: Elbow 90">
              <a:extLst>
                <a:ext uri="{FF2B5EF4-FFF2-40B4-BE49-F238E27FC236}">
                  <a16:creationId xmlns:a16="http://schemas.microsoft.com/office/drawing/2014/main" id="{F2B430FB-3342-45BB-9963-3CF0F2BB8690}"/>
                </a:ext>
              </a:extLst>
            </p:cNvPr>
            <p:cNvCxnSpPr>
              <a:stCxn id="87" idx="3"/>
              <a:endCxn id="3" idx="0"/>
            </p:cNvCxnSpPr>
            <p:nvPr/>
          </p:nvCxnSpPr>
          <p:spPr>
            <a:xfrm flipH="1" flipV="1">
              <a:off x="1328469" y="1741012"/>
              <a:ext cx="2292738" cy="1102669"/>
            </a:xfrm>
            <a:prstGeom prst="bentConnector4">
              <a:avLst>
                <a:gd name="adj1" fmla="val -9971"/>
                <a:gd name="adj2" fmla="val 120732"/>
              </a:avLst>
            </a:prstGeom>
            <a:ln w="5715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12FD5382-73CF-4D84-8AEA-84498BCFF33E}"/>
                </a:ext>
              </a:extLst>
            </p:cNvPr>
            <p:cNvSpPr txBox="1"/>
            <p:nvPr/>
          </p:nvSpPr>
          <p:spPr>
            <a:xfrm>
              <a:off x="2405241" y="1543107"/>
              <a:ext cx="932824" cy="261610"/>
            </a:xfrm>
            <a:prstGeom prst="rect">
              <a:avLst/>
            </a:prstGeom>
            <a:noFill/>
          </p:spPr>
          <p:txBody>
            <a:bodyPr wrap="square" rtlCol="0">
              <a:spAutoFit/>
            </a:bodyPr>
            <a:lstStyle/>
            <a:p>
              <a:pPr algn="ctr"/>
              <a:r>
                <a:rPr lang="en-US" sz="1100" dirty="0"/>
                <a:t>(1,n)</a:t>
              </a:r>
            </a:p>
          </p:txBody>
        </p:sp>
        <p:sp>
          <p:nvSpPr>
            <p:cNvPr id="94" name="TextBox 93">
              <a:extLst>
                <a:ext uri="{FF2B5EF4-FFF2-40B4-BE49-F238E27FC236}">
                  <a16:creationId xmlns:a16="http://schemas.microsoft.com/office/drawing/2014/main" id="{64829F7C-6F7A-497C-8300-D9759F299C0C}"/>
                </a:ext>
              </a:extLst>
            </p:cNvPr>
            <p:cNvSpPr txBox="1"/>
            <p:nvPr/>
          </p:nvSpPr>
          <p:spPr>
            <a:xfrm>
              <a:off x="2127327" y="2213761"/>
              <a:ext cx="932824" cy="261610"/>
            </a:xfrm>
            <a:prstGeom prst="rect">
              <a:avLst/>
            </a:prstGeom>
            <a:noFill/>
          </p:spPr>
          <p:txBody>
            <a:bodyPr wrap="square" rtlCol="0">
              <a:spAutoFit/>
            </a:bodyPr>
            <a:lstStyle/>
            <a:p>
              <a:pPr algn="ctr"/>
              <a:r>
                <a:rPr lang="en-US" sz="1100" dirty="0"/>
                <a:t>(0,n)</a:t>
              </a:r>
            </a:p>
          </p:txBody>
        </p:sp>
        <p:sp>
          <p:nvSpPr>
            <p:cNvPr id="95" name="TextBox 94">
              <a:extLst>
                <a:ext uri="{FF2B5EF4-FFF2-40B4-BE49-F238E27FC236}">
                  <a16:creationId xmlns:a16="http://schemas.microsoft.com/office/drawing/2014/main" id="{5B114871-0E3C-4011-B3DB-02572B0A4C03}"/>
                </a:ext>
              </a:extLst>
            </p:cNvPr>
            <p:cNvSpPr txBox="1"/>
            <p:nvPr/>
          </p:nvSpPr>
          <p:spPr>
            <a:xfrm>
              <a:off x="1263568" y="2420961"/>
              <a:ext cx="932824" cy="261610"/>
            </a:xfrm>
            <a:prstGeom prst="rect">
              <a:avLst/>
            </a:prstGeom>
            <a:noFill/>
          </p:spPr>
          <p:txBody>
            <a:bodyPr wrap="square" rtlCol="0">
              <a:spAutoFit/>
            </a:bodyPr>
            <a:lstStyle/>
            <a:p>
              <a:pPr algn="ctr"/>
              <a:r>
                <a:rPr lang="en-US" sz="1100" dirty="0"/>
                <a:t>(1,n)</a:t>
              </a:r>
            </a:p>
          </p:txBody>
        </p:sp>
        <p:sp>
          <p:nvSpPr>
            <p:cNvPr id="96" name="TextBox 95">
              <a:extLst>
                <a:ext uri="{FF2B5EF4-FFF2-40B4-BE49-F238E27FC236}">
                  <a16:creationId xmlns:a16="http://schemas.microsoft.com/office/drawing/2014/main" id="{B066FAB8-5FCF-4864-B471-06879B1E3E15}"/>
                </a:ext>
              </a:extLst>
            </p:cNvPr>
            <p:cNvSpPr txBox="1"/>
            <p:nvPr/>
          </p:nvSpPr>
          <p:spPr>
            <a:xfrm>
              <a:off x="1452737" y="3734603"/>
              <a:ext cx="932824" cy="261610"/>
            </a:xfrm>
            <a:prstGeom prst="rect">
              <a:avLst/>
            </a:prstGeom>
            <a:noFill/>
          </p:spPr>
          <p:txBody>
            <a:bodyPr wrap="square" rtlCol="0">
              <a:spAutoFit/>
            </a:bodyPr>
            <a:lstStyle/>
            <a:p>
              <a:pPr algn="ctr"/>
              <a:r>
                <a:rPr lang="en-US" sz="1100" dirty="0"/>
                <a:t>(1,1)</a:t>
              </a:r>
            </a:p>
          </p:txBody>
        </p:sp>
        <p:sp>
          <p:nvSpPr>
            <p:cNvPr id="101" name="TextBox 100">
              <a:extLst>
                <a:ext uri="{FF2B5EF4-FFF2-40B4-BE49-F238E27FC236}">
                  <a16:creationId xmlns:a16="http://schemas.microsoft.com/office/drawing/2014/main" id="{B7EAC13B-EC7D-43DC-9C6B-D4BD579E3A75}"/>
                </a:ext>
              </a:extLst>
            </p:cNvPr>
            <p:cNvSpPr txBox="1"/>
            <p:nvPr/>
          </p:nvSpPr>
          <p:spPr>
            <a:xfrm>
              <a:off x="5630665" y="5419334"/>
              <a:ext cx="932824" cy="261610"/>
            </a:xfrm>
            <a:prstGeom prst="rect">
              <a:avLst/>
            </a:prstGeom>
            <a:noFill/>
          </p:spPr>
          <p:txBody>
            <a:bodyPr wrap="square" rtlCol="0">
              <a:spAutoFit/>
            </a:bodyPr>
            <a:lstStyle/>
            <a:p>
              <a:pPr algn="ctr"/>
              <a:r>
                <a:rPr lang="en-US" sz="1100" dirty="0"/>
                <a:t>(1,n)</a:t>
              </a:r>
            </a:p>
          </p:txBody>
        </p:sp>
        <p:sp>
          <p:nvSpPr>
            <p:cNvPr id="102" name="TextBox 101">
              <a:extLst>
                <a:ext uri="{FF2B5EF4-FFF2-40B4-BE49-F238E27FC236}">
                  <a16:creationId xmlns:a16="http://schemas.microsoft.com/office/drawing/2014/main" id="{604E20B5-D122-414A-AFF5-E199AC52134F}"/>
                </a:ext>
              </a:extLst>
            </p:cNvPr>
            <p:cNvSpPr txBox="1"/>
            <p:nvPr/>
          </p:nvSpPr>
          <p:spPr>
            <a:xfrm>
              <a:off x="8048242" y="5306759"/>
              <a:ext cx="932824" cy="261610"/>
            </a:xfrm>
            <a:prstGeom prst="rect">
              <a:avLst/>
            </a:prstGeom>
            <a:noFill/>
          </p:spPr>
          <p:txBody>
            <a:bodyPr wrap="square" rtlCol="0">
              <a:spAutoFit/>
            </a:bodyPr>
            <a:lstStyle/>
            <a:p>
              <a:pPr algn="ctr"/>
              <a:r>
                <a:rPr lang="en-US" sz="1100" dirty="0"/>
                <a:t>(1,n)</a:t>
              </a:r>
            </a:p>
          </p:txBody>
        </p:sp>
        <p:sp>
          <p:nvSpPr>
            <p:cNvPr id="103" name="TextBox 102">
              <a:extLst>
                <a:ext uri="{FF2B5EF4-FFF2-40B4-BE49-F238E27FC236}">
                  <a16:creationId xmlns:a16="http://schemas.microsoft.com/office/drawing/2014/main" id="{480653B5-0188-4A37-8B95-D4A8FF5EE4C9}"/>
                </a:ext>
              </a:extLst>
            </p:cNvPr>
            <p:cNvSpPr txBox="1"/>
            <p:nvPr/>
          </p:nvSpPr>
          <p:spPr>
            <a:xfrm>
              <a:off x="5648645" y="6176028"/>
              <a:ext cx="932824" cy="261610"/>
            </a:xfrm>
            <a:prstGeom prst="rect">
              <a:avLst/>
            </a:prstGeom>
            <a:noFill/>
          </p:spPr>
          <p:txBody>
            <a:bodyPr wrap="square" rtlCol="0">
              <a:spAutoFit/>
            </a:bodyPr>
            <a:lstStyle/>
            <a:p>
              <a:pPr algn="ctr"/>
              <a:r>
                <a:rPr lang="en-US" sz="1100" dirty="0"/>
                <a:t>(0,n)</a:t>
              </a:r>
            </a:p>
          </p:txBody>
        </p:sp>
        <p:sp>
          <p:nvSpPr>
            <p:cNvPr id="104" name="TextBox 103">
              <a:extLst>
                <a:ext uri="{FF2B5EF4-FFF2-40B4-BE49-F238E27FC236}">
                  <a16:creationId xmlns:a16="http://schemas.microsoft.com/office/drawing/2014/main" id="{217C713F-6B0B-48B2-9CE4-2ABC3F5AC05A}"/>
                </a:ext>
              </a:extLst>
            </p:cNvPr>
            <p:cNvSpPr txBox="1"/>
            <p:nvPr/>
          </p:nvSpPr>
          <p:spPr>
            <a:xfrm>
              <a:off x="8117670" y="6330449"/>
              <a:ext cx="932824" cy="261610"/>
            </a:xfrm>
            <a:prstGeom prst="rect">
              <a:avLst/>
            </a:prstGeom>
            <a:noFill/>
          </p:spPr>
          <p:txBody>
            <a:bodyPr wrap="square" rtlCol="0">
              <a:spAutoFit/>
            </a:bodyPr>
            <a:lstStyle/>
            <a:p>
              <a:pPr algn="ctr"/>
              <a:r>
                <a:rPr lang="en-US" sz="1100" dirty="0"/>
                <a:t>(1,1)</a:t>
              </a:r>
            </a:p>
          </p:txBody>
        </p:sp>
        <p:sp>
          <p:nvSpPr>
            <p:cNvPr id="89" name="Rectangle 88">
              <a:extLst>
                <a:ext uri="{FF2B5EF4-FFF2-40B4-BE49-F238E27FC236}">
                  <a16:creationId xmlns:a16="http://schemas.microsoft.com/office/drawing/2014/main" id="{8B2824D2-2A12-4CAF-A41E-1CC55FC892B8}"/>
                </a:ext>
              </a:extLst>
            </p:cNvPr>
            <p:cNvSpPr/>
            <p:nvPr/>
          </p:nvSpPr>
          <p:spPr>
            <a:xfrm>
              <a:off x="700543" y="5721128"/>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0" name="TextBox 89">
              <a:extLst>
                <a:ext uri="{FF2B5EF4-FFF2-40B4-BE49-F238E27FC236}">
                  <a16:creationId xmlns:a16="http://schemas.microsoft.com/office/drawing/2014/main" id="{3EF45451-045D-4355-9540-ED18E492CA42}"/>
                </a:ext>
              </a:extLst>
            </p:cNvPr>
            <p:cNvSpPr txBox="1"/>
            <p:nvPr/>
          </p:nvSpPr>
          <p:spPr>
            <a:xfrm>
              <a:off x="745133" y="5780065"/>
              <a:ext cx="1407531" cy="261610"/>
            </a:xfrm>
            <a:prstGeom prst="rect">
              <a:avLst/>
            </a:prstGeom>
            <a:noFill/>
          </p:spPr>
          <p:txBody>
            <a:bodyPr wrap="square" rtlCol="0">
              <a:spAutoFit/>
            </a:bodyPr>
            <a:lstStyle/>
            <a:p>
              <a:r>
                <a:rPr lang="en-US" sz="1100" dirty="0"/>
                <a:t>Semester</a:t>
              </a:r>
            </a:p>
          </p:txBody>
        </p:sp>
        <p:sp>
          <p:nvSpPr>
            <p:cNvPr id="92" name="Diamond 91">
              <a:extLst>
                <a:ext uri="{FF2B5EF4-FFF2-40B4-BE49-F238E27FC236}">
                  <a16:creationId xmlns:a16="http://schemas.microsoft.com/office/drawing/2014/main" id="{C22B8963-A62D-4A2E-93B3-8D6B4932CB8E}"/>
                </a:ext>
              </a:extLst>
            </p:cNvPr>
            <p:cNvSpPr/>
            <p:nvPr/>
          </p:nvSpPr>
          <p:spPr>
            <a:xfrm>
              <a:off x="3140026" y="4237208"/>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5" name="TextBox 104">
              <a:extLst>
                <a:ext uri="{FF2B5EF4-FFF2-40B4-BE49-F238E27FC236}">
                  <a16:creationId xmlns:a16="http://schemas.microsoft.com/office/drawing/2014/main" id="{76D6A6BD-ED71-44C8-BA9F-B68C9E92714F}"/>
                </a:ext>
              </a:extLst>
            </p:cNvPr>
            <p:cNvSpPr txBox="1"/>
            <p:nvPr/>
          </p:nvSpPr>
          <p:spPr>
            <a:xfrm>
              <a:off x="3177585" y="4527164"/>
              <a:ext cx="1084414" cy="261610"/>
            </a:xfrm>
            <a:prstGeom prst="rect">
              <a:avLst/>
            </a:prstGeom>
            <a:noFill/>
          </p:spPr>
          <p:txBody>
            <a:bodyPr wrap="square" rtlCol="0">
              <a:spAutoFit/>
            </a:bodyPr>
            <a:lstStyle/>
            <a:p>
              <a:pPr algn="ctr"/>
              <a:r>
                <a:rPr lang="en-US" sz="1100" dirty="0"/>
                <a:t>Takes</a:t>
              </a:r>
            </a:p>
          </p:txBody>
        </p:sp>
        <p:cxnSp>
          <p:nvCxnSpPr>
            <p:cNvPr id="106" name="Straight Connector 105">
              <a:extLst>
                <a:ext uri="{FF2B5EF4-FFF2-40B4-BE49-F238E27FC236}">
                  <a16:creationId xmlns:a16="http://schemas.microsoft.com/office/drawing/2014/main" id="{FDD315B2-6C64-4D67-90A7-D5885F81F469}"/>
                </a:ext>
              </a:extLst>
            </p:cNvPr>
            <p:cNvCxnSpPr>
              <a:cxnSpLocks/>
              <a:endCxn id="92" idx="1"/>
            </p:cNvCxnSpPr>
            <p:nvPr/>
          </p:nvCxnSpPr>
          <p:spPr>
            <a:xfrm>
              <a:off x="2156930" y="4547536"/>
              <a:ext cx="983096" cy="165924"/>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a:extLst>
                <a:ext uri="{FF2B5EF4-FFF2-40B4-BE49-F238E27FC236}">
                  <a16:creationId xmlns:a16="http://schemas.microsoft.com/office/drawing/2014/main" id="{04EAF985-1067-486C-8DAE-D563C09BB7D6}"/>
                </a:ext>
              </a:extLst>
            </p:cNvPr>
            <p:cNvCxnSpPr>
              <a:cxnSpLocks/>
              <a:stCxn id="92" idx="0"/>
              <a:endCxn id="5" idx="1"/>
            </p:cNvCxnSpPr>
            <p:nvPr/>
          </p:nvCxnSpPr>
          <p:spPr>
            <a:xfrm flipV="1">
              <a:off x="3730033" y="3970882"/>
              <a:ext cx="1391360" cy="266326"/>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a:extLst>
                <a:ext uri="{FF2B5EF4-FFF2-40B4-BE49-F238E27FC236}">
                  <a16:creationId xmlns:a16="http://schemas.microsoft.com/office/drawing/2014/main" id="{081E04D7-F3E7-401B-8CF4-C901F3EE0310}"/>
                </a:ext>
              </a:extLst>
            </p:cNvPr>
            <p:cNvCxnSpPr>
              <a:cxnSpLocks/>
              <a:endCxn id="89" idx="3"/>
            </p:cNvCxnSpPr>
            <p:nvPr/>
          </p:nvCxnSpPr>
          <p:spPr>
            <a:xfrm flipH="1">
              <a:off x="2287803" y="5180930"/>
              <a:ext cx="1418234" cy="868906"/>
            </a:xfrm>
            <a:prstGeom prst="line">
              <a:avLst/>
            </a:prstGeom>
          </p:spPr>
          <p:style>
            <a:lnRef idx="3">
              <a:schemeClr val="dk1"/>
            </a:lnRef>
            <a:fillRef idx="0">
              <a:schemeClr val="dk1"/>
            </a:fillRef>
            <a:effectRef idx="2">
              <a:schemeClr val="dk1"/>
            </a:effectRef>
            <a:fontRef idx="minor">
              <a:schemeClr val="tx1"/>
            </a:fontRef>
          </p:style>
        </p:cxnSp>
        <p:sp>
          <p:nvSpPr>
            <p:cNvPr id="109" name="Oval 108">
              <a:extLst>
                <a:ext uri="{FF2B5EF4-FFF2-40B4-BE49-F238E27FC236}">
                  <a16:creationId xmlns:a16="http://schemas.microsoft.com/office/drawing/2014/main" id="{A330B2B6-CE97-4E63-A58F-C1E83233CE97}"/>
                </a:ext>
              </a:extLst>
            </p:cNvPr>
            <p:cNvSpPr/>
            <p:nvPr/>
          </p:nvSpPr>
          <p:spPr>
            <a:xfrm>
              <a:off x="3749418" y="5217899"/>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0" name="TextBox 109">
              <a:extLst>
                <a:ext uri="{FF2B5EF4-FFF2-40B4-BE49-F238E27FC236}">
                  <a16:creationId xmlns:a16="http://schemas.microsoft.com/office/drawing/2014/main" id="{8795EBC7-7244-4AF4-B2DF-9E9FF19DC040}"/>
                </a:ext>
              </a:extLst>
            </p:cNvPr>
            <p:cNvSpPr txBox="1"/>
            <p:nvPr/>
          </p:nvSpPr>
          <p:spPr>
            <a:xfrm>
              <a:off x="3749419" y="5217899"/>
              <a:ext cx="1073853" cy="261610"/>
            </a:xfrm>
            <a:prstGeom prst="rect">
              <a:avLst/>
            </a:prstGeom>
            <a:noFill/>
          </p:spPr>
          <p:txBody>
            <a:bodyPr wrap="square" rtlCol="0">
              <a:spAutoFit/>
            </a:bodyPr>
            <a:lstStyle/>
            <a:p>
              <a:pPr algn="ctr"/>
              <a:r>
                <a:rPr lang="en-US" sz="1100" dirty="0"/>
                <a:t>Grade</a:t>
              </a:r>
            </a:p>
          </p:txBody>
        </p:sp>
        <p:cxnSp>
          <p:nvCxnSpPr>
            <p:cNvPr id="111" name="Straight Connector 110">
              <a:extLst>
                <a:ext uri="{FF2B5EF4-FFF2-40B4-BE49-F238E27FC236}">
                  <a16:creationId xmlns:a16="http://schemas.microsoft.com/office/drawing/2014/main" id="{F55D3A45-26BB-4215-9511-CE58CB297054}"/>
                </a:ext>
              </a:extLst>
            </p:cNvPr>
            <p:cNvCxnSpPr>
              <a:cxnSpLocks/>
              <a:endCxn id="110" idx="0"/>
            </p:cNvCxnSpPr>
            <p:nvPr/>
          </p:nvCxnSpPr>
          <p:spPr>
            <a:xfrm>
              <a:off x="4057235" y="4908259"/>
              <a:ext cx="229111" cy="30964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E02AD147-E50C-4EED-A261-0AC2FAF31DE9}"/>
                </a:ext>
              </a:extLst>
            </p:cNvPr>
            <p:cNvSpPr/>
            <p:nvPr/>
          </p:nvSpPr>
          <p:spPr>
            <a:xfrm>
              <a:off x="2339323" y="3879811"/>
              <a:ext cx="1366714" cy="3854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3" name="TextBox 112">
              <a:extLst>
                <a:ext uri="{FF2B5EF4-FFF2-40B4-BE49-F238E27FC236}">
                  <a16:creationId xmlns:a16="http://schemas.microsoft.com/office/drawing/2014/main" id="{ABA59E5F-7E65-4F4C-82A5-48EE909828D6}"/>
                </a:ext>
              </a:extLst>
            </p:cNvPr>
            <p:cNvSpPr txBox="1"/>
            <p:nvPr/>
          </p:nvSpPr>
          <p:spPr>
            <a:xfrm>
              <a:off x="2447669" y="3871859"/>
              <a:ext cx="1280000" cy="261610"/>
            </a:xfrm>
            <a:prstGeom prst="rect">
              <a:avLst/>
            </a:prstGeom>
            <a:noFill/>
          </p:spPr>
          <p:txBody>
            <a:bodyPr wrap="square" rtlCol="0">
              <a:spAutoFit/>
            </a:bodyPr>
            <a:lstStyle/>
            <a:p>
              <a:pPr algn="ctr"/>
              <a:r>
                <a:rPr lang="en-US" sz="1100" dirty="0"/>
                <a:t>Attendance</a:t>
              </a:r>
            </a:p>
          </p:txBody>
        </p:sp>
        <p:cxnSp>
          <p:nvCxnSpPr>
            <p:cNvPr id="114" name="Straight Connector 113">
              <a:extLst>
                <a:ext uri="{FF2B5EF4-FFF2-40B4-BE49-F238E27FC236}">
                  <a16:creationId xmlns:a16="http://schemas.microsoft.com/office/drawing/2014/main" id="{5E3A1127-73B7-47F7-B956-E0BF1A448238}"/>
                </a:ext>
              </a:extLst>
            </p:cNvPr>
            <p:cNvCxnSpPr>
              <a:cxnSpLocks/>
            </p:cNvCxnSpPr>
            <p:nvPr/>
          </p:nvCxnSpPr>
          <p:spPr>
            <a:xfrm>
              <a:off x="3197859" y="4247581"/>
              <a:ext cx="229111" cy="3096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FE9765E9-3CA2-4578-B1E4-C5D7BA9AE310}"/>
              </a:ext>
            </a:extLst>
          </p:cNvPr>
          <p:cNvSpPr txBox="1"/>
          <p:nvPr/>
        </p:nvSpPr>
        <p:spPr>
          <a:xfrm>
            <a:off x="197572" y="3897464"/>
            <a:ext cx="1097280" cy="369332"/>
          </a:xfrm>
          <a:prstGeom prst="rect">
            <a:avLst/>
          </a:prstGeom>
          <a:noFill/>
        </p:spPr>
        <p:txBody>
          <a:bodyPr wrap="square" rtlCol="0">
            <a:spAutoFit/>
          </a:bodyPr>
          <a:lstStyle/>
          <a:p>
            <a:r>
              <a:rPr lang="en-US" dirty="0">
                <a:solidFill>
                  <a:srgbClr val="FF0000"/>
                </a:solidFill>
              </a:rPr>
              <a:t>STUDENT</a:t>
            </a:r>
          </a:p>
        </p:txBody>
      </p:sp>
      <p:sp>
        <p:nvSpPr>
          <p:cNvPr id="97" name="TextBox 96">
            <a:extLst>
              <a:ext uri="{FF2B5EF4-FFF2-40B4-BE49-F238E27FC236}">
                <a16:creationId xmlns:a16="http://schemas.microsoft.com/office/drawing/2014/main" id="{FC820197-BE12-4753-A594-2415D9A65939}"/>
              </a:ext>
            </a:extLst>
          </p:cNvPr>
          <p:cNvSpPr txBox="1"/>
          <p:nvPr/>
        </p:nvSpPr>
        <p:spPr>
          <a:xfrm>
            <a:off x="157159" y="4234530"/>
            <a:ext cx="1623056" cy="369332"/>
          </a:xfrm>
          <a:prstGeom prst="rect">
            <a:avLst/>
          </a:prstGeom>
          <a:noFill/>
          <a:ln>
            <a:solidFill>
              <a:schemeClr val="tx1"/>
            </a:solidFill>
          </a:ln>
        </p:spPr>
        <p:txBody>
          <a:bodyPr wrap="square" rtlCol="0">
            <a:spAutoFit/>
          </a:bodyPr>
          <a:lstStyle/>
          <a:p>
            <a:r>
              <a:rPr lang="en-US" u="sng" dirty="0">
                <a:solidFill>
                  <a:srgbClr val="FF0000"/>
                </a:solidFill>
              </a:rPr>
              <a:t>ROLL NUMBER</a:t>
            </a:r>
          </a:p>
        </p:txBody>
      </p:sp>
      <p:sp>
        <p:nvSpPr>
          <p:cNvPr id="98" name="TextBox 97">
            <a:extLst>
              <a:ext uri="{FF2B5EF4-FFF2-40B4-BE49-F238E27FC236}">
                <a16:creationId xmlns:a16="http://schemas.microsoft.com/office/drawing/2014/main" id="{7C45E4AE-46EF-405F-8B0C-81CB8112CB56}"/>
              </a:ext>
            </a:extLst>
          </p:cNvPr>
          <p:cNvSpPr txBox="1"/>
          <p:nvPr/>
        </p:nvSpPr>
        <p:spPr>
          <a:xfrm>
            <a:off x="1770338" y="4234530"/>
            <a:ext cx="963169" cy="369332"/>
          </a:xfrm>
          <a:prstGeom prst="rect">
            <a:avLst/>
          </a:prstGeom>
          <a:noFill/>
          <a:ln>
            <a:solidFill>
              <a:schemeClr val="tx1"/>
            </a:solidFill>
          </a:ln>
        </p:spPr>
        <p:txBody>
          <a:bodyPr wrap="square" rtlCol="0">
            <a:spAutoFit/>
          </a:bodyPr>
          <a:lstStyle/>
          <a:p>
            <a:r>
              <a:rPr lang="en-US" dirty="0">
                <a:solidFill>
                  <a:srgbClr val="FF0000"/>
                </a:solidFill>
              </a:rPr>
              <a:t>GENDER</a:t>
            </a:r>
          </a:p>
        </p:txBody>
      </p:sp>
      <p:sp>
        <p:nvSpPr>
          <p:cNvPr id="99" name="TextBox 98">
            <a:extLst>
              <a:ext uri="{FF2B5EF4-FFF2-40B4-BE49-F238E27FC236}">
                <a16:creationId xmlns:a16="http://schemas.microsoft.com/office/drawing/2014/main" id="{FB5212A9-4D14-4C1A-9E4E-F984C99A1DF7}"/>
              </a:ext>
            </a:extLst>
          </p:cNvPr>
          <p:cNvSpPr txBox="1"/>
          <p:nvPr/>
        </p:nvSpPr>
        <p:spPr>
          <a:xfrm>
            <a:off x="2721315" y="4231564"/>
            <a:ext cx="1399125" cy="369332"/>
          </a:xfrm>
          <a:prstGeom prst="rect">
            <a:avLst/>
          </a:prstGeom>
          <a:noFill/>
          <a:ln>
            <a:solidFill>
              <a:schemeClr val="tx1"/>
            </a:solidFill>
          </a:ln>
        </p:spPr>
        <p:txBody>
          <a:bodyPr wrap="square" rtlCol="0">
            <a:spAutoFit/>
          </a:bodyPr>
          <a:lstStyle/>
          <a:p>
            <a:r>
              <a:rPr lang="en-US" dirty="0" err="1">
                <a:solidFill>
                  <a:srgbClr val="FF0000"/>
                </a:solidFill>
              </a:rPr>
              <a:t>DateOfBirth</a:t>
            </a:r>
            <a:endParaRPr lang="en-US" dirty="0">
              <a:solidFill>
                <a:srgbClr val="FF0000"/>
              </a:solidFill>
            </a:endParaRPr>
          </a:p>
        </p:txBody>
      </p:sp>
      <p:sp>
        <p:nvSpPr>
          <p:cNvPr id="100" name="TextBox 99">
            <a:extLst>
              <a:ext uri="{FF2B5EF4-FFF2-40B4-BE49-F238E27FC236}">
                <a16:creationId xmlns:a16="http://schemas.microsoft.com/office/drawing/2014/main" id="{46F2F6E6-6803-4D8D-A65F-827D6ED97BB0}"/>
              </a:ext>
            </a:extLst>
          </p:cNvPr>
          <p:cNvSpPr txBox="1"/>
          <p:nvPr/>
        </p:nvSpPr>
        <p:spPr>
          <a:xfrm>
            <a:off x="4120441" y="4228598"/>
            <a:ext cx="700566" cy="369332"/>
          </a:xfrm>
          <a:prstGeom prst="rect">
            <a:avLst/>
          </a:prstGeom>
          <a:noFill/>
          <a:ln>
            <a:solidFill>
              <a:schemeClr val="tx1"/>
            </a:solidFill>
          </a:ln>
        </p:spPr>
        <p:txBody>
          <a:bodyPr wrap="square" rtlCol="0">
            <a:spAutoFit/>
          </a:bodyPr>
          <a:lstStyle/>
          <a:p>
            <a:r>
              <a:rPr lang="en-US" dirty="0">
                <a:solidFill>
                  <a:srgbClr val="FF0000"/>
                </a:solidFill>
              </a:rPr>
              <a:t>Email</a:t>
            </a:r>
          </a:p>
        </p:txBody>
      </p:sp>
      <p:sp>
        <p:nvSpPr>
          <p:cNvPr id="115" name="TextBox 114">
            <a:extLst>
              <a:ext uri="{FF2B5EF4-FFF2-40B4-BE49-F238E27FC236}">
                <a16:creationId xmlns:a16="http://schemas.microsoft.com/office/drawing/2014/main" id="{BF199C00-5100-482F-B65C-DD070EE55F0B}"/>
              </a:ext>
            </a:extLst>
          </p:cNvPr>
          <p:cNvSpPr txBox="1"/>
          <p:nvPr/>
        </p:nvSpPr>
        <p:spPr>
          <a:xfrm>
            <a:off x="4810864" y="4224952"/>
            <a:ext cx="1560845" cy="369332"/>
          </a:xfrm>
          <a:prstGeom prst="rect">
            <a:avLst/>
          </a:prstGeom>
          <a:noFill/>
          <a:ln>
            <a:solidFill>
              <a:schemeClr val="tx1"/>
            </a:solidFill>
          </a:ln>
        </p:spPr>
        <p:txBody>
          <a:bodyPr wrap="square" rtlCol="0">
            <a:spAutoFit/>
          </a:bodyPr>
          <a:lstStyle/>
          <a:p>
            <a:r>
              <a:rPr lang="en-US" dirty="0" err="1">
                <a:solidFill>
                  <a:srgbClr val="FF0000"/>
                </a:solidFill>
              </a:rPr>
              <a:t>YearOfJoining</a:t>
            </a:r>
            <a:endParaRPr lang="en-US" dirty="0">
              <a:solidFill>
                <a:srgbClr val="FF0000"/>
              </a:solidFill>
            </a:endParaRPr>
          </a:p>
        </p:txBody>
      </p:sp>
      <p:sp>
        <p:nvSpPr>
          <p:cNvPr id="116" name="TextBox 115">
            <a:extLst>
              <a:ext uri="{FF2B5EF4-FFF2-40B4-BE49-F238E27FC236}">
                <a16:creationId xmlns:a16="http://schemas.microsoft.com/office/drawing/2014/main" id="{D08D8E2B-0565-4470-BCD2-CC8568A24451}"/>
              </a:ext>
            </a:extLst>
          </p:cNvPr>
          <p:cNvSpPr txBox="1"/>
          <p:nvPr/>
        </p:nvSpPr>
        <p:spPr>
          <a:xfrm>
            <a:off x="6390688" y="4234530"/>
            <a:ext cx="698784" cy="369332"/>
          </a:xfrm>
          <a:prstGeom prst="rect">
            <a:avLst/>
          </a:prstGeom>
          <a:noFill/>
          <a:ln>
            <a:solidFill>
              <a:schemeClr val="tx1"/>
            </a:solidFill>
          </a:ln>
        </p:spPr>
        <p:txBody>
          <a:bodyPr wrap="square" rtlCol="0">
            <a:spAutoFit/>
          </a:bodyPr>
          <a:lstStyle/>
          <a:p>
            <a:r>
              <a:rPr lang="en-US" dirty="0">
                <a:solidFill>
                  <a:srgbClr val="FF0000"/>
                </a:solidFill>
              </a:rPr>
              <a:t>CGPA</a:t>
            </a:r>
          </a:p>
        </p:txBody>
      </p:sp>
      <p:sp>
        <p:nvSpPr>
          <p:cNvPr id="117" name="TextBox 116">
            <a:extLst>
              <a:ext uri="{FF2B5EF4-FFF2-40B4-BE49-F238E27FC236}">
                <a16:creationId xmlns:a16="http://schemas.microsoft.com/office/drawing/2014/main" id="{08FF5239-B841-4CDA-BE86-540290835D88}"/>
              </a:ext>
            </a:extLst>
          </p:cNvPr>
          <p:cNvSpPr txBox="1"/>
          <p:nvPr/>
        </p:nvSpPr>
        <p:spPr>
          <a:xfrm>
            <a:off x="7085422" y="4231564"/>
            <a:ext cx="864254" cy="369332"/>
          </a:xfrm>
          <a:prstGeom prst="rect">
            <a:avLst/>
          </a:prstGeom>
          <a:noFill/>
          <a:ln>
            <a:solidFill>
              <a:schemeClr val="tx1"/>
            </a:solidFill>
          </a:ln>
        </p:spPr>
        <p:txBody>
          <a:bodyPr wrap="square" rtlCol="0">
            <a:spAutoFit/>
          </a:bodyPr>
          <a:lstStyle/>
          <a:p>
            <a:r>
              <a:rPr lang="en-US" dirty="0" err="1">
                <a:solidFill>
                  <a:srgbClr val="FF0000"/>
                </a:solidFill>
              </a:rPr>
              <a:t>FName</a:t>
            </a:r>
            <a:endParaRPr lang="en-US" dirty="0">
              <a:solidFill>
                <a:srgbClr val="FF0000"/>
              </a:solidFill>
            </a:endParaRPr>
          </a:p>
        </p:txBody>
      </p:sp>
      <p:sp>
        <p:nvSpPr>
          <p:cNvPr id="118" name="TextBox 117">
            <a:extLst>
              <a:ext uri="{FF2B5EF4-FFF2-40B4-BE49-F238E27FC236}">
                <a16:creationId xmlns:a16="http://schemas.microsoft.com/office/drawing/2014/main" id="{432355E7-0E45-4B38-90CE-704D5CFD4AB1}"/>
              </a:ext>
            </a:extLst>
          </p:cNvPr>
          <p:cNvSpPr txBox="1"/>
          <p:nvPr/>
        </p:nvSpPr>
        <p:spPr>
          <a:xfrm>
            <a:off x="7967902" y="4234530"/>
            <a:ext cx="946703" cy="369332"/>
          </a:xfrm>
          <a:prstGeom prst="rect">
            <a:avLst/>
          </a:prstGeom>
          <a:noFill/>
          <a:ln>
            <a:solidFill>
              <a:schemeClr val="tx1"/>
            </a:solidFill>
          </a:ln>
        </p:spPr>
        <p:txBody>
          <a:bodyPr wrap="square" rtlCol="0">
            <a:spAutoFit/>
          </a:bodyPr>
          <a:lstStyle/>
          <a:p>
            <a:r>
              <a:rPr lang="en-US" dirty="0" err="1">
                <a:solidFill>
                  <a:srgbClr val="FF0000"/>
                </a:solidFill>
              </a:rPr>
              <a:t>MName</a:t>
            </a:r>
            <a:endParaRPr lang="en-US" dirty="0">
              <a:solidFill>
                <a:srgbClr val="FF0000"/>
              </a:solidFill>
            </a:endParaRPr>
          </a:p>
        </p:txBody>
      </p:sp>
      <p:sp>
        <p:nvSpPr>
          <p:cNvPr id="119" name="TextBox 118">
            <a:extLst>
              <a:ext uri="{FF2B5EF4-FFF2-40B4-BE49-F238E27FC236}">
                <a16:creationId xmlns:a16="http://schemas.microsoft.com/office/drawing/2014/main" id="{67D755B8-3704-40DD-89F4-5A9690FAF2EC}"/>
              </a:ext>
            </a:extLst>
          </p:cNvPr>
          <p:cNvSpPr txBox="1"/>
          <p:nvPr/>
        </p:nvSpPr>
        <p:spPr>
          <a:xfrm>
            <a:off x="8914605" y="4235646"/>
            <a:ext cx="949900" cy="369332"/>
          </a:xfrm>
          <a:prstGeom prst="rect">
            <a:avLst/>
          </a:prstGeom>
          <a:noFill/>
          <a:ln>
            <a:solidFill>
              <a:schemeClr val="tx1"/>
            </a:solidFill>
          </a:ln>
        </p:spPr>
        <p:txBody>
          <a:bodyPr wrap="square" rtlCol="0">
            <a:spAutoFit/>
          </a:bodyPr>
          <a:lstStyle/>
          <a:p>
            <a:r>
              <a:rPr lang="en-US" dirty="0" err="1">
                <a:solidFill>
                  <a:srgbClr val="FF0000"/>
                </a:solidFill>
              </a:rPr>
              <a:t>LName</a:t>
            </a:r>
            <a:endParaRPr lang="en-US" dirty="0">
              <a:solidFill>
                <a:srgbClr val="FF0000"/>
              </a:solidFill>
            </a:endParaRPr>
          </a:p>
        </p:txBody>
      </p:sp>
      <p:sp>
        <p:nvSpPr>
          <p:cNvPr id="120" name="TextBox 119">
            <a:extLst>
              <a:ext uri="{FF2B5EF4-FFF2-40B4-BE49-F238E27FC236}">
                <a16:creationId xmlns:a16="http://schemas.microsoft.com/office/drawing/2014/main" id="{5145B432-C795-450F-9602-180268DBFE6B}"/>
              </a:ext>
            </a:extLst>
          </p:cNvPr>
          <p:cNvSpPr txBox="1"/>
          <p:nvPr/>
        </p:nvSpPr>
        <p:spPr>
          <a:xfrm>
            <a:off x="111236" y="4662202"/>
            <a:ext cx="1097280" cy="369332"/>
          </a:xfrm>
          <a:prstGeom prst="rect">
            <a:avLst/>
          </a:prstGeom>
          <a:noFill/>
        </p:spPr>
        <p:txBody>
          <a:bodyPr wrap="square" rtlCol="0">
            <a:spAutoFit/>
          </a:bodyPr>
          <a:lstStyle/>
          <a:p>
            <a:r>
              <a:rPr lang="en-US" dirty="0">
                <a:solidFill>
                  <a:srgbClr val="FF0000"/>
                </a:solidFill>
              </a:rPr>
              <a:t>COURSE</a:t>
            </a:r>
          </a:p>
        </p:txBody>
      </p:sp>
      <p:sp>
        <p:nvSpPr>
          <p:cNvPr id="121" name="TextBox 120">
            <a:extLst>
              <a:ext uri="{FF2B5EF4-FFF2-40B4-BE49-F238E27FC236}">
                <a16:creationId xmlns:a16="http://schemas.microsoft.com/office/drawing/2014/main" id="{037305C6-BCD7-4397-B8CF-8E810845BAA2}"/>
              </a:ext>
            </a:extLst>
          </p:cNvPr>
          <p:cNvSpPr txBox="1"/>
          <p:nvPr/>
        </p:nvSpPr>
        <p:spPr>
          <a:xfrm>
            <a:off x="197572" y="5014826"/>
            <a:ext cx="714734" cy="369332"/>
          </a:xfrm>
          <a:prstGeom prst="rect">
            <a:avLst/>
          </a:prstGeom>
          <a:noFill/>
          <a:ln>
            <a:solidFill>
              <a:schemeClr val="tx1"/>
            </a:solidFill>
          </a:ln>
        </p:spPr>
        <p:txBody>
          <a:bodyPr wrap="square" rtlCol="0">
            <a:spAutoFit/>
          </a:bodyPr>
          <a:lstStyle/>
          <a:p>
            <a:r>
              <a:rPr lang="en-US" u="sng" dirty="0">
                <a:solidFill>
                  <a:srgbClr val="FF0000"/>
                </a:solidFill>
              </a:rPr>
              <a:t>CNO</a:t>
            </a:r>
          </a:p>
        </p:txBody>
      </p:sp>
      <p:sp>
        <p:nvSpPr>
          <p:cNvPr id="122" name="TextBox 121">
            <a:extLst>
              <a:ext uri="{FF2B5EF4-FFF2-40B4-BE49-F238E27FC236}">
                <a16:creationId xmlns:a16="http://schemas.microsoft.com/office/drawing/2014/main" id="{E50F80AB-1A08-4611-ACD9-B6956B630074}"/>
              </a:ext>
            </a:extLst>
          </p:cNvPr>
          <p:cNvSpPr txBox="1"/>
          <p:nvPr/>
        </p:nvSpPr>
        <p:spPr>
          <a:xfrm>
            <a:off x="931350" y="5014826"/>
            <a:ext cx="963169" cy="369332"/>
          </a:xfrm>
          <a:prstGeom prst="rect">
            <a:avLst/>
          </a:prstGeom>
          <a:noFill/>
          <a:ln>
            <a:solidFill>
              <a:schemeClr val="tx1"/>
            </a:solidFill>
          </a:ln>
        </p:spPr>
        <p:txBody>
          <a:bodyPr wrap="square" rtlCol="0">
            <a:spAutoFit/>
          </a:bodyPr>
          <a:lstStyle/>
          <a:p>
            <a:r>
              <a:rPr lang="en-US" dirty="0" err="1">
                <a:solidFill>
                  <a:srgbClr val="FF0000"/>
                </a:solidFill>
              </a:rPr>
              <a:t>CName</a:t>
            </a:r>
            <a:endParaRPr lang="en-US" dirty="0">
              <a:solidFill>
                <a:srgbClr val="FF0000"/>
              </a:solidFill>
            </a:endParaRPr>
          </a:p>
        </p:txBody>
      </p:sp>
      <p:sp>
        <p:nvSpPr>
          <p:cNvPr id="123" name="TextBox 122">
            <a:extLst>
              <a:ext uri="{FF2B5EF4-FFF2-40B4-BE49-F238E27FC236}">
                <a16:creationId xmlns:a16="http://schemas.microsoft.com/office/drawing/2014/main" id="{D93B1439-4CE0-487C-9EFF-F9168845EC7E}"/>
              </a:ext>
            </a:extLst>
          </p:cNvPr>
          <p:cNvSpPr txBox="1"/>
          <p:nvPr/>
        </p:nvSpPr>
        <p:spPr>
          <a:xfrm>
            <a:off x="1894520" y="5011860"/>
            <a:ext cx="826796" cy="369332"/>
          </a:xfrm>
          <a:prstGeom prst="rect">
            <a:avLst/>
          </a:prstGeom>
          <a:noFill/>
          <a:ln>
            <a:solidFill>
              <a:schemeClr val="tx1"/>
            </a:solidFill>
          </a:ln>
        </p:spPr>
        <p:txBody>
          <a:bodyPr wrap="square" rtlCol="0">
            <a:spAutoFit/>
          </a:bodyPr>
          <a:lstStyle/>
          <a:p>
            <a:r>
              <a:rPr lang="en-US" dirty="0">
                <a:solidFill>
                  <a:srgbClr val="FF0000"/>
                </a:solidFill>
              </a:rPr>
              <a:t>Level</a:t>
            </a:r>
          </a:p>
        </p:txBody>
      </p:sp>
      <p:sp>
        <p:nvSpPr>
          <p:cNvPr id="125" name="TextBox 124">
            <a:extLst>
              <a:ext uri="{FF2B5EF4-FFF2-40B4-BE49-F238E27FC236}">
                <a16:creationId xmlns:a16="http://schemas.microsoft.com/office/drawing/2014/main" id="{E7FE3EEA-252D-43A3-A87E-2B23C2B317DE}"/>
              </a:ext>
            </a:extLst>
          </p:cNvPr>
          <p:cNvSpPr txBox="1"/>
          <p:nvPr/>
        </p:nvSpPr>
        <p:spPr>
          <a:xfrm>
            <a:off x="2721315" y="5014826"/>
            <a:ext cx="1924107" cy="369332"/>
          </a:xfrm>
          <a:prstGeom prst="rect">
            <a:avLst/>
          </a:prstGeom>
          <a:noFill/>
          <a:ln>
            <a:solidFill>
              <a:schemeClr val="tx1"/>
            </a:solidFill>
          </a:ln>
        </p:spPr>
        <p:txBody>
          <a:bodyPr wrap="square" rtlCol="0">
            <a:spAutoFit/>
          </a:bodyPr>
          <a:lstStyle/>
          <a:p>
            <a:r>
              <a:rPr lang="en-US" dirty="0" err="1">
                <a:solidFill>
                  <a:srgbClr val="FF0000"/>
                </a:solidFill>
              </a:rPr>
              <a:t>NumberOfCredits</a:t>
            </a:r>
            <a:endParaRPr lang="en-US" dirty="0">
              <a:solidFill>
                <a:srgbClr val="FF0000"/>
              </a:solidFill>
            </a:endParaRPr>
          </a:p>
        </p:txBody>
      </p:sp>
      <p:sp>
        <p:nvSpPr>
          <p:cNvPr id="130" name="TextBox 129">
            <a:extLst>
              <a:ext uri="{FF2B5EF4-FFF2-40B4-BE49-F238E27FC236}">
                <a16:creationId xmlns:a16="http://schemas.microsoft.com/office/drawing/2014/main" id="{E6265035-947E-4A96-90A0-0A00FCCE0B6E}"/>
              </a:ext>
            </a:extLst>
          </p:cNvPr>
          <p:cNvSpPr txBox="1"/>
          <p:nvPr/>
        </p:nvSpPr>
        <p:spPr>
          <a:xfrm>
            <a:off x="138127" y="5391516"/>
            <a:ext cx="1097280" cy="369332"/>
          </a:xfrm>
          <a:prstGeom prst="rect">
            <a:avLst/>
          </a:prstGeom>
          <a:noFill/>
        </p:spPr>
        <p:txBody>
          <a:bodyPr wrap="square" rtlCol="0">
            <a:spAutoFit/>
          </a:bodyPr>
          <a:lstStyle/>
          <a:p>
            <a:r>
              <a:rPr lang="en-US" dirty="0">
                <a:solidFill>
                  <a:srgbClr val="FF0000"/>
                </a:solidFill>
              </a:rPr>
              <a:t>FACULTY</a:t>
            </a:r>
          </a:p>
        </p:txBody>
      </p:sp>
      <p:sp>
        <p:nvSpPr>
          <p:cNvPr id="131" name="TextBox 130">
            <a:extLst>
              <a:ext uri="{FF2B5EF4-FFF2-40B4-BE49-F238E27FC236}">
                <a16:creationId xmlns:a16="http://schemas.microsoft.com/office/drawing/2014/main" id="{950DEFAC-49A1-433D-9CDD-6CF0B92F27B9}"/>
              </a:ext>
            </a:extLst>
          </p:cNvPr>
          <p:cNvSpPr txBox="1"/>
          <p:nvPr/>
        </p:nvSpPr>
        <p:spPr>
          <a:xfrm>
            <a:off x="200321" y="5744140"/>
            <a:ext cx="694337" cy="369332"/>
          </a:xfrm>
          <a:prstGeom prst="rect">
            <a:avLst/>
          </a:prstGeom>
          <a:noFill/>
          <a:ln>
            <a:solidFill>
              <a:schemeClr val="tx1"/>
            </a:solidFill>
          </a:ln>
        </p:spPr>
        <p:txBody>
          <a:bodyPr wrap="square" rtlCol="0">
            <a:spAutoFit/>
          </a:bodyPr>
          <a:lstStyle/>
          <a:p>
            <a:r>
              <a:rPr lang="en-US" u="sng" dirty="0">
                <a:solidFill>
                  <a:srgbClr val="FF0000"/>
                </a:solidFill>
              </a:rPr>
              <a:t>FID</a:t>
            </a:r>
          </a:p>
        </p:txBody>
      </p:sp>
      <p:sp>
        <p:nvSpPr>
          <p:cNvPr id="132" name="TextBox 131">
            <a:extLst>
              <a:ext uri="{FF2B5EF4-FFF2-40B4-BE49-F238E27FC236}">
                <a16:creationId xmlns:a16="http://schemas.microsoft.com/office/drawing/2014/main" id="{F8A2CF1D-134C-440F-885C-A93E1CA673A2}"/>
              </a:ext>
            </a:extLst>
          </p:cNvPr>
          <p:cNvSpPr txBox="1"/>
          <p:nvPr/>
        </p:nvSpPr>
        <p:spPr>
          <a:xfrm>
            <a:off x="905749" y="5744140"/>
            <a:ext cx="853387" cy="369332"/>
          </a:xfrm>
          <a:prstGeom prst="rect">
            <a:avLst/>
          </a:prstGeom>
          <a:noFill/>
          <a:ln>
            <a:solidFill>
              <a:schemeClr val="tx1"/>
            </a:solidFill>
          </a:ln>
        </p:spPr>
        <p:txBody>
          <a:bodyPr wrap="square" rtlCol="0">
            <a:spAutoFit/>
          </a:bodyPr>
          <a:lstStyle/>
          <a:p>
            <a:r>
              <a:rPr lang="en-US" dirty="0">
                <a:solidFill>
                  <a:srgbClr val="FF0000"/>
                </a:solidFill>
              </a:rPr>
              <a:t>Name</a:t>
            </a:r>
          </a:p>
        </p:txBody>
      </p:sp>
      <p:sp>
        <p:nvSpPr>
          <p:cNvPr id="133" name="TextBox 132">
            <a:extLst>
              <a:ext uri="{FF2B5EF4-FFF2-40B4-BE49-F238E27FC236}">
                <a16:creationId xmlns:a16="http://schemas.microsoft.com/office/drawing/2014/main" id="{8F97407C-C2A6-46DD-B883-0EFFAC1F3D54}"/>
              </a:ext>
            </a:extLst>
          </p:cNvPr>
          <p:cNvSpPr txBox="1"/>
          <p:nvPr/>
        </p:nvSpPr>
        <p:spPr>
          <a:xfrm>
            <a:off x="1764776" y="5746225"/>
            <a:ext cx="1493937" cy="369332"/>
          </a:xfrm>
          <a:prstGeom prst="rect">
            <a:avLst/>
          </a:prstGeom>
          <a:noFill/>
          <a:ln>
            <a:solidFill>
              <a:schemeClr val="tx1"/>
            </a:solidFill>
          </a:ln>
        </p:spPr>
        <p:txBody>
          <a:bodyPr wrap="square" rtlCol="0">
            <a:spAutoFit/>
          </a:bodyPr>
          <a:lstStyle/>
          <a:p>
            <a:r>
              <a:rPr lang="en-US" dirty="0" err="1">
                <a:solidFill>
                  <a:srgbClr val="FF0000"/>
                </a:solidFill>
              </a:rPr>
              <a:t>OfficeAddress</a:t>
            </a:r>
            <a:endParaRPr lang="en-US" dirty="0">
              <a:solidFill>
                <a:srgbClr val="FF0000"/>
              </a:solidFill>
            </a:endParaRPr>
          </a:p>
        </p:txBody>
      </p:sp>
      <p:sp>
        <p:nvSpPr>
          <p:cNvPr id="134" name="TextBox 133">
            <a:extLst>
              <a:ext uri="{FF2B5EF4-FFF2-40B4-BE49-F238E27FC236}">
                <a16:creationId xmlns:a16="http://schemas.microsoft.com/office/drawing/2014/main" id="{C13ED2A6-A40D-4BC0-BA2E-1DFD0F73B534}"/>
              </a:ext>
            </a:extLst>
          </p:cNvPr>
          <p:cNvSpPr txBox="1"/>
          <p:nvPr/>
        </p:nvSpPr>
        <p:spPr>
          <a:xfrm>
            <a:off x="3265286" y="5749191"/>
            <a:ext cx="700566" cy="369332"/>
          </a:xfrm>
          <a:prstGeom prst="rect">
            <a:avLst/>
          </a:prstGeom>
          <a:noFill/>
          <a:ln>
            <a:solidFill>
              <a:schemeClr val="tx1"/>
            </a:solidFill>
          </a:ln>
        </p:spPr>
        <p:txBody>
          <a:bodyPr wrap="square" rtlCol="0">
            <a:spAutoFit/>
          </a:bodyPr>
          <a:lstStyle/>
          <a:p>
            <a:r>
              <a:rPr lang="en-US" dirty="0">
                <a:solidFill>
                  <a:srgbClr val="FF0000"/>
                </a:solidFill>
              </a:rPr>
              <a:t>Email</a:t>
            </a:r>
          </a:p>
        </p:txBody>
      </p:sp>
      <p:sp>
        <p:nvSpPr>
          <p:cNvPr id="135" name="TextBox 134">
            <a:extLst>
              <a:ext uri="{FF2B5EF4-FFF2-40B4-BE49-F238E27FC236}">
                <a16:creationId xmlns:a16="http://schemas.microsoft.com/office/drawing/2014/main" id="{C3A20B2B-18ED-4F0C-A6F2-F6F66C3E52C9}"/>
              </a:ext>
            </a:extLst>
          </p:cNvPr>
          <p:cNvSpPr txBox="1"/>
          <p:nvPr/>
        </p:nvSpPr>
        <p:spPr>
          <a:xfrm>
            <a:off x="3958961" y="5749191"/>
            <a:ext cx="1124885" cy="369332"/>
          </a:xfrm>
          <a:prstGeom prst="rect">
            <a:avLst/>
          </a:prstGeom>
          <a:noFill/>
          <a:ln>
            <a:solidFill>
              <a:schemeClr val="tx1"/>
            </a:solidFill>
          </a:ln>
        </p:spPr>
        <p:txBody>
          <a:bodyPr wrap="square" rtlCol="0">
            <a:spAutoFit/>
          </a:bodyPr>
          <a:lstStyle/>
          <a:p>
            <a:r>
              <a:rPr lang="en-US" dirty="0" err="1">
                <a:solidFill>
                  <a:srgbClr val="FF0000"/>
                </a:solidFill>
              </a:rPr>
              <a:t>MobileNo</a:t>
            </a:r>
            <a:endParaRPr lang="en-US" dirty="0">
              <a:solidFill>
                <a:srgbClr val="FF0000"/>
              </a:solidFill>
            </a:endParaRPr>
          </a:p>
        </p:txBody>
      </p:sp>
      <p:sp>
        <p:nvSpPr>
          <p:cNvPr id="136" name="TextBox 135">
            <a:extLst>
              <a:ext uri="{FF2B5EF4-FFF2-40B4-BE49-F238E27FC236}">
                <a16:creationId xmlns:a16="http://schemas.microsoft.com/office/drawing/2014/main" id="{39B52133-799E-40A6-97C8-6CC1826AC723}"/>
              </a:ext>
            </a:extLst>
          </p:cNvPr>
          <p:cNvSpPr txBox="1"/>
          <p:nvPr/>
        </p:nvSpPr>
        <p:spPr>
          <a:xfrm>
            <a:off x="5090153" y="5751084"/>
            <a:ext cx="1130646" cy="369332"/>
          </a:xfrm>
          <a:prstGeom prst="rect">
            <a:avLst/>
          </a:prstGeom>
          <a:noFill/>
          <a:ln>
            <a:solidFill>
              <a:schemeClr val="tx1"/>
            </a:solidFill>
          </a:ln>
        </p:spPr>
        <p:txBody>
          <a:bodyPr wrap="square" rtlCol="0">
            <a:spAutoFit/>
          </a:bodyPr>
          <a:lstStyle/>
          <a:p>
            <a:r>
              <a:rPr lang="en-US" dirty="0" err="1">
                <a:solidFill>
                  <a:srgbClr val="FF0000"/>
                </a:solidFill>
              </a:rPr>
              <a:t>WebPage</a:t>
            </a:r>
            <a:endParaRPr lang="en-US" dirty="0">
              <a:solidFill>
                <a:srgbClr val="FF0000"/>
              </a:solidFill>
            </a:endParaRPr>
          </a:p>
        </p:txBody>
      </p:sp>
      <p:sp>
        <p:nvSpPr>
          <p:cNvPr id="140" name="TextBox 139">
            <a:extLst>
              <a:ext uri="{FF2B5EF4-FFF2-40B4-BE49-F238E27FC236}">
                <a16:creationId xmlns:a16="http://schemas.microsoft.com/office/drawing/2014/main" id="{BF2394EF-EE54-4045-845A-30F8FEB5FE51}"/>
              </a:ext>
            </a:extLst>
          </p:cNvPr>
          <p:cNvSpPr txBox="1"/>
          <p:nvPr/>
        </p:nvSpPr>
        <p:spPr>
          <a:xfrm>
            <a:off x="219870" y="3123135"/>
            <a:ext cx="1946970" cy="369332"/>
          </a:xfrm>
          <a:prstGeom prst="rect">
            <a:avLst/>
          </a:prstGeom>
          <a:noFill/>
        </p:spPr>
        <p:txBody>
          <a:bodyPr wrap="square" rtlCol="0">
            <a:spAutoFit/>
          </a:bodyPr>
          <a:lstStyle/>
          <a:p>
            <a:r>
              <a:rPr lang="en-US" dirty="0">
                <a:solidFill>
                  <a:srgbClr val="FF0000"/>
                </a:solidFill>
              </a:rPr>
              <a:t>RESEARCHCENTRE</a:t>
            </a:r>
          </a:p>
        </p:txBody>
      </p:sp>
      <p:sp>
        <p:nvSpPr>
          <p:cNvPr id="141" name="TextBox 140">
            <a:extLst>
              <a:ext uri="{FF2B5EF4-FFF2-40B4-BE49-F238E27FC236}">
                <a16:creationId xmlns:a16="http://schemas.microsoft.com/office/drawing/2014/main" id="{D5873D85-ABC2-4E94-AAC0-E9A43F7BFB9B}"/>
              </a:ext>
            </a:extLst>
          </p:cNvPr>
          <p:cNvSpPr txBox="1"/>
          <p:nvPr/>
        </p:nvSpPr>
        <p:spPr>
          <a:xfrm>
            <a:off x="219869" y="3460201"/>
            <a:ext cx="694337" cy="369332"/>
          </a:xfrm>
          <a:prstGeom prst="rect">
            <a:avLst/>
          </a:prstGeom>
          <a:noFill/>
          <a:ln>
            <a:solidFill>
              <a:schemeClr val="tx1"/>
            </a:solidFill>
          </a:ln>
        </p:spPr>
        <p:txBody>
          <a:bodyPr wrap="square" rtlCol="0">
            <a:spAutoFit/>
          </a:bodyPr>
          <a:lstStyle/>
          <a:p>
            <a:r>
              <a:rPr lang="en-US" u="sng" dirty="0">
                <a:solidFill>
                  <a:srgbClr val="FF0000"/>
                </a:solidFill>
              </a:rPr>
              <a:t>RID</a:t>
            </a:r>
          </a:p>
        </p:txBody>
      </p:sp>
      <p:sp>
        <p:nvSpPr>
          <p:cNvPr id="142" name="TextBox 141">
            <a:extLst>
              <a:ext uri="{FF2B5EF4-FFF2-40B4-BE49-F238E27FC236}">
                <a16:creationId xmlns:a16="http://schemas.microsoft.com/office/drawing/2014/main" id="{5E96371B-6AFC-4ECC-850D-C91CCDAA7B3C}"/>
              </a:ext>
            </a:extLst>
          </p:cNvPr>
          <p:cNvSpPr txBox="1"/>
          <p:nvPr/>
        </p:nvSpPr>
        <p:spPr>
          <a:xfrm>
            <a:off x="925297" y="3460201"/>
            <a:ext cx="853387" cy="369332"/>
          </a:xfrm>
          <a:prstGeom prst="rect">
            <a:avLst/>
          </a:prstGeom>
          <a:noFill/>
          <a:ln>
            <a:solidFill>
              <a:schemeClr val="tx1"/>
            </a:solidFill>
          </a:ln>
        </p:spPr>
        <p:txBody>
          <a:bodyPr wrap="square" rtlCol="0">
            <a:spAutoFit/>
          </a:bodyPr>
          <a:lstStyle/>
          <a:p>
            <a:r>
              <a:rPr lang="en-US" dirty="0">
                <a:solidFill>
                  <a:srgbClr val="FF0000"/>
                </a:solidFill>
              </a:rPr>
              <a:t>Name</a:t>
            </a:r>
          </a:p>
        </p:txBody>
      </p:sp>
      <p:sp>
        <p:nvSpPr>
          <p:cNvPr id="143" name="TextBox 142">
            <a:extLst>
              <a:ext uri="{FF2B5EF4-FFF2-40B4-BE49-F238E27FC236}">
                <a16:creationId xmlns:a16="http://schemas.microsoft.com/office/drawing/2014/main" id="{14D6C055-1A1C-4438-98E1-FC78953E3FED}"/>
              </a:ext>
            </a:extLst>
          </p:cNvPr>
          <p:cNvSpPr txBox="1"/>
          <p:nvPr/>
        </p:nvSpPr>
        <p:spPr>
          <a:xfrm>
            <a:off x="1784324" y="3462286"/>
            <a:ext cx="1493937" cy="369332"/>
          </a:xfrm>
          <a:prstGeom prst="rect">
            <a:avLst/>
          </a:prstGeom>
          <a:noFill/>
          <a:ln>
            <a:solidFill>
              <a:schemeClr val="tx1"/>
            </a:solidFill>
          </a:ln>
        </p:spPr>
        <p:txBody>
          <a:bodyPr wrap="square" rtlCol="0">
            <a:spAutoFit/>
          </a:bodyPr>
          <a:lstStyle/>
          <a:p>
            <a:r>
              <a:rPr lang="en-US" dirty="0">
                <a:solidFill>
                  <a:srgbClr val="FF0000"/>
                </a:solidFill>
              </a:rPr>
              <a:t>Location</a:t>
            </a:r>
          </a:p>
        </p:txBody>
      </p:sp>
      <p:sp>
        <p:nvSpPr>
          <p:cNvPr id="147" name="TextBox 146">
            <a:extLst>
              <a:ext uri="{FF2B5EF4-FFF2-40B4-BE49-F238E27FC236}">
                <a16:creationId xmlns:a16="http://schemas.microsoft.com/office/drawing/2014/main" id="{B16D1736-224C-4110-83B0-3D7DB5AB0B8D}"/>
              </a:ext>
            </a:extLst>
          </p:cNvPr>
          <p:cNvSpPr txBox="1"/>
          <p:nvPr/>
        </p:nvSpPr>
        <p:spPr>
          <a:xfrm>
            <a:off x="214230" y="2304711"/>
            <a:ext cx="1946970" cy="369332"/>
          </a:xfrm>
          <a:prstGeom prst="rect">
            <a:avLst/>
          </a:prstGeom>
          <a:noFill/>
        </p:spPr>
        <p:txBody>
          <a:bodyPr wrap="square" rtlCol="0">
            <a:spAutoFit/>
          </a:bodyPr>
          <a:lstStyle/>
          <a:p>
            <a:r>
              <a:rPr lang="en-US" dirty="0">
                <a:solidFill>
                  <a:srgbClr val="FF0000"/>
                </a:solidFill>
              </a:rPr>
              <a:t>SEMESTER</a:t>
            </a:r>
          </a:p>
        </p:txBody>
      </p:sp>
      <p:sp>
        <p:nvSpPr>
          <p:cNvPr id="148" name="TextBox 147">
            <a:extLst>
              <a:ext uri="{FF2B5EF4-FFF2-40B4-BE49-F238E27FC236}">
                <a16:creationId xmlns:a16="http://schemas.microsoft.com/office/drawing/2014/main" id="{356A7C47-BDD2-4D35-81A6-BB58B1820D2E}"/>
              </a:ext>
            </a:extLst>
          </p:cNvPr>
          <p:cNvSpPr txBox="1"/>
          <p:nvPr/>
        </p:nvSpPr>
        <p:spPr>
          <a:xfrm>
            <a:off x="214229" y="2641777"/>
            <a:ext cx="694337" cy="369332"/>
          </a:xfrm>
          <a:prstGeom prst="rect">
            <a:avLst/>
          </a:prstGeom>
          <a:noFill/>
          <a:ln>
            <a:solidFill>
              <a:schemeClr val="tx1"/>
            </a:solidFill>
          </a:ln>
        </p:spPr>
        <p:txBody>
          <a:bodyPr wrap="square" rtlCol="0">
            <a:spAutoFit/>
          </a:bodyPr>
          <a:lstStyle/>
          <a:p>
            <a:r>
              <a:rPr lang="en-US" u="sng" dirty="0">
                <a:solidFill>
                  <a:srgbClr val="FF0000"/>
                </a:solidFill>
              </a:rPr>
              <a:t>SID</a:t>
            </a:r>
          </a:p>
        </p:txBody>
      </p:sp>
      <p:sp>
        <p:nvSpPr>
          <p:cNvPr id="149" name="TextBox 148">
            <a:extLst>
              <a:ext uri="{FF2B5EF4-FFF2-40B4-BE49-F238E27FC236}">
                <a16:creationId xmlns:a16="http://schemas.microsoft.com/office/drawing/2014/main" id="{9C02DC7A-4768-42AA-BD3A-A0A6A89D5602}"/>
              </a:ext>
            </a:extLst>
          </p:cNvPr>
          <p:cNvSpPr txBox="1"/>
          <p:nvPr/>
        </p:nvSpPr>
        <p:spPr>
          <a:xfrm>
            <a:off x="919657" y="2641777"/>
            <a:ext cx="1295480" cy="369332"/>
          </a:xfrm>
          <a:prstGeom prst="rect">
            <a:avLst/>
          </a:prstGeom>
          <a:noFill/>
          <a:ln>
            <a:solidFill>
              <a:schemeClr val="tx1"/>
            </a:solidFill>
          </a:ln>
        </p:spPr>
        <p:txBody>
          <a:bodyPr wrap="square" rtlCol="0">
            <a:spAutoFit/>
          </a:bodyPr>
          <a:lstStyle/>
          <a:p>
            <a:r>
              <a:rPr lang="en-US" dirty="0" err="1">
                <a:solidFill>
                  <a:srgbClr val="FF0000"/>
                </a:solidFill>
              </a:rPr>
              <a:t>StartDate</a:t>
            </a:r>
            <a:endParaRPr lang="en-US" dirty="0">
              <a:solidFill>
                <a:srgbClr val="FF0000"/>
              </a:solidFill>
            </a:endParaRPr>
          </a:p>
        </p:txBody>
      </p:sp>
      <p:sp>
        <p:nvSpPr>
          <p:cNvPr id="150" name="TextBox 149">
            <a:extLst>
              <a:ext uri="{FF2B5EF4-FFF2-40B4-BE49-F238E27FC236}">
                <a16:creationId xmlns:a16="http://schemas.microsoft.com/office/drawing/2014/main" id="{A325BE07-974F-472F-B453-B5D53A0AFB9C}"/>
              </a:ext>
            </a:extLst>
          </p:cNvPr>
          <p:cNvSpPr txBox="1"/>
          <p:nvPr/>
        </p:nvSpPr>
        <p:spPr>
          <a:xfrm>
            <a:off x="2215137" y="2643862"/>
            <a:ext cx="1057484" cy="369332"/>
          </a:xfrm>
          <a:prstGeom prst="rect">
            <a:avLst/>
          </a:prstGeom>
          <a:noFill/>
          <a:ln>
            <a:solidFill>
              <a:schemeClr val="tx1"/>
            </a:solidFill>
          </a:ln>
        </p:spPr>
        <p:txBody>
          <a:bodyPr wrap="square" rtlCol="0">
            <a:spAutoFit/>
          </a:bodyPr>
          <a:lstStyle/>
          <a:p>
            <a:r>
              <a:rPr lang="en-US" dirty="0" err="1">
                <a:solidFill>
                  <a:srgbClr val="FF0000"/>
                </a:solidFill>
              </a:rPr>
              <a:t>EndDate</a:t>
            </a:r>
            <a:endParaRPr lang="en-US" dirty="0">
              <a:solidFill>
                <a:srgbClr val="FF0000"/>
              </a:solidFill>
            </a:endParaRPr>
          </a:p>
        </p:txBody>
      </p:sp>
    </p:spTree>
    <p:extLst>
      <p:ext uri="{BB962C8B-B14F-4D97-AF65-F5344CB8AC3E}">
        <p14:creationId xmlns:p14="http://schemas.microsoft.com/office/powerpoint/2010/main" val="55141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284C032E-A6DC-426F-88E8-58B6A0D51BFF}"/>
              </a:ext>
            </a:extLst>
          </p:cNvPr>
          <p:cNvGrpSpPr/>
          <p:nvPr/>
        </p:nvGrpSpPr>
        <p:grpSpPr>
          <a:xfrm>
            <a:off x="4309564" y="83884"/>
            <a:ext cx="7683909" cy="4060989"/>
            <a:chOff x="366070" y="1328752"/>
            <a:chExt cx="11549884" cy="5529263"/>
          </a:xfrm>
        </p:grpSpPr>
        <p:sp>
          <p:nvSpPr>
            <p:cNvPr id="5" name="Rectangle 4">
              <a:extLst>
                <a:ext uri="{FF2B5EF4-FFF2-40B4-BE49-F238E27FC236}">
                  <a16:creationId xmlns:a16="http://schemas.microsoft.com/office/drawing/2014/main" id="{F6A92DE4-2153-43C3-A81D-B2F2127646F2}"/>
                </a:ext>
              </a:extLst>
            </p:cNvPr>
            <p:cNvSpPr/>
            <p:nvPr/>
          </p:nvSpPr>
          <p:spPr>
            <a:xfrm>
              <a:off x="5121393" y="3525158"/>
              <a:ext cx="4672889" cy="891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n>
                  <a:solidFill>
                    <a:schemeClr val="tx1"/>
                  </a:solidFill>
                </a:ln>
                <a:noFill/>
              </a:endParaRPr>
            </a:p>
          </p:txBody>
        </p:sp>
        <p:sp>
          <p:nvSpPr>
            <p:cNvPr id="6" name="TextBox 5">
              <a:extLst>
                <a:ext uri="{FF2B5EF4-FFF2-40B4-BE49-F238E27FC236}">
                  <a16:creationId xmlns:a16="http://schemas.microsoft.com/office/drawing/2014/main" id="{B3DEA2C4-4884-4C4A-8556-0BA8F6A06237}"/>
                </a:ext>
              </a:extLst>
            </p:cNvPr>
            <p:cNvSpPr txBox="1"/>
            <p:nvPr/>
          </p:nvSpPr>
          <p:spPr>
            <a:xfrm>
              <a:off x="6959960" y="3795467"/>
              <a:ext cx="995755" cy="261610"/>
            </a:xfrm>
            <a:prstGeom prst="rect">
              <a:avLst/>
            </a:prstGeom>
            <a:noFill/>
          </p:spPr>
          <p:txBody>
            <a:bodyPr wrap="square" rtlCol="0">
              <a:spAutoFit/>
            </a:bodyPr>
            <a:lstStyle/>
            <a:p>
              <a:r>
                <a:rPr lang="en-US" sz="1100" dirty="0"/>
                <a:t>Student</a:t>
              </a:r>
            </a:p>
          </p:txBody>
        </p:sp>
        <p:sp>
          <p:nvSpPr>
            <p:cNvPr id="7" name="Oval 6">
              <a:extLst>
                <a:ext uri="{FF2B5EF4-FFF2-40B4-BE49-F238E27FC236}">
                  <a16:creationId xmlns:a16="http://schemas.microsoft.com/office/drawing/2014/main" id="{C0C615B0-8617-429B-8A14-2603B9685080}"/>
                </a:ext>
              </a:extLst>
            </p:cNvPr>
            <p:cNvSpPr/>
            <p:nvPr/>
          </p:nvSpPr>
          <p:spPr>
            <a:xfrm>
              <a:off x="4431523" y="2405134"/>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 name="TextBox 7">
              <a:extLst>
                <a:ext uri="{FF2B5EF4-FFF2-40B4-BE49-F238E27FC236}">
                  <a16:creationId xmlns:a16="http://schemas.microsoft.com/office/drawing/2014/main" id="{A399B77C-55DF-4C6F-9A04-BDC69F213FAB}"/>
                </a:ext>
              </a:extLst>
            </p:cNvPr>
            <p:cNvSpPr txBox="1"/>
            <p:nvPr/>
          </p:nvSpPr>
          <p:spPr>
            <a:xfrm>
              <a:off x="4431524" y="2405134"/>
              <a:ext cx="1561967" cy="261610"/>
            </a:xfrm>
            <a:prstGeom prst="rect">
              <a:avLst/>
            </a:prstGeom>
            <a:noFill/>
          </p:spPr>
          <p:txBody>
            <a:bodyPr wrap="square" rtlCol="0">
              <a:spAutoFit/>
            </a:bodyPr>
            <a:lstStyle/>
            <a:p>
              <a:pPr algn="ctr"/>
              <a:r>
                <a:rPr lang="en-US" sz="1100" b="1" u="sng" dirty="0"/>
                <a:t>Roll-Number</a:t>
              </a:r>
            </a:p>
          </p:txBody>
        </p:sp>
        <p:sp>
          <p:nvSpPr>
            <p:cNvPr id="9" name="Oval 8">
              <a:extLst>
                <a:ext uri="{FF2B5EF4-FFF2-40B4-BE49-F238E27FC236}">
                  <a16:creationId xmlns:a16="http://schemas.microsoft.com/office/drawing/2014/main" id="{5D016CB3-924C-4A8B-BF33-C19B00D287FD}"/>
                </a:ext>
              </a:extLst>
            </p:cNvPr>
            <p:cNvSpPr/>
            <p:nvPr/>
          </p:nvSpPr>
          <p:spPr>
            <a:xfrm>
              <a:off x="6334085" y="2389205"/>
              <a:ext cx="1123753" cy="327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TextBox 9">
              <a:extLst>
                <a:ext uri="{FF2B5EF4-FFF2-40B4-BE49-F238E27FC236}">
                  <a16:creationId xmlns:a16="http://schemas.microsoft.com/office/drawing/2014/main" id="{1567CE4C-CE1A-44D3-8EF3-B63719317C98}"/>
                </a:ext>
              </a:extLst>
            </p:cNvPr>
            <p:cNvSpPr txBox="1"/>
            <p:nvPr/>
          </p:nvSpPr>
          <p:spPr>
            <a:xfrm>
              <a:off x="6357949" y="2389204"/>
              <a:ext cx="1204020" cy="261610"/>
            </a:xfrm>
            <a:prstGeom prst="rect">
              <a:avLst/>
            </a:prstGeom>
            <a:noFill/>
          </p:spPr>
          <p:txBody>
            <a:bodyPr wrap="square" rtlCol="0">
              <a:spAutoFit/>
            </a:bodyPr>
            <a:lstStyle/>
            <a:p>
              <a:pPr algn="ctr"/>
              <a:r>
                <a:rPr lang="en-US" sz="1100" dirty="0"/>
                <a:t>name</a:t>
              </a:r>
            </a:p>
          </p:txBody>
        </p:sp>
        <p:sp>
          <p:nvSpPr>
            <p:cNvPr id="11" name="Oval 10">
              <a:extLst>
                <a:ext uri="{FF2B5EF4-FFF2-40B4-BE49-F238E27FC236}">
                  <a16:creationId xmlns:a16="http://schemas.microsoft.com/office/drawing/2014/main" id="{18A32894-98C4-4885-A3D1-43F0B6E1B4AD}"/>
                </a:ext>
              </a:extLst>
            </p:cNvPr>
            <p:cNvSpPr/>
            <p:nvPr/>
          </p:nvSpPr>
          <p:spPr>
            <a:xfrm>
              <a:off x="5397991" y="1814735"/>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a:extLst>
                <a:ext uri="{FF2B5EF4-FFF2-40B4-BE49-F238E27FC236}">
                  <a16:creationId xmlns:a16="http://schemas.microsoft.com/office/drawing/2014/main" id="{5087A618-BA3F-43E0-95C5-ADC132AD7851}"/>
                </a:ext>
              </a:extLst>
            </p:cNvPr>
            <p:cNvSpPr txBox="1"/>
            <p:nvPr/>
          </p:nvSpPr>
          <p:spPr>
            <a:xfrm>
              <a:off x="5397992" y="1814735"/>
              <a:ext cx="1561967" cy="261610"/>
            </a:xfrm>
            <a:prstGeom prst="rect">
              <a:avLst/>
            </a:prstGeom>
            <a:noFill/>
          </p:spPr>
          <p:txBody>
            <a:bodyPr wrap="square" rtlCol="0">
              <a:spAutoFit/>
            </a:bodyPr>
            <a:lstStyle/>
            <a:p>
              <a:pPr algn="ctr"/>
              <a:r>
                <a:rPr lang="en-US" sz="1100" dirty="0" err="1"/>
                <a:t>Fname</a:t>
              </a:r>
              <a:endParaRPr lang="en-US" sz="1100" dirty="0"/>
            </a:p>
          </p:txBody>
        </p:sp>
        <p:sp>
          <p:nvSpPr>
            <p:cNvPr id="13" name="Oval 12">
              <a:extLst>
                <a:ext uri="{FF2B5EF4-FFF2-40B4-BE49-F238E27FC236}">
                  <a16:creationId xmlns:a16="http://schemas.microsoft.com/office/drawing/2014/main" id="{64526211-22B9-453C-80A6-F2AD935E3880}"/>
                </a:ext>
              </a:extLst>
            </p:cNvPr>
            <p:cNvSpPr/>
            <p:nvPr/>
          </p:nvSpPr>
          <p:spPr>
            <a:xfrm>
              <a:off x="6410013" y="1328752"/>
              <a:ext cx="1026561"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TextBox 13">
              <a:extLst>
                <a:ext uri="{FF2B5EF4-FFF2-40B4-BE49-F238E27FC236}">
                  <a16:creationId xmlns:a16="http://schemas.microsoft.com/office/drawing/2014/main" id="{FF7E33C8-C331-458B-874A-6A8F569EEAF6}"/>
                </a:ext>
              </a:extLst>
            </p:cNvPr>
            <p:cNvSpPr txBox="1"/>
            <p:nvPr/>
          </p:nvSpPr>
          <p:spPr>
            <a:xfrm>
              <a:off x="6410014" y="1328752"/>
              <a:ext cx="1099887" cy="261610"/>
            </a:xfrm>
            <a:prstGeom prst="rect">
              <a:avLst/>
            </a:prstGeom>
            <a:noFill/>
          </p:spPr>
          <p:txBody>
            <a:bodyPr wrap="square" rtlCol="0">
              <a:spAutoFit/>
            </a:bodyPr>
            <a:lstStyle/>
            <a:p>
              <a:pPr algn="ctr"/>
              <a:r>
                <a:rPr lang="en-US" sz="1100" dirty="0"/>
                <a:t>MI</a:t>
              </a:r>
            </a:p>
          </p:txBody>
        </p:sp>
        <p:sp>
          <p:nvSpPr>
            <p:cNvPr id="15" name="Oval 14">
              <a:extLst>
                <a:ext uri="{FF2B5EF4-FFF2-40B4-BE49-F238E27FC236}">
                  <a16:creationId xmlns:a16="http://schemas.microsoft.com/office/drawing/2014/main" id="{EDECDE8F-79B4-4123-A115-FC49EA2BABF6}"/>
                </a:ext>
              </a:extLst>
            </p:cNvPr>
            <p:cNvSpPr/>
            <p:nvPr/>
          </p:nvSpPr>
          <p:spPr>
            <a:xfrm>
              <a:off x="7174730" y="1814735"/>
              <a:ext cx="1457836"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TextBox 15">
              <a:extLst>
                <a:ext uri="{FF2B5EF4-FFF2-40B4-BE49-F238E27FC236}">
                  <a16:creationId xmlns:a16="http://schemas.microsoft.com/office/drawing/2014/main" id="{F4EA4B73-CC41-4071-9EC9-B95BFC39C2CD}"/>
                </a:ext>
              </a:extLst>
            </p:cNvPr>
            <p:cNvSpPr txBox="1"/>
            <p:nvPr/>
          </p:nvSpPr>
          <p:spPr>
            <a:xfrm>
              <a:off x="7174731" y="1814735"/>
              <a:ext cx="1561967" cy="261610"/>
            </a:xfrm>
            <a:prstGeom prst="rect">
              <a:avLst/>
            </a:prstGeom>
            <a:noFill/>
          </p:spPr>
          <p:txBody>
            <a:bodyPr wrap="square" rtlCol="0">
              <a:spAutoFit/>
            </a:bodyPr>
            <a:lstStyle/>
            <a:p>
              <a:pPr algn="ctr"/>
              <a:r>
                <a:rPr lang="en-US" sz="1100" dirty="0" err="1"/>
                <a:t>LastName</a:t>
              </a:r>
              <a:endParaRPr lang="en-US" sz="1100" dirty="0"/>
            </a:p>
          </p:txBody>
        </p:sp>
        <p:sp>
          <p:nvSpPr>
            <p:cNvPr id="17" name="Oval 16">
              <a:extLst>
                <a:ext uri="{FF2B5EF4-FFF2-40B4-BE49-F238E27FC236}">
                  <a16:creationId xmlns:a16="http://schemas.microsoft.com/office/drawing/2014/main" id="{8C284F2B-5F59-4ADE-B502-7007F5428439}"/>
                </a:ext>
              </a:extLst>
            </p:cNvPr>
            <p:cNvSpPr/>
            <p:nvPr/>
          </p:nvSpPr>
          <p:spPr>
            <a:xfrm>
              <a:off x="7887377" y="2389204"/>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TextBox 17">
              <a:extLst>
                <a:ext uri="{FF2B5EF4-FFF2-40B4-BE49-F238E27FC236}">
                  <a16:creationId xmlns:a16="http://schemas.microsoft.com/office/drawing/2014/main" id="{1EF5F803-7D66-48AE-A57D-769E8FD648A5}"/>
                </a:ext>
              </a:extLst>
            </p:cNvPr>
            <p:cNvSpPr txBox="1"/>
            <p:nvPr/>
          </p:nvSpPr>
          <p:spPr>
            <a:xfrm>
              <a:off x="7887378" y="2389204"/>
              <a:ext cx="1073853" cy="261610"/>
            </a:xfrm>
            <a:prstGeom prst="rect">
              <a:avLst/>
            </a:prstGeom>
            <a:noFill/>
          </p:spPr>
          <p:txBody>
            <a:bodyPr wrap="square" rtlCol="0">
              <a:spAutoFit/>
            </a:bodyPr>
            <a:lstStyle/>
            <a:p>
              <a:pPr algn="ctr"/>
              <a:r>
                <a:rPr lang="en-US" sz="1100" dirty="0"/>
                <a:t>gender</a:t>
              </a:r>
            </a:p>
          </p:txBody>
        </p:sp>
        <p:sp>
          <p:nvSpPr>
            <p:cNvPr id="19" name="Oval 18">
              <a:extLst>
                <a:ext uri="{FF2B5EF4-FFF2-40B4-BE49-F238E27FC236}">
                  <a16:creationId xmlns:a16="http://schemas.microsoft.com/office/drawing/2014/main" id="{9BA02114-E28D-496C-964F-6CDC87E6E69C}"/>
                </a:ext>
              </a:extLst>
            </p:cNvPr>
            <p:cNvSpPr/>
            <p:nvPr/>
          </p:nvSpPr>
          <p:spPr>
            <a:xfrm>
              <a:off x="9215050" y="2614317"/>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TextBox 19">
              <a:extLst>
                <a:ext uri="{FF2B5EF4-FFF2-40B4-BE49-F238E27FC236}">
                  <a16:creationId xmlns:a16="http://schemas.microsoft.com/office/drawing/2014/main" id="{9D94096B-A088-4A82-86E2-622B8A0590C8}"/>
                </a:ext>
              </a:extLst>
            </p:cNvPr>
            <p:cNvSpPr txBox="1"/>
            <p:nvPr/>
          </p:nvSpPr>
          <p:spPr>
            <a:xfrm>
              <a:off x="9215051" y="2614317"/>
              <a:ext cx="1073853" cy="261610"/>
            </a:xfrm>
            <a:prstGeom prst="rect">
              <a:avLst/>
            </a:prstGeom>
            <a:noFill/>
          </p:spPr>
          <p:txBody>
            <a:bodyPr wrap="square" rtlCol="0">
              <a:spAutoFit/>
            </a:bodyPr>
            <a:lstStyle/>
            <a:p>
              <a:pPr algn="ctr"/>
              <a:r>
                <a:rPr lang="en-US" sz="1100" dirty="0" err="1"/>
                <a:t>DoB</a:t>
              </a:r>
              <a:endParaRPr lang="en-US" sz="1100" dirty="0"/>
            </a:p>
          </p:txBody>
        </p:sp>
        <p:sp>
          <p:nvSpPr>
            <p:cNvPr id="21" name="Oval 20">
              <a:extLst>
                <a:ext uri="{FF2B5EF4-FFF2-40B4-BE49-F238E27FC236}">
                  <a16:creationId xmlns:a16="http://schemas.microsoft.com/office/drawing/2014/main" id="{B884320F-4CCB-481D-8984-78751CB759F6}"/>
                </a:ext>
              </a:extLst>
            </p:cNvPr>
            <p:cNvSpPr/>
            <p:nvPr/>
          </p:nvSpPr>
          <p:spPr>
            <a:xfrm>
              <a:off x="10217311" y="3069736"/>
              <a:ext cx="1614037" cy="6139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TextBox 21">
              <a:extLst>
                <a:ext uri="{FF2B5EF4-FFF2-40B4-BE49-F238E27FC236}">
                  <a16:creationId xmlns:a16="http://schemas.microsoft.com/office/drawing/2014/main" id="{C25DC315-E181-4BE6-917F-A430957F902B}"/>
                </a:ext>
              </a:extLst>
            </p:cNvPr>
            <p:cNvSpPr txBox="1"/>
            <p:nvPr/>
          </p:nvSpPr>
          <p:spPr>
            <a:xfrm>
              <a:off x="10217311" y="3069736"/>
              <a:ext cx="1614034" cy="430887"/>
            </a:xfrm>
            <a:prstGeom prst="rect">
              <a:avLst/>
            </a:prstGeom>
            <a:noFill/>
          </p:spPr>
          <p:txBody>
            <a:bodyPr wrap="square" rtlCol="0">
              <a:spAutoFit/>
            </a:bodyPr>
            <a:lstStyle/>
            <a:p>
              <a:pPr algn="ctr"/>
              <a:r>
                <a:rPr lang="en-US" sz="1100" dirty="0"/>
                <a:t>Contact</a:t>
              </a:r>
            </a:p>
            <a:p>
              <a:pPr algn="ctr"/>
              <a:r>
                <a:rPr lang="en-US" sz="1100" dirty="0"/>
                <a:t>numbers</a:t>
              </a:r>
            </a:p>
          </p:txBody>
        </p:sp>
        <p:sp>
          <p:nvSpPr>
            <p:cNvPr id="23" name="Oval 22">
              <a:extLst>
                <a:ext uri="{FF2B5EF4-FFF2-40B4-BE49-F238E27FC236}">
                  <a16:creationId xmlns:a16="http://schemas.microsoft.com/office/drawing/2014/main" id="{C8900888-66EC-4B79-B383-E301E9208043}"/>
                </a:ext>
              </a:extLst>
            </p:cNvPr>
            <p:cNvSpPr/>
            <p:nvPr/>
          </p:nvSpPr>
          <p:spPr>
            <a:xfrm>
              <a:off x="10132704" y="3000991"/>
              <a:ext cx="1783250" cy="7587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Oval 23">
              <a:extLst>
                <a:ext uri="{FF2B5EF4-FFF2-40B4-BE49-F238E27FC236}">
                  <a16:creationId xmlns:a16="http://schemas.microsoft.com/office/drawing/2014/main" id="{0E1C1B45-9C6D-4085-8432-47307F332F5D}"/>
                </a:ext>
              </a:extLst>
            </p:cNvPr>
            <p:cNvSpPr/>
            <p:nvPr/>
          </p:nvSpPr>
          <p:spPr>
            <a:xfrm>
              <a:off x="10558994" y="4065776"/>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5" name="TextBox 24">
              <a:extLst>
                <a:ext uri="{FF2B5EF4-FFF2-40B4-BE49-F238E27FC236}">
                  <a16:creationId xmlns:a16="http://schemas.microsoft.com/office/drawing/2014/main" id="{FA121B47-3EF9-48A9-BB83-A591C15F3794}"/>
                </a:ext>
              </a:extLst>
            </p:cNvPr>
            <p:cNvSpPr txBox="1"/>
            <p:nvPr/>
          </p:nvSpPr>
          <p:spPr>
            <a:xfrm>
              <a:off x="10558995" y="4065776"/>
              <a:ext cx="1073853" cy="261610"/>
            </a:xfrm>
            <a:prstGeom prst="rect">
              <a:avLst/>
            </a:prstGeom>
            <a:noFill/>
          </p:spPr>
          <p:txBody>
            <a:bodyPr wrap="square" rtlCol="0">
              <a:spAutoFit/>
            </a:bodyPr>
            <a:lstStyle/>
            <a:p>
              <a:pPr algn="ctr"/>
              <a:r>
                <a:rPr lang="en-US" sz="1100" dirty="0"/>
                <a:t>email</a:t>
              </a:r>
            </a:p>
          </p:txBody>
        </p:sp>
        <p:sp>
          <p:nvSpPr>
            <p:cNvPr id="26" name="Oval 25">
              <a:extLst>
                <a:ext uri="{FF2B5EF4-FFF2-40B4-BE49-F238E27FC236}">
                  <a16:creationId xmlns:a16="http://schemas.microsoft.com/office/drawing/2014/main" id="{62DE68AA-D725-4331-8EF8-13A91C1782A8}"/>
                </a:ext>
              </a:extLst>
            </p:cNvPr>
            <p:cNvSpPr/>
            <p:nvPr/>
          </p:nvSpPr>
          <p:spPr>
            <a:xfrm>
              <a:off x="8632566" y="4733523"/>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 name="TextBox 26">
              <a:extLst>
                <a:ext uri="{FF2B5EF4-FFF2-40B4-BE49-F238E27FC236}">
                  <a16:creationId xmlns:a16="http://schemas.microsoft.com/office/drawing/2014/main" id="{C152C5E2-E1A3-4F7B-8AC2-BEBCB681BC8F}"/>
                </a:ext>
              </a:extLst>
            </p:cNvPr>
            <p:cNvSpPr txBox="1"/>
            <p:nvPr/>
          </p:nvSpPr>
          <p:spPr>
            <a:xfrm>
              <a:off x="8632567" y="4733523"/>
              <a:ext cx="1073853" cy="261610"/>
            </a:xfrm>
            <a:prstGeom prst="rect">
              <a:avLst/>
            </a:prstGeom>
            <a:noFill/>
          </p:spPr>
          <p:txBody>
            <a:bodyPr wrap="square" rtlCol="0">
              <a:spAutoFit/>
            </a:bodyPr>
            <a:lstStyle/>
            <a:p>
              <a:pPr algn="ctr"/>
              <a:r>
                <a:rPr lang="en-US" sz="1100" dirty="0" err="1"/>
                <a:t>YoJ</a:t>
              </a:r>
              <a:endParaRPr lang="en-US" sz="1100" dirty="0"/>
            </a:p>
          </p:txBody>
        </p:sp>
        <p:sp>
          <p:nvSpPr>
            <p:cNvPr id="28" name="Oval 27">
              <a:extLst>
                <a:ext uri="{FF2B5EF4-FFF2-40B4-BE49-F238E27FC236}">
                  <a16:creationId xmlns:a16="http://schemas.microsoft.com/office/drawing/2014/main" id="{8861FAD5-2B21-4B26-9151-BBBACF016D1E}"/>
                </a:ext>
              </a:extLst>
            </p:cNvPr>
            <p:cNvSpPr/>
            <p:nvPr/>
          </p:nvSpPr>
          <p:spPr>
            <a:xfrm>
              <a:off x="5993490" y="4682870"/>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 name="TextBox 28">
              <a:extLst>
                <a:ext uri="{FF2B5EF4-FFF2-40B4-BE49-F238E27FC236}">
                  <a16:creationId xmlns:a16="http://schemas.microsoft.com/office/drawing/2014/main" id="{4D193EA6-4D32-4B20-87C5-8522255C31D7}"/>
                </a:ext>
              </a:extLst>
            </p:cNvPr>
            <p:cNvSpPr txBox="1"/>
            <p:nvPr/>
          </p:nvSpPr>
          <p:spPr>
            <a:xfrm>
              <a:off x="5993491" y="4682870"/>
              <a:ext cx="1073853" cy="261610"/>
            </a:xfrm>
            <a:prstGeom prst="rect">
              <a:avLst/>
            </a:prstGeom>
            <a:noFill/>
          </p:spPr>
          <p:txBody>
            <a:bodyPr wrap="square" rtlCol="0">
              <a:spAutoFit/>
            </a:bodyPr>
            <a:lstStyle/>
            <a:p>
              <a:pPr algn="ctr"/>
              <a:r>
                <a:rPr lang="en-US" sz="1100" dirty="0" err="1"/>
                <a:t>cgpa</a:t>
              </a:r>
              <a:endParaRPr lang="en-US" sz="1100" dirty="0"/>
            </a:p>
          </p:txBody>
        </p:sp>
        <p:sp>
          <p:nvSpPr>
            <p:cNvPr id="30" name="Oval 29">
              <a:extLst>
                <a:ext uri="{FF2B5EF4-FFF2-40B4-BE49-F238E27FC236}">
                  <a16:creationId xmlns:a16="http://schemas.microsoft.com/office/drawing/2014/main" id="{16C0ABCC-9C66-453E-BBE7-DFBA34460CF2}"/>
                </a:ext>
              </a:extLst>
            </p:cNvPr>
            <p:cNvSpPr/>
            <p:nvPr/>
          </p:nvSpPr>
          <p:spPr>
            <a:xfrm>
              <a:off x="10487403" y="4674905"/>
              <a:ext cx="1002264" cy="34286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1" name="TextBox 30">
              <a:extLst>
                <a:ext uri="{FF2B5EF4-FFF2-40B4-BE49-F238E27FC236}">
                  <a16:creationId xmlns:a16="http://schemas.microsoft.com/office/drawing/2014/main" id="{C5674C3B-29AF-406D-9505-91919D4B54E6}"/>
                </a:ext>
              </a:extLst>
            </p:cNvPr>
            <p:cNvSpPr txBox="1"/>
            <p:nvPr/>
          </p:nvSpPr>
          <p:spPr>
            <a:xfrm>
              <a:off x="10471133" y="4685549"/>
              <a:ext cx="1073853" cy="261610"/>
            </a:xfrm>
            <a:prstGeom prst="rect">
              <a:avLst/>
            </a:prstGeom>
            <a:noFill/>
          </p:spPr>
          <p:txBody>
            <a:bodyPr wrap="square" rtlCol="0">
              <a:spAutoFit/>
            </a:bodyPr>
            <a:lstStyle/>
            <a:p>
              <a:pPr algn="ctr"/>
              <a:r>
                <a:rPr lang="en-US" sz="1100" dirty="0">
                  <a:ln>
                    <a:solidFill>
                      <a:schemeClr val="tx1"/>
                    </a:solidFill>
                    <a:prstDash val="dash"/>
                  </a:ln>
                </a:rPr>
                <a:t>age</a:t>
              </a:r>
            </a:p>
          </p:txBody>
        </p:sp>
        <p:cxnSp>
          <p:nvCxnSpPr>
            <p:cNvPr id="32" name="Straight Connector 31">
              <a:extLst>
                <a:ext uri="{FF2B5EF4-FFF2-40B4-BE49-F238E27FC236}">
                  <a16:creationId xmlns:a16="http://schemas.microsoft.com/office/drawing/2014/main" id="{3EF1C3D5-57C5-47C2-AA39-CCE52CFB0238}"/>
                </a:ext>
              </a:extLst>
            </p:cNvPr>
            <p:cNvCxnSpPr>
              <a:endCxn id="8" idx="2"/>
            </p:cNvCxnSpPr>
            <p:nvPr/>
          </p:nvCxnSpPr>
          <p:spPr>
            <a:xfrm flipH="1" flipV="1">
              <a:off x="5212508" y="2666744"/>
              <a:ext cx="963214" cy="858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C52342C-CEE7-4B31-A39A-8F7C3B4BA009}"/>
                </a:ext>
              </a:extLst>
            </p:cNvPr>
            <p:cNvCxnSpPr>
              <a:cxnSpLocks/>
              <a:endCxn id="10" idx="2"/>
            </p:cNvCxnSpPr>
            <p:nvPr/>
          </p:nvCxnSpPr>
          <p:spPr>
            <a:xfrm flipH="1" flipV="1">
              <a:off x="6959959" y="2650814"/>
              <a:ext cx="35795" cy="874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1D85F8-B658-4762-A69C-5B2B0813BD4E}"/>
                </a:ext>
              </a:extLst>
            </p:cNvPr>
            <p:cNvCxnSpPr>
              <a:cxnSpLocks/>
              <a:stCxn id="10" idx="0"/>
              <a:endCxn id="12" idx="2"/>
            </p:cNvCxnSpPr>
            <p:nvPr/>
          </p:nvCxnSpPr>
          <p:spPr>
            <a:xfrm flipH="1" flipV="1">
              <a:off x="6178976" y="2076345"/>
              <a:ext cx="780983" cy="312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4BB841-ABC7-49A5-929C-F0A614DB3FF0}"/>
                </a:ext>
              </a:extLst>
            </p:cNvPr>
            <p:cNvCxnSpPr>
              <a:cxnSpLocks/>
              <a:stCxn id="10" idx="0"/>
              <a:endCxn id="14" idx="2"/>
            </p:cNvCxnSpPr>
            <p:nvPr/>
          </p:nvCxnSpPr>
          <p:spPr>
            <a:xfrm flipH="1" flipV="1">
              <a:off x="6959958" y="1590362"/>
              <a:ext cx="1" cy="798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0E28D7-EAFB-448B-859A-EDC135F2F2B9}"/>
                </a:ext>
              </a:extLst>
            </p:cNvPr>
            <p:cNvCxnSpPr>
              <a:cxnSpLocks/>
              <a:stCxn id="10" idx="0"/>
              <a:endCxn id="16" idx="2"/>
            </p:cNvCxnSpPr>
            <p:nvPr/>
          </p:nvCxnSpPr>
          <p:spPr>
            <a:xfrm flipV="1">
              <a:off x="6959959" y="2076345"/>
              <a:ext cx="995756" cy="312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C00A45-A706-4056-A207-D11B02B377C8}"/>
                </a:ext>
              </a:extLst>
            </p:cNvPr>
            <p:cNvCxnSpPr>
              <a:cxnSpLocks/>
              <a:endCxn id="18" idx="2"/>
            </p:cNvCxnSpPr>
            <p:nvPr/>
          </p:nvCxnSpPr>
          <p:spPr>
            <a:xfrm flipV="1">
              <a:off x="7794638" y="2650814"/>
              <a:ext cx="629667" cy="901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519071-732C-4704-92FB-6FC093E2EB6A}"/>
                </a:ext>
              </a:extLst>
            </p:cNvPr>
            <p:cNvCxnSpPr>
              <a:cxnSpLocks/>
              <a:endCxn id="20" idx="2"/>
            </p:cNvCxnSpPr>
            <p:nvPr/>
          </p:nvCxnSpPr>
          <p:spPr>
            <a:xfrm flipV="1">
              <a:off x="8725311" y="2875927"/>
              <a:ext cx="1026667" cy="653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83DBF5-19EE-4229-B05F-54E58C53AF28}"/>
                </a:ext>
              </a:extLst>
            </p:cNvPr>
            <p:cNvCxnSpPr>
              <a:cxnSpLocks/>
              <a:endCxn id="22" idx="1"/>
            </p:cNvCxnSpPr>
            <p:nvPr/>
          </p:nvCxnSpPr>
          <p:spPr>
            <a:xfrm flipV="1">
              <a:off x="9738146" y="3285180"/>
              <a:ext cx="479165" cy="480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9A9B89-7058-4E48-AA17-9A33F711AA8E}"/>
                </a:ext>
              </a:extLst>
            </p:cNvPr>
            <p:cNvCxnSpPr>
              <a:cxnSpLocks/>
              <a:endCxn id="25" idx="1"/>
            </p:cNvCxnSpPr>
            <p:nvPr/>
          </p:nvCxnSpPr>
          <p:spPr>
            <a:xfrm>
              <a:off x="9745062" y="3936870"/>
              <a:ext cx="813933" cy="259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F61FA8-8A30-4FF5-9E07-D911EF2B9ED6}"/>
                </a:ext>
              </a:extLst>
            </p:cNvPr>
            <p:cNvCxnSpPr>
              <a:cxnSpLocks/>
              <a:endCxn id="31" idx="0"/>
            </p:cNvCxnSpPr>
            <p:nvPr/>
          </p:nvCxnSpPr>
          <p:spPr>
            <a:xfrm>
              <a:off x="9753400" y="4252078"/>
              <a:ext cx="1254660" cy="433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DDEA1931-E5DE-490E-AEFD-B49601E0ECBF}"/>
                </a:ext>
              </a:extLst>
            </p:cNvPr>
            <p:cNvCxnSpPr>
              <a:cxnSpLocks/>
              <a:endCxn id="27" idx="0"/>
            </p:cNvCxnSpPr>
            <p:nvPr/>
          </p:nvCxnSpPr>
          <p:spPr>
            <a:xfrm>
              <a:off x="8940383" y="4423883"/>
              <a:ext cx="229111" cy="309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AB2F05-2E9D-4A26-B531-7394317C26D4}"/>
                </a:ext>
              </a:extLst>
            </p:cNvPr>
            <p:cNvCxnSpPr>
              <a:cxnSpLocks/>
            </p:cNvCxnSpPr>
            <p:nvPr/>
          </p:nvCxnSpPr>
          <p:spPr>
            <a:xfrm flipH="1">
              <a:off x="6805085" y="4408641"/>
              <a:ext cx="416167" cy="30964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6467B15-041B-4FCD-B660-296A89BCD2FE}"/>
                </a:ext>
              </a:extLst>
            </p:cNvPr>
            <p:cNvSpPr/>
            <p:nvPr/>
          </p:nvSpPr>
          <p:spPr>
            <a:xfrm>
              <a:off x="534839" y="1741012"/>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TextBox 43">
              <a:extLst>
                <a:ext uri="{FF2B5EF4-FFF2-40B4-BE49-F238E27FC236}">
                  <a16:creationId xmlns:a16="http://schemas.microsoft.com/office/drawing/2014/main" id="{FE78E1CB-441A-492C-BEA4-503195D59432}"/>
                </a:ext>
              </a:extLst>
            </p:cNvPr>
            <p:cNvSpPr txBox="1"/>
            <p:nvPr/>
          </p:nvSpPr>
          <p:spPr>
            <a:xfrm>
              <a:off x="832006" y="1864970"/>
              <a:ext cx="1065805" cy="261610"/>
            </a:xfrm>
            <a:prstGeom prst="rect">
              <a:avLst/>
            </a:prstGeom>
            <a:noFill/>
          </p:spPr>
          <p:txBody>
            <a:bodyPr wrap="square" rtlCol="0">
              <a:spAutoFit/>
            </a:bodyPr>
            <a:lstStyle/>
            <a:p>
              <a:r>
                <a:rPr lang="en-US" sz="1100" dirty="0"/>
                <a:t>Course</a:t>
              </a:r>
            </a:p>
          </p:txBody>
        </p:sp>
        <p:sp>
          <p:nvSpPr>
            <p:cNvPr id="45" name="Rectangle 44">
              <a:extLst>
                <a:ext uri="{FF2B5EF4-FFF2-40B4-BE49-F238E27FC236}">
                  <a16:creationId xmlns:a16="http://schemas.microsoft.com/office/drawing/2014/main" id="{388CC03E-B159-4FEB-B208-02318ADAF99A}"/>
                </a:ext>
              </a:extLst>
            </p:cNvPr>
            <p:cNvSpPr/>
            <p:nvPr/>
          </p:nvSpPr>
          <p:spPr>
            <a:xfrm>
              <a:off x="459081" y="4206711"/>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6" name="TextBox 45">
              <a:extLst>
                <a:ext uri="{FF2B5EF4-FFF2-40B4-BE49-F238E27FC236}">
                  <a16:creationId xmlns:a16="http://schemas.microsoft.com/office/drawing/2014/main" id="{161E35D7-BD24-40F8-B3DE-6ADC0D96D267}"/>
                </a:ext>
              </a:extLst>
            </p:cNvPr>
            <p:cNvSpPr txBox="1"/>
            <p:nvPr/>
          </p:nvSpPr>
          <p:spPr>
            <a:xfrm>
              <a:off x="756248" y="4330669"/>
              <a:ext cx="1141563" cy="261610"/>
            </a:xfrm>
            <a:prstGeom prst="rect">
              <a:avLst/>
            </a:prstGeom>
            <a:noFill/>
          </p:spPr>
          <p:txBody>
            <a:bodyPr wrap="square" rtlCol="0">
              <a:spAutoFit/>
            </a:bodyPr>
            <a:lstStyle/>
            <a:p>
              <a:r>
                <a:rPr lang="en-US" sz="1100" dirty="0"/>
                <a:t>Section</a:t>
              </a:r>
            </a:p>
          </p:txBody>
        </p:sp>
        <p:sp>
          <p:nvSpPr>
            <p:cNvPr id="47" name="Rectangle 46">
              <a:extLst>
                <a:ext uri="{FF2B5EF4-FFF2-40B4-BE49-F238E27FC236}">
                  <a16:creationId xmlns:a16="http://schemas.microsoft.com/office/drawing/2014/main" id="{30F5CDD7-2D93-4480-B34F-144A3BEE34F6}"/>
                </a:ext>
              </a:extLst>
            </p:cNvPr>
            <p:cNvSpPr/>
            <p:nvPr/>
          </p:nvSpPr>
          <p:spPr>
            <a:xfrm>
              <a:off x="4333803" y="5640520"/>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8" name="TextBox 47">
              <a:extLst>
                <a:ext uri="{FF2B5EF4-FFF2-40B4-BE49-F238E27FC236}">
                  <a16:creationId xmlns:a16="http://schemas.microsoft.com/office/drawing/2014/main" id="{A9B78394-C961-48A9-95D3-AA4F0C98D1C6}"/>
                </a:ext>
              </a:extLst>
            </p:cNvPr>
            <p:cNvSpPr txBox="1"/>
            <p:nvPr/>
          </p:nvSpPr>
          <p:spPr>
            <a:xfrm>
              <a:off x="4630970" y="5764478"/>
              <a:ext cx="1065805" cy="261610"/>
            </a:xfrm>
            <a:prstGeom prst="rect">
              <a:avLst/>
            </a:prstGeom>
            <a:noFill/>
          </p:spPr>
          <p:txBody>
            <a:bodyPr wrap="square" rtlCol="0">
              <a:spAutoFit/>
            </a:bodyPr>
            <a:lstStyle/>
            <a:p>
              <a:r>
                <a:rPr lang="en-US" sz="1100" dirty="0"/>
                <a:t>Faculty</a:t>
              </a:r>
            </a:p>
          </p:txBody>
        </p:sp>
        <p:sp>
          <p:nvSpPr>
            <p:cNvPr id="49" name="Rectangle 48">
              <a:extLst>
                <a:ext uri="{FF2B5EF4-FFF2-40B4-BE49-F238E27FC236}">
                  <a16:creationId xmlns:a16="http://schemas.microsoft.com/office/drawing/2014/main" id="{95702FA9-FB78-4BE4-8361-790930B398F3}"/>
                </a:ext>
              </a:extLst>
            </p:cNvPr>
            <p:cNvSpPr/>
            <p:nvPr/>
          </p:nvSpPr>
          <p:spPr>
            <a:xfrm>
              <a:off x="9169494" y="5767564"/>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TextBox 49">
              <a:extLst>
                <a:ext uri="{FF2B5EF4-FFF2-40B4-BE49-F238E27FC236}">
                  <a16:creationId xmlns:a16="http://schemas.microsoft.com/office/drawing/2014/main" id="{C325AE6B-F6BC-4195-9DD9-3FA00A06D9D2}"/>
                </a:ext>
              </a:extLst>
            </p:cNvPr>
            <p:cNvSpPr txBox="1"/>
            <p:nvPr/>
          </p:nvSpPr>
          <p:spPr>
            <a:xfrm>
              <a:off x="9466661" y="5891522"/>
              <a:ext cx="1065805" cy="261610"/>
            </a:xfrm>
            <a:prstGeom prst="rect">
              <a:avLst/>
            </a:prstGeom>
            <a:noFill/>
          </p:spPr>
          <p:txBody>
            <a:bodyPr wrap="square" rtlCol="0">
              <a:spAutoFit/>
            </a:bodyPr>
            <a:lstStyle/>
            <a:p>
              <a:r>
                <a:rPr lang="en-US" sz="1100" dirty="0"/>
                <a:t>RC</a:t>
              </a:r>
            </a:p>
          </p:txBody>
        </p:sp>
        <p:sp>
          <p:nvSpPr>
            <p:cNvPr id="51" name="Rectangle 50">
              <a:extLst>
                <a:ext uri="{FF2B5EF4-FFF2-40B4-BE49-F238E27FC236}">
                  <a16:creationId xmlns:a16="http://schemas.microsoft.com/office/drawing/2014/main" id="{8EE7E00F-25FC-482E-B6EA-E9FBF690FEB5}"/>
                </a:ext>
              </a:extLst>
            </p:cNvPr>
            <p:cNvSpPr/>
            <p:nvPr/>
          </p:nvSpPr>
          <p:spPr>
            <a:xfrm>
              <a:off x="366070" y="4049052"/>
              <a:ext cx="1773282" cy="96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Diamond 52">
              <a:extLst>
                <a:ext uri="{FF2B5EF4-FFF2-40B4-BE49-F238E27FC236}">
                  <a16:creationId xmlns:a16="http://schemas.microsoft.com/office/drawing/2014/main" id="{F67D8E54-6390-494D-A8A7-F4F38FB98BD8}"/>
                </a:ext>
              </a:extLst>
            </p:cNvPr>
            <p:cNvSpPr/>
            <p:nvPr/>
          </p:nvSpPr>
          <p:spPr>
            <a:xfrm>
              <a:off x="700543" y="2800135"/>
              <a:ext cx="1276785"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2" name="Diamond 51">
              <a:extLst>
                <a:ext uri="{FF2B5EF4-FFF2-40B4-BE49-F238E27FC236}">
                  <a16:creationId xmlns:a16="http://schemas.microsoft.com/office/drawing/2014/main" id="{34B69FBB-0433-4105-BB59-3EA7243DAF16}"/>
                </a:ext>
              </a:extLst>
            </p:cNvPr>
            <p:cNvSpPr/>
            <p:nvPr/>
          </p:nvSpPr>
          <p:spPr>
            <a:xfrm>
              <a:off x="752377" y="2920838"/>
              <a:ext cx="1149189" cy="72650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has</a:t>
              </a:r>
            </a:p>
          </p:txBody>
        </p:sp>
        <p:cxnSp>
          <p:nvCxnSpPr>
            <p:cNvPr id="55" name="Straight Connector 54">
              <a:extLst>
                <a:ext uri="{FF2B5EF4-FFF2-40B4-BE49-F238E27FC236}">
                  <a16:creationId xmlns:a16="http://schemas.microsoft.com/office/drawing/2014/main" id="{16E84607-E536-4F5D-9F7C-6D141ACB0F07}"/>
                </a:ext>
              </a:extLst>
            </p:cNvPr>
            <p:cNvCxnSpPr>
              <a:cxnSpLocks/>
            </p:cNvCxnSpPr>
            <p:nvPr/>
          </p:nvCxnSpPr>
          <p:spPr>
            <a:xfrm flipH="1">
              <a:off x="1395983" y="2326635"/>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1A23A1B2-5087-4B2D-B9BA-D655F3DDBCAF}"/>
                </a:ext>
              </a:extLst>
            </p:cNvPr>
            <p:cNvCxnSpPr>
              <a:cxnSpLocks/>
            </p:cNvCxnSpPr>
            <p:nvPr/>
          </p:nvCxnSpPr>
          <p:spPr>
            <a:xfrm flipH="1">
              <a:off x="1252671" y="3669488"/>
              <a:ext cx="5346" cy="4735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806464C1-A3D6-442B-B372-D46BC6F01DF8}"/>
                </a:ext>
              </a:extLst>
            </p:cNvPr>
            <p:cNvCxnSpPr>
              <a:cxnSpLocks/>
            </p:cNvCxnSpPr>
            <p:nvPr/>
          </p:nvCxnSpPr>
          <p:spPr>
            <a:xfrm flipH="1">
              <a:off x="1350881" y="3683687"/>
              <a:ext cx="5346" cy="473500"/>
            </a:xfrm>
            <a:prstGeom prst="line">
              <a:avLst/>
            </a:prstGeom>
          </p:spPr>
          <p:style>
            <a:lnRef idx="3">
              <a:schemeClr val="dk1"/>
            </a:lnRef>
            <a:fillRef idx="0">
              <a:schemeClr val="dk1"/>
            </a:fillRef>
            <a:effectRef idx="2">
              <a:schemeClr val="dk1"/>
            </a:effectRef>
            <a:fontRef idx="minor">
              <a:schemeClr val="tx1"/>
            </a:fontRef>
          </p:style>
        </p:cxnSp>
        <p:sp>
          <p:nvSpPr>
            <p:cNvPr id="64" name="Diamond 63">
              <a:extLst>
                <a:ext uri="{FF2B5EF4-FFF2-40B4-BE49-F238E27FC236}">
                  <a16:creationId xmlns:a16="http://schemas.microsoft.com/office/drawing/2014/main" id="{92585C40-0B83-4A13-9082-DDAB96469B15}"/>
                </a:ext>
              </a:extLst>
            </p:cNvPr>
            <p:cNvSpPr/>
            <p:nvPr/>
          </p:nvSpPr>
          <p:spPr>
            <a:xfrm>
              <a:off x="6772545" y="4909889"/>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5" name="TextBox 64">
              <a:extLst>
                <a:ext uri="{FF2B5EF4-FFF2-40B4-BE49-F238E27FC236}">
                  <a16:creationId xmlns:a16="http://schemas.microsoft.com/office/drawing/2014/main" id="{F99F3202-B6FF-4C6F-A238-A6E0B97D355D}"/>
                </a:ext>
              </a:extLst>
            </p:cNvPr>
            <p:cNvSpPr txBox="1"/>
            <p:nvPr/>
          </p:nvSpPr>
          <p:spPr>
            <a:xfrm>
              <a:off x="6852966" y="5206492"/>
              <a:ext cx="1084414" cy="261610"/>
            </a:xfrm>
            <a:prstGeom prst="rect">
              <a:avLst/>
            </a:prstGeom>
            <a:noFill/>
          </p:spPr>
          <p:txBody>
            <a:bodyPr wrap="square" rtlCol="0">
              <a:spAutoFit/>
            </a:bodyPr>
            <a:lstStyle/>
            <a:p>
              <a:r>
                <a:rPr lang="en-US" sz="1100" dirty="0"/>
                <a:t>belongs</a:t>
              </a:r>
            </a:p>
          </p:txBody>
        </p:sp>
        <p:sp>
          <p:nvSpPr>
            <p:cNvPr id="66" name="Diamond 65">
              <a:extLst>
                <a:ext uri="{FF2B5EF4-FFF2-40B4-BE49-F238E27FC236}">
                  <a16:creationId xmlns:a16="http://schemas.microsoft.com/office/drawing/2014/main" id="{89DACF82-D8AE-43E4-ADAE-2D9981EB7CC4}"/>
                </a:ext>
              </a:extLst>
            </p:cNvPr>
            <p:cNvSpPr/>
            <p:nvPr/>
          </p:nvSpPr>
          <p:spPr>
            <a:xfrm>
              <a:off x="6763799" y="5905511"/>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7" name="TextBox 66">
              <a:extLst>
                <a:ext uri="{FF2B5EF4-FFF2-40B4-BE49-F238E27FC236}">
                  <a16:creationId xmlns:a16="http://schemas.microsoft.com/office/drawing/2014/main" id="{40C7E574-1982-4FD9-8008-19272044166E}"/>
                </a:ext>
              </a:extLst>
            </p:cNvPr>
            <p:cNvSpPr txBox="1"/>
            <p:nvPr/>
          </p:nvSpPr>
          <p:spPr>
            <a:xfrm>
              <a:off x="6872395" y="6241730"/>
              <a:ext cx="1084414" cy="261610"/>
            </a:xfrm>
            <a:prstGeom prst="rect">
              <a:avLst/>
            </a:prstGeom>
            <a:noFill/>
          </p:spPr>
          <p:txBody>
            <a:bodyPr wrap="square" rtlCol="0">
              <a:spAutoFit/>
            </a:bodyPr>
            <a:lstStyle/>
            <a:p>
              <a:pPr algn="ctr"/>
              <a:r>
                <a:rPr lang="en-US" sz="1100" dirty="0"/>
                <a:t>heads</a:t>
              </a:r>
            </a:p>
          </p:txBody>
        </p:sp>
        <p:cxnSp>
          <p:nvCxnSpPr>
            <p:cNvPr id="70" name="Straight Connector 69">
              <a:extLst>
                <a:ext uri="{FF2B5EF4-FFF2-40B4-BE49-F238E27FC236}">
                  <a16:creationId xmlns:a16="http://schemas.microsoft.com/office/drawing/2014/main" id="{3C2E0F8F-9976-4299-9C11-988195D7B72E}"/>
                </a:ext>
              </a:extLst>
            </p:cNvPr>
            <p:cNvCxnSpPr>
              <a:cxnSpLocks/>
              <a:stCxn id="105" idx="3"/>
              <a:endCxn id="47" idx="0"/>
            </p:cNvCxnSpPr>
            <p:nvPr/>
          </p:nvCxnSpPr>
          <p:spPr>
            <a:xfrm>
              <a:off x="4261999" y="4657969"/>
              <a:ext cx="865434" cy="982551"/>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47DC7072-597E-46D2-903B-1332B1552E4D}"/>
                </a:ext>
              </a:extLst>
            </p:cNvPr>
            <p:cNvCxnSpPr>
              <a:cxnSpLocks/>
            </p:cNvCxnSpPr>
            <p:nvPr/>
          </p:nvCxnSpPr>
          <p:spPr>
            <a:xfrm flipV="1">
              <a:off x="5947607" y="5389741"/>
              <a:ext cx="809759" cy="634738"/>
            </a:xfrm>
            <a:prstGeom prst="line">
              <a:avLst/>
            </a:prstGeom>
            <a:ln w="57150"/>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D2E806A2-62A2-44C2-99CE-D6052CA8EB99}"/>
                </a:ext>
              </a:extLst>
            </p:cNvPr>
            <p:cNvCxnSpPr>
              <a:cxnSpLocks/>
              <a:endCxn id="67" idx="1"/>
            </p:cNvCxnSpPr>
            <p:nvPr/>
          </p:nvCxnSpPr>
          <p:spPr>
            <a:xfrm>
              <a:off x="5921063" y="6024480"/>
              <a:ext cx="951332" cy="348055"/>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1F6ED768-B1EB-4A28-ABE7-EDC0F6A65AB0}"/>
                </a:ext>
              </a:extLst>
            </p:cNvPr>
            <p:cNvCxnSpPr>
              <a:cxnSpLocks/>
              <a:endCxn id="49" idx="1"/>
            </p:cNvCxnSpPr>
            <p:nvPr/>
          </p:nvCxnSpPr>
          <p:spPr>
            <a:xfrm>
              <a:off x="7896652" y="5400310"/>
              <a:ext cx="1272842" cy="695962"/>
            </a:xfrm>
            <a:prstGeom prst="line">
              <a:avLst/>
            </a:prstGeom>
            <a:ln w="57150"/>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7C02B848-281F-4237-8C6D-9A73C15EEAC2}"/>
                </a:ext>
              </a:extLst>
            </p:cNvPr>
            <p:cNvCxnSpPr>
              <a:cxnSpLocks/>
              <a:stCxn id="67" idx="3"/>
              <a:endCxn id="49" idx="1"/>
            </p:cNvCxnSpPr>
            <p:nvPr/>
          </p:nvCxnSpPr>
          <p:spPr>
            <a:xfrm flipV="1">
              <a:off x="7956809" y="6096272"/>
              <a:ext cx="1212685" cy="276263"/>
            </a:xfrm>
            <a:prstGeom prst="line">
              <a:avLst/>
            </a:prstGeom>
            <a:ln w="57150"/>
          </p:spPr>
          <p:style>
            <a:lnRef idx="3">
              <a:schemeClr val="dk1"/>
            </a:lnRef>
            <a:fillRef idx="0">
              <a:schemeClr val="dk1"/>
            </a:fillRef>
            <a:effectRef idx="2">
              <a:schemeClr val="dk1"/>
            </a:effectRef>
            <a:fontRef idx="minor">
              <a:schemeClr val="tx1"/>
            </a:fontRef>
          </p:style>
        </p:cxnSp>
        <p:sp>
          <p:nvSpPr>
            <p:cNvPr id="86" name="Diamond 85">
              <a:extLst>
                <a:ext uri="{FF2B5EF4-FFF2-40B4-BE49-F238E27FC236}">
                  <a16:creationId xmlns:a16="http://schemas.microsoft.com/office/drawing/2014/main" id="{89824C67-813D-49C2-8FEA-B0C5975B2BB4}"/>
                </a:ext>
              </a:extLst>
            </p:cNvPr>
            <p:cNvSpPr/>
            <p:nvPr/>
          </p:nvSpPr>
          <p:spPr>
            <a:xfrm>
              <a:off x="2441193" y="2419873"/>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7" name="TextBox 86">
              <a:extLst>
                <a:ext uri="{FF2B5EF4-FFF2-40B4-BE49-F238E27FC236}">
                  <a16:creationId xmlns:a16="http://schemas.microsoft.com/office/drawing/2014/main" id="{FCCC15CE-9D47-4C24-B310-F13E61995933}"/>
                </a:ext>
              </a:extLst>
            </p:cNvPr>
            <p:cNvSpPr txBox="1"/>
            <p:nvPr/>
          </p:nvSpPr>
          <p:spPr>
            <a:xfrm>
              <a:off x="2536793" y="2712876"/>
              <a:ext cx="1084414" cy="261610"/>
            </a:xfrm>
            <a:prstGeom prst="rect">
              <a:avLst/>
            </a:prstGeom>
            <a:noFill/>
          </p:spPr>
          <p:txBody>
            <a:bodyPr wrap="square" rtlCol="0">
              <a:spAutoFit/>
            </a:bodyPr>
            <a:lstStyle/>
            <a:p>
              <a:pPr algn="ctr"/>
              <a:r>
                <a:rPr lang="en-US" sz="1100" dirty="0"/>
                <a:t>PR</a:t>
              </a:r>
            </a:p>
          </p:txBody>
        </p:sp>
        <p:cxnSp>
          <p:nvCxnSpPr>
            <p:cNvPr id="88" name="Straight Connector 87">
              <a:extLst>
                <a:ext uri="{FF2B5EF4-FFF2-40B4-BE49-F238E27FC236}">
                  <a16:creationId xmlns:a16="http://schemas.microsoft.com/office/drawing/2014/main" id="{210C0AF1-38BD-456F-8D44-A4DC70D1565D}"/>
                </a:ext>
              </a:extLst>
            </p:cNvPr>
            <p:cNvCxnSpPr>
              <a:cxnSpLocks/>
              <a:stCxn id="3" idx="3"/>
              <a:endCxn id="86" idx="1"/>
            </p:cNvCxnSpPr>
            <p:nvPr/>
          </p:nvCxnSpPr>
          <p:spPr>
            <a:xfrm>
              <a:off x="2122099" y="2069720"/>
              <a:ext cx="319094" cy="826405"/>
            </a:xfrm>
            <a:prstGeom prst="line">
              <a:avLst/>
            </a:prstGeom>
          </p:spPr>
          <p:style>
            <a:lnRef idx="3">
              <a:schemeClr val="dk1"/>
            </a:lnRef>
            <a:fillRef idx="0">
              <a:schemeClr val="dk1"/>
            </a:fillRef>
            <a:effectRef idx="2">
              <a:schemeClr val="dk1"/>
            </a:effectRef>
            <a:fontRef idx="minor">
              <a:schemeClr val="tx1"/>
            </a:fontRef>
          </p:style>
        </p:cxnSp>
        <p:cxnSp>
          <p:nvCxnSpPr>
            <p:cNvPr id="91" name="Connector: Elbow 90">
              <a:extLst>
                <a:ext uri="{FF2B5EF4-FFF2-40B4-BE49-F238E27FC236}">
                  <a16:creationId xmlns:a16="http://schemas.microsoft.com/office/drawing/2014/main" id="{F2B430FB-3342-45BB-9963-3CF0F2BB8690}"/>
                </a:ext>
              </a:extLst>
            </p:cNvPr>
            <p:cNvCxnSpPr>
              <a:stCxn id="87" idx="3"/>
              <a:endCxn id="3" idx="0"/>
            </p:cNvCxnSpPr>
            <p:nvPr/>
          </p:nvCxnSpPr>
          <p:spPr>
            <a:xfrm flipH="1" flipV="1">
              <a:off x="1328469" y="1741012"/>
              <a:ext cx="2292738" cy="1102669"/>
            </a:xfrm>
            <a:prstGeom prst="bentConnector4">
              <a:avLst>
                <a:gd name="adj1" fmla="val -9971"/>
                <a:gd name="adj2" fmla="val 120732"/>
              </a:avLst>
            </a:prstGeom>
            <a:ln w="5715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12FD5382-73CF-4D84-8AEA-84498BCFF33E}"/>
                </a:ext>
              </a:extLst>
            </p:cNvPr>
            <p:cNvSpPr txBox="1"/>
            <p:nvPr/>
          </p:nvSpPr>
          <p:spPr>
            <a:xfrm>
              <a:off x="2405241" y="1543107"/>
              <a:ext cx="932824" cy="261610"/>
            </a:xfrm>
            <a:prstGeom prst="rect">
              <a:avLst/>
            </a:prstGeom>
            <a:noFill/>
          </p:spPr>
          <p:txBody>
            <a:bodyPr wrap="square" rtlCol="0">
              <a:spAutoFit/>
            </a:bodyPr>
            <a:lstStyle/>
            <a:p>
              <a:pPr algn="ctr"/>
              <a:r>
                <a:rPr lang="en-US" sz="1100" dirty="0"/>
                <a:t>(1,n)</a:t>
              </a:r>
            </a:p>
          </p:txBody>
        </p:sp>
        <p:sp>
          <p:nvSpPr>
            <p:cNvPr id="94" name="TextBox 93">
              <a:extLst>
                <a:ext uri="{FF2B5EF4-FFF2-40B4-BE49-F238E27FC236}">
                  <a16:creationId xmlns:a16="http://schemas.microsoft.com/office/drawing/2014/main" id="{64829F7C-6F7A-497C-8300-D9759F299C0C}"/>
                </a:ext>
              </a:extLst>
            </p:cNvPr>
            <p:cNvSpPr txBox="1"/>
            <p:nvPr/>
          </p:nvSpPr>
          <p:spPr>
            <a:xfrm>
              <a:off x="2127327" y="2213761"/>
              <a:ext cx="932824" cy="261610"/>
            </a:xfrm>
            <a:prstGeom prst="rect">
              <a:avLst/>
            </a:prstGeom>
            <a:noFill/>
          </p:spPr>
          <p:txBody>
            <a:bodyPr wrap="square" rtlCol="0">
              <a:spAutoFit/>
            </a:bodyPr>
            <a:lstStyle/>
            <a:p>
              <a:pPr algn="ctr"/>
              <a:r>
                <a:rPr lang="en-US" sz="1100" dirty="0"/>
                <a:t>(0,n)</a:t>
              </a:r>
            </a:p>
          </p:txBody>
        </p:sp>
        <p:sp>
          <p:nvSpPr>
            <p:cNvPr id="95" name="TextBox 94">
              <a:extLst>
                <a:ext uri="{FF2B5EF4-FFF2-40B4-BE49-F238E27FC236}">
                  <a16:creationId xmlns:a16="http://schemas.microsoft.com/office/drawing/2014/main" id="{5B114871-0E3C-4011-B3DB-02572B0A4C03}"/>
                </a:ext>
              </a:extLst>
            </p:cNvPr>
            <p:cNvSpPr txBox="1"/>
            <p:nvPr/>
          </p:nvSpPr>
          <p:spPr>
            <a:xfrm>
              <a:off x="1263568" y="2420961"/>
              <a:ext cx="932824" cy="261610"/>
            </a:xfrm>
            <a:prstGeom prst="rect">
              <a:avLst/>
            </a:prstGeom>
            <a:noFill/>
          </p:spPr>
          <p:txBody>
            <a:bodyPr wrap="square" rtlCol="0">
              <a:spAutoFit/>
            </a:bodyPr>
            <a:lstStyle/>
            <a:p>
              <a:pPr algn="ctr"/>
              <a:r>
                <a:rPr lang="en-US" sz="1100" dirty="0"/>
                <a:t>(1,n)</a:t>
              </a:r>
            </a:p>
          </p:txBody>
        </p:sp>
        <p:sp>
          <p:nvSpPr>
            <p:cNvPr id="96" name="TextBox 95">
              <a:extLst>
                <a:ext uri="{FF2B5EF4-FFF2-40B4-BE49-F238E27FC236}">
                  <a16:creationId xmlns:a16="http://schemas.microsoft.com/office/drawing/2014/main" id="{B066FAB8-5FCF-4864-B471-06879B1E3E15}"/>
                </a:ext>
              </a:extLst>
            </p:cNvPr>
            <p:cNvSpPr txBox="1"/>
            <p:nvPr/>
          </p:nvSpPr>
          <p:spPr>
            <a:xfrm>
              <a:off x="1452737" y="3734603"/>
              <a:ext cx="932824" cy="261610"/>
            </a:xfrm>
            <a:prstGeom prst="rect">
              <a:avLst/>
            </a:prstGeom>
            <a:noFill/>
          </p:spPr>
          <p:txBody>
            <a:bodyPr wrap="square" rtlCol="0">
              <a:spAutoFit/>
            </a:bodyPr>
            <a:lstStyle/>
            <a:p>
              <a:pPr algn="ctr"/>
              <a:r>
                <a:rPr lang="en-US" sz="1100" dirty="0"/>
                <a:t>(1,1)</a:t>
              </a:r>
            </a:p>
          </p:txBody>
        </p:sp>
        <p:sp>
          <p:nvSpPr>
            <p:cNvPr id="101" name="TextBox 100">
              <a:extLst>
                <a:ext uri="{FF2B5EF4-FFF2-40B4-BE49-F238E27FC236}">
                  <a16:creationId xmlns:a16="http://schemas.microsoft.com/office/drawing/2014/main" id="{B7EAC13B-EC7D-43DC-9C6B-D4BD579E3A75}"/>
                </a:ext>
              </a:extLst>
            </p:cNvPr>
            <p:cNvSpPr txBox="1"/>
            <p:nvPr/>
          </p:nvSpPr>
          <p:spPr>
            <a:xfrm>
              <a:off x="5630665" y="5419334"/>
              <a:ext cx="932824" cy="261610"/>
            </a:xfrm>
            <a:prstGeom prst="rect">
              <a:avLst/>
            </a:prstGeom>
            <a:noFill/>
          </p:spPr>
          <p:txBody>
            <a:bodyPr wrap="square" rtlCol="0">
              <a:spAutoFit/>
            </a:bodyPr>
            <a:lstStyle/>
            <a:p>
              <a:pPr algn="ctr"/>
              <a:r>
                <a:rPr lang="en-US" sz="1100" dirty="0"/>
                <a:t>(1,n)</a:t>
              </a:r>
            </a:p>
          </p:txBody>
        </p:sp>
        <p:sp>
          <p:nvSpPr>
            <p:cNvPr id="102" name="TextBox 101">
              <a:extLst>
                <a:ext uri="{FF2B5EF4-FFF2-40B4-BE49-F238E27FC236}">
                  <a16:creationId xmlns:a16="http://schemas.microsoft.com/office/drawing/2014/main" id="{604E20B5-D122-414A-AFF5-E199AC52134F}"/>
                </a:ext>
              </a:extLst>
            </p:cNvPr>
            <p:cNvSpPr txBox="1"/>
            <p:nvPr/>
          </p:nvSpPr>
          <p:spPr>
            <a:xfrm>
              <a:off x="8048242" y="5306759"/>
              <a:ext cx="932824" cy="261610"/>
            </a:xfrm>
            <a:prstGeom prst="rect">
              <a:avLst/>
            </a:prstGeom>
            <a:noFill/>
          </p:spPr>
          <p:txBody>
            <a:bodyPr wrap="square" rtlCol="0">
              <a:spAutoFit/>
            </a:bodyPr>
            <a:lstStyle/>
            <a:p>
              <a:pPr algn="ctr"/>
              <a:r>
                <a:rPr lang="en-US" sz="1100" dirty="0"/>
                <a:t>(1,n)</a:t>
              </a:r>
            </a:p>
          </p:txBody>
        </p:sp>
        <p:sp>
          <p:nvSpPr>
            <p:cNvPr id="103" name="TextBox 102">
              <a:extLst>
                <a:ext uri="{FF2B5EF4-FFF2-40B4-BE49-F238E27FC236}">
                  <a16:creationId xmlns:a16="http://schemas.microsoft.com/office/drawing/2014/main" id="{480653B5-0188-4A37-8B95-D4A8FF5EE4C9}"/>
                </a:ext>
              </a:extLst>
            </p:cNvPr>
            <p:cNvSpPr txBox="1"/>
            <p:nvPr/>
          </p:nvSpPr>
          <p:spPr>
            <a:xfrm>
              <a:off x="5648645" y="6176028"/>
              <a:ext cx="932824" cy="261610"/>
            </a:xfrm>
            <a:prstGeom prst="rect">
              <a:avLst/>
            </a:prstGeom>
            <a:noFill/>
          </p:spPr>
          <p:txBody>
            <a:bodyPr wrap="square" rtlCol="0">
              <a:spAutoFit/>
            </a:bodyPr>
            <a:lstStyle/>
            <a:p>
              <a:pPr algn="ctr"/>
              <a:r>
                <a:rPr lang="en-US" sz="1100" dirty="0"/>
                <a:t>(0,n)</a:t>
              </a:r>
            </a:p>
          </p:txBody>
        </p:sp>
        <p:sp>
          <p:nvSpPr>
            <p:cNvPr id="104" name="TextBox 103">
              <a:extLst>
                <a:ext uri="{FF2B5EF4-FFF2-40B4-BE49-F238E27FC236}">
                  <a16:creationId xmlns:a16="http://schemas.microsoft.com/office/drawing/2014/main" id="{217C713F-6B0B-48B2-9CE4-2ABC3F5AC05A}"/>
                </a:ext>
              </a:extLst>
            </p:cNvPr>
            <p:cNvSpPr txBox="1"/>
            <p:nvPr/>
          </p:nvSpPr>
          <p:spPr>
            <a:xfrm>
              <a:off x="8117670" y="6330449"/>
              <a:ext cx="932824" cy="261610"/>
            </a:xfrm>
            <a:prstGeom prst="rect">
              <a:avLst/>
            </a:prstGeom>
            <a:noFill/>
          </p:spPr>
          <p:txBody>
            <a:bodyPr wrap="square" rtlCol="0">
              <a:spAutoFit/>
            </a:bodyPr>
            <a:lstStyle/>
            <a:p>
              <a:pPr algn="ctr"/>
              <a:r>
                <a:rPr lang="en-US" sz="1100" dirty="0"/>
                <a:t>(1,1)</a:t>
              </a:r>
            </a:p>
          </p:txBody>
        </p:sp>
        <p:sp>
          <p:nvSpPr>
            <p:cNvPr id="89" name="Rectangle 88">
              <a:extLst>
                <a:ext uri="{FF2B5EF4-FFF2-40B4-BE49-F238E27FC236}">
                  <a16:creationId xmlns:a16="http://schemas.microsoft.com/office/drawing/2014/main" id="{8B2824D2-2A12-4CAF-A41E-1CC55FC892B8}"/>
                </a:ext>
              </a:extLst>
            </p:cNvPr>
            <p:cNvSpPr/>
            <p:nvPr/>
          </p:nvSpPr>
          <p:spPr>
            <a:xfrm>
              <a:off x="700543" y="5721128"/>
              <a:ext cx="1587260" cy="657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0" name="TextBox 89">
              <a:extLst>
                <a:ext uri="{FF2B5EF4-FFF2-40B4-BE49-F238E27FC236}">
                  <a16:creationId xmlns:a16="http://schemas.microsoft.com/office/drawing/2014/main" id="{3EF45451-045D-4355-9540-ED18E492CA42}"/>
                </a:ext>
              </a:extLst>
            </p:cNvPr>
            <p:cNvSpPr txBox="1"/>
            <p:nvPr/>
          </p:nvSpPr>
          <p:spPr>
            <a:xfrm>
              <a:off x="745133" y="5780065"/>
              <a:ext cx="1407531" cy="261610"/>
            </a:xfrm>
            <a:prstGeom prst="rect">
              <a:avLst/>
            </a:prstGeom>
            <a:noFill/>
          </p:spPr>
          <p:txBody>
            <a:bodyPr wrap="square" rtlCol="0">
              <a:spAutoFit/>
            </a:bodyPr>
            <a:lstStyle/>
            <a:p>
              <a:r>
                <a:rPr lang="en-US" sz="1100" dirty="0"/>
                <a:t>Semester</a:t>
              </a:r>
            </a:p>
          </p:txBody>
        </p:sp>
        <p:sp>
          <p:nvSpPr>
            <p:cNvPr id="92" name="Diamond 91">
              <a:extLst>
                <a:ext uri="{FF2B5EF4-FFF2-40B4-BE49-F238E27FC236}">
                  <a16:creationId xmlns:a16="http://schemas.microsoft.com/office/drawing/2014/main" id="{C22B8963-A62D-4A2E-93B3-8D6B4932CB8E}"/>
                </a:ext>
              </a:extLst>
            </p:cNvPr>
            <p:cNvSpPr/>
            <p:nvPr/>
          </p:nvSpPr>
          <p:spPr>
            <a:xfrm>
              <a:off x="3140026" y="4237208"/>
              <a:ext cx="1180014" cy="95250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5" name="TextBox 104">
              <a:extLst>
                <a:ext uri="{FF2B5EF4-FFF2-40B4-BE49-F238E27FC236}">
                  <a16:creationId xmlns:a16="http://schemas.microsoft.com/office/drawing/2014/main" id="{76D6A6BD-ED71-44C8-BA9F-B68C9E92714F}"/>
                </a:ext>
              </a:extLst>
            </p:cNvPr>
            <p:cNvSpPr txBox="1"/>
            <p:nvPr/>
          </p:nvSpPr>
          <p:spPr>
            <a:xfrm>
              <a:off x="3177585" y="4527164"/>
              <a:ext cx="1084414" cy="261610"/>
            </a:xfrm>
            <a:prstGeom prst="rect">
              <a:avLst/>
            </a:prstGeom>
            <a:noFill/>
          </p:spPr>
          <p:txBody>
            <a:bodyPr wrap="square" rtlCol="0">
              <a:spAutoFit/>
            </a:bodyPr>
            <a:lstStyle/>
            <a:p>
              <a:pPr algn="ctr"/>
              <a:r>
                <a:rPr lang="en-US" sz="1100" dirty="0"/>
                <a:t>Takes</a:t>
              </a:r>
            </a:p>
          </p:txBody>
        </p:sp>
        <p:cxnSp>
          <p:nvCxnSpPr>
            <p:cNvPr id="106" name="Straight Connector 105">
              <a:extLst>
                <a:ext uri="{FF2B5EF4-FFF2-40B4-BE49-F238E27FC236}">
                  <a16:creationId xmlns:a16="http://schemas.microsoft.com/office/drawing/2014/main" id="{FDD315B2-6C64-4D67-90A7-D5885F81F469}"/>
                </a:ext>
              </a:extLst>
            </p:cNvPr>
            <p:cNvCxnSpPr>
              <a:cxnSpLocks/>
              <a:endCxn id="92" idx="1"/>
            </p:cNvCxnSpPr>
            <p:nvPr/>
          </p:nvCxnSpPr>
          <p:spPr>
            <a:xfrm>
              <a:off x="2156930" y="4547536"/>
              <a:ext cx="983096" cy="165924"/>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a:extLst>
                <a:ext uri="{FF2B5EF4-FFF2-40B4-BE49-F238E27FC236}">
                  <a16:creationId xmlns:a16="http://schemas.microsoft.com/office/drawing/2014/main" id="{04EAF985-1067-486C-8DAE-D563C09BB7D6}"/>
                </a:ext>
              </a:extLst>
            </p:cNvPr>
            <p:cNvCxnSpPr>
              <a:cxnSpLocks/>
              <a:stCxn id="92" idx="0"/>
              <a:endCxn id="5" idx="1"/>
            </p:cNvCxnSpPr>
            <p:nvPr/>
          </p:nvCxnSpPr>
          <p:spPr>
            <a:xfrm flipV="1">
              <a:off x="3730033" y="3970882"/>
              <a:ext cx="1391360" cy="266326"/>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a:extLst>
                <a:ext uri="{FF2B5EF4-FFF2-40B4-BE49-F238E27FC236}">
                  <a16:creationId xmlns:a16="http://schemas.microsoft.com/office/drawing/2014/main" id="{081E04D7-F3E7-401B-8CF4-C901F3EE0310}"/>
                </a:ext>
              </a:extLst>
            </p:cNvPr>
            <p:cNvCxnSpPr>
              <a:cxnSpLocks/>
              <a:endCxn id="89" idx="3"/>
            </p:cNvCxnSpPr>
            <p:nvPr/>
          </p:nvCxnSpPr>
          <p:spPr>
            <a:xfrm flipH="1">
              <a:off x="2287803" y="5180930"/>
              <a:ext cx="1418234" cy="868906"/>
            </a:xfrm>
            <a:prstGeom prst="line">
              <a:avLst/>
            </a:prstGeom>
          </p:spPr>
          <p:style>
            <a:lnRef idx="3">
              <a:schemeClr val="dk1"/>
            </a:lnRef>
            <a:fillRef idx="0">
              <a:schemeClr val="dk1"/>
            </a:fillRef>
            <a:effectRef idx="2">
              <a:schemeClr val="dk1"/>
            </a:effectRef>
            <a:fontRef idx="minor">
              <a:schemeClr val="tx1"/>
            </a:fontRef>
          </p:style>
        </p:cxnSp>
        <p:sp>
          <p:nvSpPr>
            <p:cNvPr id="109" name="Oval 108">
              <a:extLst>
                <a:ext uri="{FF2B5EF4-FFF2-40B4-BE49-F238E27FC236}">
                  <a16:creationId xmlns:a16="http://schemas.microsoft.com/office/drawing/2014/main" id="{A330B2B6-CE97-4E63-A58F-C1E83233CE97}"/>
                </a:ext>
              </a:extLst>
            </p:cNvPr>
            <p:cNvSpPr/>
            <p:nvPr/>
          </p:nvSpPr>
          <p:spPr>
            <a:xfrm>
              <a:off x="3749418" y="5217899"/>
              <a:ext cx="1002264" cy="342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0" name="TextBox 109">
              <a:extLst>
                <a:ext uri="{FF2B5EF4-FFF2-40B4-BE49-F238E27FC236}">
                  <a16:creationId xmlns:a16="http://schemas.microsoft.com/office/drawing/2014/main" id="{8795EBC7-7244-4AF4-B2DF-9E9FF19DC040}"/>
                </a:ext>
              </a:extLst>
            </p:cNvPr>
            <p:cNvSpPr txBox="1"/>
            <p:nvPr/>
          </p:nvSpPr>
          <p:spPr>
            <a:xfrm>
              <a:off x="3749419" y="5217899"/>
              <a:ext cx="1073853" cy="261610"/>
            </a:xfrm>
            <a:prstGeom prst="rect">
              <a:avLst/>
            </a:prstGeom>
            <a:noFill/>
          </p:spPr>
          <p:txBody>
            <a:bodyPr wrap="square" rtlCol="0">
              <a:spAutoFit/>
            </a:bodyPr>
            <a:lstStyle/>
            <a:p>
              <a:pPr algn="ctr"/>
              <a:r>
                <a:rPr lang="en-US" sz="1100" dirty="0"/>
                <a:t>Grade</a:t>
              </a:r>
            </a:p>
          </p:txBody>
        </p:sp>
        <p:cxnSp>
          <p:nvCxnSpPr>
            <p:cNvPr id="111" name="Straight Connector 110">
              <a:extLst>
                <a:ext uri="{FF2B5EF4-FFF2-40B4-BE49-F238E27FC236}">
                  <a16:creationId xmlns:a16="http://schemas.microsoft.com/office/drawing/2014/main" id="{F55D3A45-26BB-4215-9511-CE58CB297054}"/>
                </a:ext>
              </a:extLst>
            </p:cNvPr>
            <p:cNvCxnSpPr>
              <a:cxnSpLocks/>
              <a:endCxn id="110" idx="0"/>
            </p:cNvCxnSpPr>
            <p:nvPr/>
          </p:nvCxnSpPr>
          <p:spPr>
            <a:xfrm>
              <a:off x="4057235" y="4908259"/>
              <a:ext cx="229111" cy="30964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E02AD147-E50C-4EED-A261-0AC2FAF31DE9}"/>
                </a:ext>
              </a:extLst>
            </p:cNvPr>
            <p:cNvSpPr/>
            <p:nvPr/>
          </p:nvSpPr>
          <p:spPr>
            <a:xfrm>
              <a:off x="2339323" y="3879811"/>
              <a:ext cx="1366714" cy="3854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3" name="TextBox 112">
              <a:extLst>
                <a:ext uri="{FF2B5EF4-FFF2-40B4-BE49-F238E27FC236}">
                  <a16:creationId xmlns:a16="http://schemas.microsoft.com/office/drawing/2014/main" id="{ABA59E5F-7E65-4F4C-82A5-48EE909828D6}"/>
                </a:ext>
              </a:extLst>
            </p:cNvPr>
            <p:cNvSpPr txBox="1"/>
            <p:nvPr/>
          </p:nvSpPr>
          <p:spPr>
            <a:xfrm>
              <a:off x="2447669" y="3871859"/>
              <a:ext cx="1280000" cy="261610"/>
            </a:xfrm>
            <a:prstGeom prst="rect">
              <a:avLst/>
            </a:prstGeom>
            <a:noFill/>
          </p:spPr>
          <p:txBody>
            <a:bodyPr wrap="square" rtlCol="0">
              <a:spAutoFit/>
            </a:bodyPr>
            <a:lstStyle/>
            <a:p>
              <a:pPr algn="ctr"/>
              <a:r>
                <a:rPr lang="en-US" sz="1100" dirty="0"/>
                <a:t>Attendance</a:t>
              </a:r>
            </a:p>
          </p:txBody>
        </p:sp>
        <p:cxnSp>
          <p:nvCxnSpPr>
            <p:cNvPr id="114" name="Straight Connector 113">
              <a:extLst>
                <a:ext uri="{FF2B5EF4-FFF2-40B4-BE49-F238E27FC236}">
                  <a16:creationId xmlns:a16="http://schemas.microsoft.com/office/drawing/2014/main" id="{5E3A1127-73B7-47F7-B956-E0BF1A448238}"/>
                </a:ext>
              </a:extLst>
            </p:cNvPr>
            <p:cNvCxnSpPr>
              <a:cxnSpLocks/>
            </p:cNvCxnSpPr>
            <p:nvPr/>
          </p:nvCxnSpPr>
          <p:spPr>
            <a:xfrm>
              <a:off x="3197859" y="4247581"/>
              <a:ext cx="229111" cy="3096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FE9765E9-3CA2-4578-B1E4-C5D7BA9AE310}"/>
              </a:ext>
            </a:extLst>
          </p:cNvPr>
          <p:cNvSpPr txBox="1"/>
          <p:nvPr/>
        </p:nvSpPr>
        <p:spPr>
          <a:xfrm>
            <a:off x="197572" y="3897464"/>
            <a:ext cx="1097280" cy="369332"/>
          </a:xfrm>
          <a:prstGeom prst="rect">
            <a:avLst/>
          </a:prstGeom>
          <a:noFill/>
        </p:spPr>
        <p:txBody>
          <a:bodyPr wrap="square" rtlCol="0">
            <a:spAutoFit/>
          </a:bodyPr>
          <a:lstStyle/>
          <a:p>
            <a:r>
              <a:rPr lang="en-US" dirty="0">
                <a:solidFill>
                  <a:srgbClr val="FF0000"/>
                </a:solidFill>
              </a:rPr>
              <a:t>STUDENT</a:t>
            </a:r>
          </a:p>
        </p:txBody>
      </p:sp>
      <p:sp>
        <p:nvSpPr>
          <p:cNvPr id="97" name="TextBox 96">
            <a:extLst>
              <a:ext uri="{FF2B5EF4-FFF2-40B4-BE49-F238E27FC236}">
                <a16:creationId xmlns:a16="http://schemas.microsoft.com/office/drawing/2014/main" id="{FC820197-BE12-4753-A594-2415D9A65939}"/>
              </a:ext>
            </a:extLst>
          </p:cNvPr>
          <p:cNvSpPr txBox="1"/>
          <p:nvPr/>
        </p:nvSpPr>
        <p:spPr>
          <a:xfrm>
            <a:off x="157159" y="4234530"/>
            <a:ext cx="1623056" cy="369332"/>
          </a:xfrm>
          <a:prstGeom prst="rect">
            <a:avLst/>
          </a:prstGeom>
          <a:noFill/>
          <a:ln>
            <a:solidFill>
              <a:schemeClr val="tx1"/>
            </a:solidFill>
          </a:ln>
        </p:spPr>
        <p:txBody>
          <a:bodyPr wrap="square" rtlCol="0">
            <a:spAutoFit/>
          </a:bodyPr>
          <a:lstStyle/>
          <a:p>
            <a:r>
              <a:rPr lang="en-US" u="sng" dirty="0">
                <a:solidFill>
                  <a:srgbClr val="FF0000"/>
                </a:solidFill>
              </a:rPr>
              <a:t>ROLL NUMBER</a:t>
            </a:r>
          </a:p>
        </p:txBody>
      </p:sp>
      <p:sp>
        <p:nvSpPr>
          <p:cNvPr id="98" name="TextBox 97">
            <a:extLst>
              <a:ext uri="{FF2B5EF4-FFF2-40B4-BE49-F238E27FC236}">
                <a16:creationId xmlns:a16="http://schemas.microsoft.com/office/drawing/2014/main" id="{7C45E4AE-46EF-405F-8B0C-81CB8112CB56}"/>
              </a:ext>
            </a:extLst>
          </p:cNvPr>
          <p:cNvSpPr txBox="1"/>
          <p:nvPr/>
        </p:nvSpPr>
        <p:spPr>
          <a:xfrm>
            <a:off x="1770338" y="4234530"/>
            <a:ext cx="963169" cy="369332"/>
          </a:xfrm>
          <a:prstGeom prst="rect">
            <a:avLst/>
          </a:prstGeom>
          <a:noFill/>
          <a:ln>
            <a:solidFill>
              <a:schemeClr val="tx1"/>
            </a:solidFill>
          </a:ln>
        </p:spPr>
        <p:txBody>
          <a:bodyPr wrap="square" rtlCol="0">
            <a:spAutoFit/>
          </a:bodyPr>
          <a:lstStyle/>
          <a:p>
            <a:r>
              <a:rPr lang="en-US" dirty="0">
                <a:solidFill>
                  <a:srgbClr val="FF0000"/>
                </a:solidFill>
              </a:rPr>
              <a:t>GENDER</a:t>
            </a:r>
          </a:p>
        </p:txBody>
      </p:sp>
      <p:sp>
        <p:nvSpPr>
          <p:cNvPr id="99" name="TextBox 98">
            <a:extLst>
              <a:ext uri="{FF2B5EF4-FFF2-40B4-BE49-F238E27FC236}">
                <a16:creationId xmlns:a16="http://schemas.microsoft.com/office/drawing/2014/main" id="{FB5212A9-4D14-4C1A-9E4E-F984C99A1DF7}"/>
              </a:ext>
            </a:extLst>
          </p:cNvPr>
          <p:cNvSpPr txBox="1"/>
          <p:nvPr/>
        </p:nvSpPr>
        <p:spPr>
          <a:xfrm>
            <a:off x="2721315" y="4231564"/>
            <a:ext cx="1399125" cy="369332"/>
          </a:xfrm>
          <a:prstGeom prst="rect">
            <a:avLst/>
          </a:prstGeom>
          <a:noFill/>
          <a:ln>
            <a:solidFill>
              <a:schemeClr val="tx1"/>
            </a:solidFill>
          </a:ln>
        </p:spPr>
        <p:txBody>
          <a:bodyPr wrap="square" rtlCol="0">
            <a:spAutoFit/>
          </a:bodyPr>
          <a:lstStyle/>
          <a:p>
            <a:r>
              <a:rPr lang="en-US" dirty="0" err="1">
                <a:solidFill>
                  <a:srgbClr val="FF0000"/>
                </a:solidFill>
              </a:rPr>
              <a:t>DateOfBirth</a:t>
            </a:r>
            <a:endParaRPr lang="en-US" dirty="0">
              <a:solidFill>
                <a:srgbClr val="FF0000"/>
              </a:solidFill>
            </a:endParaRPr>
          </a:p>
        </p:txBody>
      </p:sp>
      <p:sp>
        <p:nvSpPr>
          <p:cNvPr id="100" name="TextBox 99">
            <a:extLst>
              <a:ext uri="{FF2B5EF4-FFF2-40B4-BE49-F238E27FC236}">
                <a16:creationId xmlns:a16="http://schemas.microsoft.com/office/drawing/2014/main" id="{46F2F6E6-6803-4D8D-A65F-827D6ED97BB0}"/>
              </a:ext>
            </a:extLst>
          </p:cNvPr>
          <p:cNvSpPr txBox="1"/>
          <p:nvPr/>
        </p:nvSpPr>
        <p:spPr>
          <a:xfrm>
            <a:off x="4120441" y="4228598"/>
            <a:ext cx="700566" cy="369332"/>
          </a:xfrm>
          <a:prstGeom prst="rect">
            <a:avLst/>
          </a:prstGeom>
          <a:noFill/>
          <a:ln>
            <a:solidFill>
              <a:schemeClr val="tx1"/>
            </a:solidFill>
          </a:ln>
        </p:spPr>
        <p:txBody>
          <a:bodyPr wrap="square" rtlCol="0">
            <a:spAutoFit/>
          </a:bodyPr>
          <a:lstStyle/>
          <a:p>
            <a:r>
              <a:rPr lang="en-US" dirty="0">
                <a:solidFill>
                  <a:srgbClr val="FF0000"/>
                </a:solidFill>
              </a:rPr>
              <a:t>Email</a:t>
            </a:r>
          </a:p>
        </p:txBody>
      </p:sp>
      <p:sp>
        <p:nvSpPr>
          <p:cNvPr id="115" name="TextBox 114">
            <a:extLst>
              <a:ext uri="{FF2B5EF4-FFF2-40B4-BE49-F238E27FC236}">
                <a16:creationId xmlns:a16="http://schemas.microsoft.com/office/drawing/2014/main" id="{BF199C00-5100-482F-B65C-DD070EE55F0B}"/>
              </a:ext>
            </a:extLst>
          </p:cNvPr>
          <p:cNvSpPr txBox="1"/>
          <p:nvPr/>
        </p:nvSpPr>
        <p:spPr>
          <a:xfrm>
            <a:off x="4810864" y="4224952"/>
            <a:ext cx="1560845" cy="369332"/>
          </a:xfrm>
          <a:prstGeom prst="rect">
            <a:avLst/>
          </a:prstGeom>
          <a:noFill/>
          <a:ln>
            <a:solidFill>
              <a:schemeClr val="tx1"/>
            </a:solidFill>
          </a:ln>
        </p:spPr>
        <p:txBody>
          <a:bodyPr wrap="square" rtlCol="0">
            <a:spAutoFit/>
          </a:bodyPr>
          <a:lstStyle/>
          <a:p>
            <a:r>
              <a:rPr lang="en-US" dirty="0" err="1">
                <a:solidFill>
                  <a:srgbClr val="FF0000"/>
                </a:solidFill>
              </a:rPr>
              <a:t>YearOfJoining</a:t>
            </a:r>
            <a:endParaRPr lang="en-US" dirty="0">
              <a:solidFill>
                <a:srgbClr val="FF0000"/>
              </a:solidFill>
            </a:endParaRPr>
          </a:p>
        </p:txBody>
      </p:sp>
      <p:sp>
        <p:nvSpPr>
          <p:cNvPr id="116" name="TextBox 115">
            <a:extLst>
              <a:ext uri="{FF2B5EF4-FFF2-40B4-BE49-F238E27FC236}">
                <a16:creationId xmlns:a16="http://schemas.microsoft.com/office/drawing/2014/main" id="{D08D8E2B-0565-4470-BCD2-CC8568A24451}"/>
              </a:ext>
            </a:extLst>
          </p:cNvPr>
          <p:cNvSpPr txBox="1"/>
          <p:nvPr/>
        </p:nvSpPr>
        <p:spPr>
          <a:xfrm>
            <a:off x="6390688" y="4234530"/>
            <a:ext cx="698784" cy="369332"/>
          </a:xfrm>
          <a:prstGeom prst="rect">
            <a:avLst/>
          </a:prstGeom>
          <a:noFill/>
          <a:ln>
            <a:solidFill>
              <a:schemeClr val="tx1"/>
            </a:solidFill>
          </a:ln>
        </p:spPr>
        <p:txBody>
          <a:bodyPr wrap="square" rtlCol="0">
            <a:spAutoFit/>
          </a:bodyPr>
          <a:lstStyle/>
          <a:p>
            <a:r>
              <a:rPr lang="en-US" dirty="0">
                <a:solidFill>
                  <a:srgbClr val="FF0000"/>
                </a:solidFill>
              </a:rPr>
              <a:t>CGPA</a:t>
            </a:r>
          </a:p>
        </p:txBody>
      </p:sp>
      <p:sp>
        <p:nvSpPr>
          <p:cNvPr id="117" name="TextBox 116">
            <a:extLst>
              <a:ext uri="{FF2B5EF4-FFF2-40B4-BE49-F238E27FC236}">
                <a16:creationId xmlns:a16="http://schemas.microsoft.com/office/drawing/2014/main" id="{08FF5239-B841-4CDA-BE86-540290835D88}"/>
              </a:ext>
            </a:extLst>
          </p:cNvPr>
          <p:cNvSpPr txBox="1"/>
          <p:nvPr/>
        </p:nvSpPr>
        <p:spPr>
          <a:xfrm>
            <a:off x="7085422" y="4231564"/>
            <a:ext cx="864254" cy="369332"/>
          </a:xfrm>
          <a:prstGeom prst="rect">
            <a:avLst/>
          </a:prstGeom>
          <a:noFill/>
          <a:ln>
            <a:solidFill>
              <a:schemeClr val="tx1"/>
            </a:solidFill>
          </a:ln>
        </p:spPr>
        <p:txBody>
          <a:bodyPr wrap="square" rtlCol="0">
            <a:spAutoFit/>
          </a:bodyPr>
          <a:lstStyle/>
          <a:p>
            <a:r>
              <a:rPr lang="en-US" dirty="0" err="1">
                <a:solidFill>
                  <a:srgbClr val="FF0000"/>
                </a:solidFill>
              </a:rPr>
              <a:t>FName</a:t>
            </a:r>
            <a:endParaRPr lang="en-US" dirty="0">
              <a:solidFill>
                <a:srgbClr val="FF0000"/>
              </a:solidFill>
            </a:endParaRPr>
          </a:p>
        </p:txBody>
      </p:sp>
      <p:sp>
        <p:nvSpPr>
          <p:cNvPr id="118" name="TextBox 117">
            <a:extLst>
              <a:ext uri="{FF2B5EF4-FFF2-40B4-BE49-F238E27FC236}">
                <a16:creationId xmlns:a16="http://schemas.microsoft.com/office/drawing/2014/main" id="{432355E7-0E45-4B38-90CE-704D5CFD4AB1}"/>
              </a:ext>
            </a:extLst>
          </p:cNvPr>
          <p:cNvSpPr txBox="1"/>
          <p:nvPr/>
        </p:nvSpPr>
        <p:spPr>
          <a:xfrm>
            <a:off x="7967902" y="4234530"/>
            <a:ext cx="946703" cy="369332"/>
          </a:xfrm>
          <a:prstGeom prst="rect">
            <a:avLst/>
          </a:prstGeom>
          <a:noFill/>
          <a:ln>
            <a:solidFill>
              <a:schemeClr val="tx1"/>
            </a:solidFill>
          </a:ln>
        </p:spPr>
        <p:txBody>
          <a:bodyPr wrap="square" rtlCol="0">
            <a:spAutoFit/>
          </a:bodyPr>
          <a:lstStyle/>
          <a:p>
            <a:r>
              <a:rPr lang="en-US" dirty="0" err="1">
                <a:solidFill>
                  <a:srgbClr val="FF0000"/>
                </a:solidFill>
              </a:rPr>
              <a:t>MName</a:t>
            </a:r>
            <a:endParaRPr lang="en-US" dirty="0">
              <a:solidFill>
                <a:srgbClr val="FF0000"/>
              </a:solidFill>
            </a:endParaRPr>
          </a:p>
        </p:txBody>
      </p:sp>
      <p:sp>
        <p:nvSpPr>
          <p:cNvPr id="119" name="TextBox 118">
            <a:extLst>
              <a:ext uri="{FF2B5EF4-FFF2-40B4-BE49-F238E27FC236}">
                <a16:creationId xmlns:a16="http://schemas.microsoft.com/office/drawing/2014/main" id="{67D755B8-3704-40DD-89F4-5A9690FAF2EC}"/>
              </a:ext>
            </a:extLst>
          </p:cNvPr>
          <p:cNvSpPr txBox="1"/>
          <p:nvPr/>
        </p:nvSpPr>
        <p:spPr>
          <a:xfrm>
            <a:off x="8914605" y="4235646"/>
            <a:ext cx="949900" cy="369332"/>
          </a:xfrm>
          <a:prstGeom prst="rect">
            <a:avLst/>
          </a:prstGeom>
          <a:noFill/>
          <a:ln>
            <a:solidFill>
              <a:schemeClr val="tx1"/>
            </a:solidFill>
          </a:ln>
        </p:spPr>
        <p:txBody>
          <a:bodyPr wrap="square" rtlCol="0">
            <a:spAutoFit/>
          </a:bodyPr>
          <a:lstStyle/>
          <a:p>
            <a:r>
              <a:rPr lang="en-US" dirty="0" err="1">
                <a:solidFill>
                  <a:srgbClr val="FF0000"/>
                </a:solidFill>
              </a:rPr>
              <a:t>LName</a:t>
            </a:r>
            <a:endParaRPr lang="en-US" dirty="0">
              <a:solidFill>
                <a:srgbClr val="FF0000"/>
              </a:solidFill>
            </a:endParaRPr>
          </a:p>
        </p:txBody>
      </p:sp>
      <p:sp>
        <p:nvSpPr>
          <p:cNvPr id="120" name="TextBox 119">
            <a:extLst>
              <a:ext uri="{FF2B5EF4-FFF2-40B4-BE49-F238E27FC236}">
                <a16:creationId xmlns:a16="http://schemas.microsoft.com/office/drawing/2014/main" id="{5145B432-C795-450F-9602-180268DBFE6B}"/>
              </a:ext>
            </a:extLst>
          </p:cNvPr>
          <p:cNvSpPr txBox="1"/>
          <p:nvPr/>
        </p:nvSpPr>
        <p:spPr>
          <a:xfrm>
            <a:off x="111236" y="4662202"/>
            <a:ext cx="1097280" cy="369332"/>
          </a:xfrm>
          <a:prstGeom prst="rect">
            <a:avLst/>
          </a:prstGeom>
          <a:noFill/>
        </p:spPr>
        <p:txBody>
          <a:bodyPr wrap="square" rtlCol="0">
            <a:spAutoFit/>
          </a:bodyPr>
          <a:lstStyle/>
          <a:p>
            <a:r>
              <a:rPr lang="en-US" dirty="0">
                <a:solidFill>
                  <a:srgbClr val="FF0000"/>
                </a:solidFill>
              </a:rPr>
              <a:t>COURSE</a:t>
            </a:r>
          </a:p>
        </p:txBody>
      </p:sp>
      <p:sp>
        <p:nvSpPr>
          <p:cNvPr id="121" name="TextBox 120">
            <a:extLst>
              <a:ext uri="{FF2B5EF4-FFF2-40B4-BE49-F238E27FC236}">
                <a16:creationId xmlns:a16="http://schemas.microsoft.com/office/drawing/2014/main" id="{037305C6-BCD7-4397-B8CF-8E810845BAA2}"/>
              </a:ext>
            </a:extLst>
          </p:cNvPr>
          <p:cNvSpPr txBox="1"/>
          <p:nvPr/>
        </p:nvSpPr>
        <p:spPr>
          <a:xfrm>
            <a:off x="197572" y="5014826"/>
            <a:ext cx="714734" cy="369332"/>
          </a:xfrm>
          <a:prstGeom prst="rect">
            <a:avLst/>
          </a:prstGeom>
          <a:noFill/>
          <a:ln>
            <a:solidFill>
              <a:schemeClr val="tx1"/>
            </a:solidFill>
          </a:ln>
        </p:spPr>
        <p:txBody>
          <a:bodyPr wrap="square" rtlCol="0">
            <a:spAutoFit/>
          </a:bodyPr>
          <a:lstStyle/>
          <a:p>
            <a:r>
              <a:rPr lang="en-US" u="sng" dirty="0">
                <a:solidFill>
                  <a:srgbClr val="FF0000"/>
                </a:solidFill>
              </a:rPr>
              <a:t>CNO</a:t>
            </a:r>
          </a:p>
        </p:txBody>
      </p:sp>
      <p:sp>
        <p:nvSpPr>
          <p:cNvPr id="122" name="TextBox 121">
            <a:extLst>
              <a:ext uri="{FF2B5EF4-FFF2-40B4-BE49-F238E27FC236}">
                <a16:creationId xmlns:a16="http://schemas.microsoft.com/office/drawing/2014/main" id="{E50F80AB-1A08-4611-ACD9-B6956B630074}"/>
              </a:ext>
            </a:extLst>
          </p:cNvPr>
          <p:cNvSpPr txBox="1"/>
          <p:nvPr/>
        </p:nvSpPr>
        <p:spPr>
          <a:xfrm>
            <a:off x="931350" y="5014826"/>
            <a:ext cx="963169" cy="369332"/>
          </a:xfrm>
          <a:prstGeom prst="rect">
            <a:avLst/>
          </a:prstGeom>
          <a:noFill/>
          <a:ln>
            <a:solidFill>
              <a:schemeClr val="tx1"/>
            </a:solidFill>
          </a:ln>
        </p:spPr>
        <p:txBody>
          <a:bodyPr wrap="square" rtlCol="0">
            <a:spAutoFit/>
          </a:bodyPr>
          <a:lstStyle/>
          <a:p>
            <a:r>
              <a:rPr lang="en-US" dirty="0" err="1">
                <a:solidFill>
                  <a:srgbClr val="FF0000"/>
                </a:solidFill>
              </a:rPr>
              <a:t>CName</a:t>
            </a:r>
            <a:endParaRPr lang="en-US" dirty="0">
              <a:solidFill>
                <a:srgbClr val="FF0000"/>
              </a:solidFill>
            </a:endParaRPr>
          </a:p>
        </p:txBody>
      </p:sp>
      <p:sp>
        <p:nvSpPr>
          <p:cNvPr id="123" name="TextBox 122">
            <a:extLst>
              <a:ext uri="{FF2B5EF4-FFF2-40B4-BE49-F238E27FC236}">
                <a16:creationId xmlns:a16="http://schemas.microsoft.com/office/drawing/2014/main" id="{D93B1439-4CE0-487C-9EFF-F9168845EC7E}"/>
              </a:ext>
            </a:extLst>
          </p:cNvPr>
          <p:cNvSpPr txBox="1"/>
          <p:nvPr/>
        </p:nvSpPr>
        <p:spPr>
          <a:xfrm>
            <a:off x="1894520" y="5011860"/>
            <a:ext cx="826796" cy="369332"/>
          </a:xfrm>
          <a:prstGeom prst="rect">
            <a:avLst/>
          </a:prstGeom>
          <a:noFill/>
          <a:ln>
            <a:solidFill>
              <a:schemeClr val="tx1"/>
            </a:solidFill>
          </a:ln>
        </p:spPr>
        <p:txBody>
          <a:bodyPr wrap="square" rtlCol="0">
            <a:spAutoFit/>
          </a:bodyPr>
          <a:lstStyle/>
          <a:p>
            <a:r>
              <a:rPr lang="en-US" dirty="0">
                <a:solidFill>
                  <a:srgbClr val="FF0000"/>
                </a:solidFill>
              </a:rPr>
              <a:t>Level</a:t>
            </a:r>
          </a:p>
        </p:txBody>
      </p:sp>
      <p:sp>
        <p:nvSpPr>
          <p:cNvPr id="125" name="TextBox 124">
            <a:extLst>
              <a:ext uri="{FF2B5EF4-FFF2-40B4-BE49-F238E27FC236}">
                <a16:creationId xmlns:a16="http://schemas.microsoft.com/office/drawing/2014/main" id="{E7FE3EEA-252D-43A3-A87E-2B23C2B317DE}"/>
              </a:ext>
            </a:extLst>
          </p:cNvPr>
          <p:cNvSpPr txBox="1"/>
          <p:nvPr/>
        </p:nvSpPr>
        <p:spPr>
          <a:xfrm>
            <a:off x="2721315" y="5014826"/>
            <a:ext cx="1924107" cy="369332"/>
          </a:xfrm>
          <a:prstGeom prst="rect">
            <a:avLst/>
          </a:prstGeom>
          <a:noFill/>
          <a:ln>
            <a:solidFill>
              <a:schemeClr val="tx1"/>
            </a:solidFill>
          </a:ln>
        </p:spPr>
        <p:txBody>
          <a:bodyPr wrap="square" rtlCol="0">
            <a:spAutoFit/>
          </a:bodyPr>
          <a:lstStyle/>
          <a:p>
            <a:r>
              <a:rPr lang="en-US" dirty="0" err="1">
                <a:solidFill>
                  <a:srgbClr val="FF0000"/>
                </a:solidFill>
              </a:rPr>
              <a:t>NumberOfCredits</a:t>
            </a:r>
            <a:endParaRPr lang="en-US" dirty="0">
              <a:solidFill>
                <a:srgbClr val="FF0000"/>
              </a:solidFill>
            </a:endParaRPr>
          </a:p>
        </p:txBody>
      </p:sp>
      <p:sp>
        <p:nvSpPr>
          <p:cNvPr id="130" name="TextBox 129">
            <a:extLst>
              <a:ext uri="{FF2B5EF4-FFF2-40B4-BE49-F238E27FC236}">
                <a16:creationId xmlns:a16="http://schemas.microsoft.com/office/drawing/2014/main" id="{E6265035-947E-4A96-90A0-0A00FCCE0B6E}"/>
              </a:ext>
            </a:extLst>
          </p:cNvPr>
          <p:cNvSpPr txBox="1"/>
          <p:nvPr/>
        </p:nvSpPr>
        <p:spPr>
          <a:xfrm>
            <a:off x="138127" y="5391516"/>
            <a:ext cx="1097280" cy="369332"/>
          </a:xfrm>
          <a:prstGeom prst="rect">
            <a:avLst/>
          </a:prstGeom>
          <a:noFill/>
        </p:spPr>
        <p:txBody>
          <a:bodyPr wrap="square" rtlCol="0">
            <a:spAutoFit/>
          </a:bodyPr>
          <a:lstStyle/>
          <a:p>
            <a:r>
              <a:rPr lang="en-US" dirty="0">
                <a:solidFill>
                  <a:srgbClr val="FF0000"/>
                </a:solidFill>
              </a:rPr>
              <a:t>FACULTY</a:t>
            </a:r>
          </a:p>
        </p:txBody>
      </p:sp>
      <p:sp>
        <p:nvSpPr>
          <p:cNvPr id="131" name="TextBox 130">
            <a:extLst>
              <a:ext uri="{FF2B5EF4-FFF2-40B4-BE49-F238E27FC236}">
                <a16:creationId xmlns:a16="http://schemas.microsoft.com/office/drawing/2014/main" id="{950DEFAC-49A1-433D-9CDD-6CF0B92F27B9}"/>
              </a:ext>
            </a:extLst>
          </p:cNvPr>
          <p:cNvSpPr txBox="1"/>
          <p:nvPr/>
        </p:nvSpPr>
        <p:spPr>
          <a:xfrm>
            <a:off x="200321" y="5744140"/>
            <a:ext cx="694337" cy="369332"/>
          </a:xfrm>
          <a:prstGeom prst="rect">
            <a:avLst/>
          </a:prstGeom>
          <a:noFill/>
          <a:ln>
            <a:solidFill>
              <a:schemeClr val="tx1"/>
            </a:solidFill>
          </a:ln>
        </p:spPr>
        <p:txBody>
          <a:bodyPr wrap="square" rtlCol="0">
            <a:spAutoFit/>
          </a:bodyPr>
          <a:lstStyle/>
          <a:p>
            <a:r>
              <a:rPr lang="en-US" u="sng" dirty="0">
                <a:solidFill>
                  <a:srgbClr val="FF0000"/>
                </a:solidFill>
              </a:rPr>
              <a:t>FID</a:t>
            </a:r>
          </a:p>
        </p:txBody>
      </p:sp>
      <p:sp>
        <p:nvSpPr>
          <p:cNvPr id="132" name="TextBox 131">
            <a:extLst>
              <a:ext uri="{FF2B5EF4-FFF2-40B4-BE49-F238E27FC236}">
                <a16:creationId xmlns:a16="http://schemas.microsoft.com/office/drawing/2014/main" id="{F8A2CF1D-134C-440F-885C-A93E1CA673A2}"/>
              </a:ext>
            </a:extLst>
          </p:cNvPr>
          <p:cNvSpPr txBox="1"/>
          <p:nvPr/>
        </p:nvSpPr>
        <p:spPr>
          <a:xfrm>
            <a:off x="905749" y="5744140"/>
            <a:ext cx="853387" cy="369332"/>
          </a:xfrm>
          <a:prstGeom prst="rect">
            <a:avLst/>
          </a:prstGeom>
          <a:noFill/>
          <a:ln>
            <a:solidFill>
              <a:schemeClr val="tx1"/>
            </a:solidFill>
          </a:ln>
        </p:spPr>
        <p:txBody>
          <a:bodyPr wrap="square" rtlCol="0">
            <a:spAutoFit/>
          </a:bodyPr>
          <a:lstStyle/>
          <a:p>
            <a:r>
              <a:rPr lang="en-US" dirty="0">
                <a:solidFill>
                  <a:srgbClr val="FF0000"/>
                </a:solidFill>
              </a:rPr>
              <a:t>Name</a:t>
            </a:r>
          </a:p>
        </p:txBody>
      </p:sp>
      <p:sp>
        <p:nvSpPr>
          <p:cNvPr id="133" name="TextBox 132">
            <a:extLst>
              <a:ext uri="{FF2B5EF4-FFF2-40B4-BE49-F238E27FC236}">
                <a16:creationId xmlns:a16="http://schemas.microsoft.com/office/drawing/2014/main" id="{8F97407C-C2A6-46DD-B883-0EFFAC1F3D54}"/>
              </a:ext>
            </a:extLst>
          </p:cNvPr>
          <p:cNvSpPr txBox="1"/>
          <p:nvPr/>
        </p:nvSpPr>
        <p:spPr>
          <a:xfrm>
            <a:off x="1764776" y="5746225"/>
            <a:ext cx="1493937" cy="369332"/>
          </a:xfrm>
          <a:prstGeom prst="rect">
            <a:avLst/>
          </a:prstGeom>
          <a:noFill/>
          <a:ln>
            <a:solidFill>
              <a:schemeClr val="tx1"/>
            </a:solidFill>
          </a:ln>
        </p:spPr>
        <p:txBody>
          <a:bodyPr wrap="square" rtlCol="0">
            <a:spAutoFit/>
          </a:bodyPr>
          <a:lstStyle/>
          <a:p>
            <a:r>
              <a:rPr lang="en-US" dirty="0" err="1">
                <a:solidFill>
                  <a:srgbClr val="FF0000"/>
                </a:solidFill>
              </a:rPr>
              <a:t>OfficeAddress</a:t>
            </a:r>
            <a:endParaRPr lang="en-US" dirty="0">
              <a:solidFill>
                <a:srgbClr val="FF0000"/>
              </a:solidFill>
            </a:endParaRPr>
          </a:p>
        </p:txBody>
      </p:sp>
      <p:sp>
        <p:nvSpPr>
          <p:cNvPr id="134" name="TextBox 133">
            <a:extLst>
              <a:ext uri="{FF2B5EF4-FFF2-40B4-BE49-F238E27FC236}">
                <a16:creationId xmlns:a16="http://schemas.microsoft.com/office/drawing/2014/main" id="{C13ED2A6-A40D-4BC0-BA2E-1DFD0F73B534}"/>
              </a:ext>
            </a:extLst>
          </p:cNvPr>
          <p:cNvSpPr txBox="1"/>
          <p:nvPr/>
        </p:nvSpPr>
        <p:spPr>
          <a:xfrm>
            <a:off x="3265286" y="5749191"/>
            <a:ext cx="700566" cy="369332"/>
          </a:xfrm>
          <a:prstGeom prst="rect">
            <a:avLst/>
          </a:prstGeom>
          <a:noFill/>
          <a:ln>
            <a:solidFill>
              <a:schemeClr val="tx1"/>
            </a:solidFill>
          </a:ln>
        </p:spPr>
        <p:txBody>
          <a:bodyPr wrap="square" rtlCol="0">
            <a:spAutoFit/>
          </a:bodyPr>
          <a:lstStyle/>
          <a:p>
            <a:r>
              <a:rPr lang="en-US" dirty="0">
                <a:solidFill>
                  <a:srgbClr val="FF0000"/>
                </a:solidFill>
              </a:rPr>
              <a:t>Email</a:t>
            </a:r>
          </a:p>
        </p:txBody>
      </p:sp>
      <p:sp>
        <p:nvSpPr>
          <p:cNvPr id="135" name="TextBox 134">
            <a:extLst>
              <a:ext uri="{FF2B5EF4-FFF2-40B4-BE49-F238E27FC236}">
                <a16:creationId xmlns:a16="http://schemas.microsoft.com/office/drawing/2014/main" id="{C3A20B2B-18ED-4F0C-A6F2-F6F66C3E52C9}"/>
              </a:ext>
            </a:extLst>
          </p:cNvPr>
          <p:cNvSpPr txBox="1"/>
          <p:nvPr/>
        </p:nvSpPr>
        <p:spPr>
          <a:xfrm>
            <a:off x="3958961" y="5749191"/>
            <a:ext cx="1124885" cy="369332"/>
          </a:xfrm>
          <a:prstGeom prst="rect">
            <a:avLst/>
          </a:prstGeom>
          <a:noFill/>
          <a:ln>
            <a:solidFill>
              <a:schemeClr val="tx1"/>
            </a:solidFill>
          </a:ln>
        </p:spPr>
        <p:txBody>
          <a:bodyPr wrap="square" rtlCol="0">
            <a:spAutoFit/>
          </a:bodyPr>
          <a:lstStyle/>
          <a:p>
            <a:r>
              <a:rPr lang="en-US" dirty="0" err="1">
                <a:solidFill>
                  <a:srgbClr val="FF0000"/>
                </a:solidFill>
              </a:rPr>
              <a:t>MobileNo</a:t>
            </a:r>
            <a:endParaRPr lang="en-US" dirty="0">
              <a:solidFill>
                <a:srgbClr val="FF0000"/>
              </a:solidFill>
            </a:endParaRPr>
          </a:p>
        </p:txBody>
      </p:sp>
      <p:sp>
        <p:nvSpPr>
          <p:cNvPr id="136" name="TextBox 135">
            <a:extLst>
              <a:ext uri="{FF2B5EF4-FFF2-40B4-BE49-F238E27FC236}">
                <a16:creationId xmlns:a16="http://schemas.microsoft.com/office/drawing/2014/main" id="{39B52133-799E-40A6-97C8-6CC1826AC723}"/>
              </a:ext>
            </a:extLst>
          </p:cNvPr>
          <p:cNvSpPr txBox="1"/>
          <p:nvPr/>
        </p:nvSpPr>
        <p:spPr>
          <a:xfrm>
            <a:off x="5090153" y="5751084"/>
            <a:ext cx="1130646" cy="369332"/>
          </a:xfrm>
          <a:prstGeom prst="rect">
            <a:avLst/>
          </a:prstGeom>
          <a:noFill/>
          <a:ln>
            <a:solidFill>
              <a:schemeClr val="tx1"/>
            </a:solidFill>
          </a:ln>
        </p:spPr>
        <p:txBody>
          <a:bodyPr wrap="square" rtlCol="0">
            <a:spAutoFit/>
          </a:bodyPr>
          <a:lstStyle/>
          <a:p>
            <a:r>
              <a:rPr lang="en-US" dirty="0" err="1">
                <a:solidFill>
                  <a:srgbClr val="FF0000"/>
                </a:solidFill>
              </a:rPr>
              <a:t>WebPage</a:t>
            </a:r>
            <a:endParaRPr lang="en-US" dirty="0">
              <a:solidFill>
                <a:srgbClr val="FF0000"/>
              </a:solidFill>
            </a:endParaRPr>
          </a:p>
        </p:txBody>
      </p:sp>
      <p:sp>
        <p:nvSpPr>
          <p:cNvPr id="140" name="TextBox 139">
            <a:extLst>
              <a:ext uri="{FF2B5EF4-FFF2-40B4-BE49-F238E27FC236}">
                <a16:creationId xmlns:a16="http://schemas.microsoft.com/office/drawing/2014/main" id="{BF2394EF-EE54-4045-845A-30F8FEB5FE51}"/>
              </a:ext>
            </a:extLst>
          </p:cNvPr>
          <p:cNvSpPr txBox="1"/>
          <p:nvPr/>
        </p:nvSpPr>
        <p:spPr>
          <a:xfrm>
            <a:off x="219870" y="3123135"/>
            <a:ext cx="1946970" cy="369332"/>
          </a:xfrm>
          <a:prstGeom prst="rect">
            <a:avLst/>
          </a:prstGeom>
          <a:noFill/>
        </p:spPr>
        <p:txBody>
          <a:bodyPr wrap="square" rtlCol="0">
            <a:spAutoFit/>
          </a:bodyPr>
          <a:lstStyle/>
          <a:p>
            <a:r>
              <a:rPr lang="en-US" dirty="0">
                <a:solidFill>
                  <a:srgbClr val="FF0000"/>
                </a:solidFill>
              </a:rPr>
              <a:t>RESEARCHCENTRE</a:t>
            </a:r>
          </a:p>
        </p:txBody>
      </p:sp>
      <p:sp>
        <p:nvSpPr>
          <p:cNvPr id="141" name="TextBox 140">
            <a:extLst>
              <a:ext uri="{FF2B5EF4-FFF2-40B4-BE49-F238E27FC236}">
                <a16:creationId xmlns:a16="http://schemas.microsoft.com/office/drawing/2014/main" id="{D5873D85-ABC2-4E94-AAC0-E9A43F7BFB9B}"/>
              </a:ext>
            </a:extLst>
          </p:cNvPr>
          <p:cNvSpPr txBox="1"/>
          <p:nvPr/>
        </p:nvSpPr>
        <p:spPr>
          <a:xfrm>
            <a:off x="219869" y="3460201"/>
            <a:ext cx="694337" cy="369332"/>
          </a:xfrm>
          <a:prstGeom prst="rect">
            <a:avLst/>
          </a:prstGeom>
          <a:noFill/>
          <a:ln>
            <a:solidFill>
              <a:schemeClr val="tx1"/>
            </a:solidFill>
          </a:ln>
        </p:spPr>
        <p:txBody>
          <a:bodyPr wrap="square" rtlCol="0">
            <a:spAutoFit/>
          </a:bodyPr>
          <a:lstStyle/>
          <a:p>
            <a:r>
              <a:rPr lang="en-US" u="sng" dirty="0">
                <a:solidFill>
                  <a:srgbClr val="FF0000"/>
                </a:solidFill>
              </a:rPr>
              <a:t>RID</a:t>
            </a:r>
          </a:p>
        </p:txBody>
      </p:sp>
      <p:sp>
        <p:nvSpPr>
          <p:cNvPr id="142" name="TextBox 141">
            <a:extLst>
              <a:ext uri="{FF2B5EF4-FFF2-40B4-BE49-F238E27FC236}">
                <a16:creationId xmlns:a16="http://schemas.microsoft.com/office/drawing/2014/main" id="{5E96371B-6AFC-4ECC-850D-C91CCDAA7B3C}"/>
              </a:ext>
            </a:extLst>
          </p:cNvPr>
          <p:cNvSpPr txBox="1"/>
          <p:nvPr/>
        </p:nvSpPr>
        <p:spPr>
          <a:xfrm>
            <a:off x="925297" y="3460201"/>
            <a:ext cx="853387" cy="369332"/>
          </a:xfrm>
          <a:prstGeom prst="rect">
            <a:avLst/>
          </a:prstGeom>
          <a:noFill/>
          <a:ln>
            <a:solidFill>
              <a:schemeClr val="tx1"/>
            </a:solidFill>
          </a:ln>
        </p:spPr>
        <p:txBody>
          <a:bodyPr wrap="square" rtlCol="0">
            <a:spAutoFit/>
          </a:bodyPr>
          <a:lstStyle/>
          <a:p>
            <a:r>
              <a:rPr lang="en-US" dirty="0">
                <a:solidFill>
                  <a:srgbClr val="FF0000"/>
                </a:solidFill>
              </a:rPr>
              <a:t>Name</a:t>
            </a:r>
          </a:p>
        </p:txBody>
      </p:sp>
      <p:sp>
        <p:nvSpPr>
          <p:cNvPr id="143" name="TextBox 142">
            <a:extLst>
              <a:ext uri="{FF2B5EF4-FFF2-40B4-BE49-F238E27FC236}">
                <a16:creationId xmlns:a16="http://schemas.microsoft.com/office/drawing/2014/main" id="{14D6C055-1A1C-4438-98E1-FC78953E3FED}"/>
              </a:ext>
            </a:extLst>
          </p:cNvPr>
          <p:cNvSpPr txBox="1"/>
          <p:nvPr/>
        </p:nvSpPr>
        <p:spPr>
          <a:xfrm>
            <a:off x="1784324" y="3462286"/>
            <a:ext cx="1050333" cy="369332"/>
          </a:xfrm>
          <a:prstGeom prst="rect">
            <a:avLst/>
          </a:prstGeom>
          <a:noFill/>
          <a:ln>
            <a:solidFill>
              <a:schemeClr val="tx1"/>
            </a:solidFill>
          </a:ln>
        </p:spPr>
        <p:txBody>
          <a:bodyPr wrap="square" rtlCol="0">
            <a:spAutoFit/>
          </a:bodyPr>
          <a:lstStyle/>
          <a:p>
            <a:r>
              <a:rPr lang="en-US" dirty="0">
                <a:solidFill>
                  <a:srgbClr val="FF0000"/>
                </a:solidFill>
              </a:rPr>
              <a:t>Location</a:t>
            </a:r>
          </a:p>
        </p:txBody>
      </p:sp>
      <p:sp>
        <p:nvSpPr>
          <p:cNvPr id="147" name="TextBox 146">
            <a:extLst>
              <a:ext uri="{FF2B5EF4-FFF2-40B4-BE49-F238E27FC236}">
                <a16:creationId xmlns:a16="http://schemas.microsoft.com/office/drawing/2014/main" id="{B16D1736-224C-4110-83B0-3D7DB5AB0B8D}"/>
              </a:ext>
            </a:extLst>
          </p:cNvPr>
          <p:cNvSpPr txBox="1"/>
          <p:nvPr/>
        </p:nvSpPr>
        <p:spPr>
          <a:xfrm>
            <a:off x="214230" y="2304711"/>
            <a:ext cx="1946970" cy="369332"/>
          </a:xfrm>
          <a:prstGeom prst="rect">
            <a:avLst/>
          </a:prstGeom>
          <a:noFill/>
        </p:spPr>
        <p:txBody>
          <a:bodyPr wrap="square" rtlCol="0">
            <a:spAutoFit/>
          </a:bodyPr>
          <a:lstStyle/>
          <a:p>
            <a:r>
              <a:rPr lang="en-US" dirty="0">
                <a:solidFill>
                  <a:srgbClr val="FF0000"/>
                </a:solidFill>
              </a:rPr>
              <a:t>SEMESTER</a:t>
            </a:r>
          </a:p>
        </p:txBody>
      </p:sp>
      <p:sp>
        <p:nvSpPr>
          <p:cNvPr id="148" name="TextBox 147">
            <a:extLst>
              <a:ext uri="{FF2B5EF4-FFF2-40B4-BE49-F238E27FC236}">
                <a16:creationId xmlns:a16="http://schemas.microsoft.com/office/drawing/2014/main" id="{356A7C47-BDD2-4D35-81A6-BB58B1820D2E}"/>
              </a:ext>
            </a:extLst>
          </p:cNvPr>
          <p:cNvSpPr txBox="1"/>
          <p:nvPr/>
        </p:nvSpPr>
        <p:spPr>
          <a:xfrm>
            <a:off x="214229" y="2641777"/>
            <a:ext cx="694337" cy="369332"/>
          </a:xfrm>
          <a:prstGeom prst="rect">
            <a:avLst/>
          </a:prstGeom>
          <a:noFill/>
          <a:ln>
            <a:solidFill>
              <a:schemeClr val="tx1"/>
            </a:solidFill>
          </a:ln>
        </p:spPr>
        <p:txBody>
          <a:bodyPr wrap="square" rtlCol="0">
            <a:spAutoFit/>
          </a:bodyPr>
          <a:lstStyle/>
          <a:p>
            <a:r>
              <a:rPr lang="en-US" u="sng" dirty="0">
                <a:solidFill>
                  <a:srgbClr val="FF0000"/>
                </a:solidFill>
              </a:rPr>
              <a:t>SID</a:t>
            </a:r>
          </a:p>
        </p:txBody>
      </p:sp>
      <p:sp>
        <p:nvSpPr>
          <p:cNvPr id="149" name="TextBox 148">
            <a:extLst>
              <a:ext uri="{FF2B5EF4-FFF2-40B4-BE49-F238E27FC236}">
                <a16:creationId xmlns:a16="http://schemas.microsoft.com/office/drawing/2014/main" id="{9C02DC7A-4768-42AA-BD3A-A0A6A89D5602}"/>
              </a:ext>
            </a:extLst>
          </p:cNvPr>
          <p:cNvSpPr txBox="1"/>
          <p:nvPr/>
        </p:nvSpPr>
        <p:spPr>
          <a:xfrm>
            <a:off x="919657" y="2641777"/>
            <a:ext cx="1295480" cy="369332"/>
          </a:xfrm>
          <a:prstGeom prst="rect">
            <a:avLst/>
          </a:prstGeom>
          <a:noFill/>
          <a:ln>
            <a:solidFill>
              <a:schemeClr val="tx1"/>
            </a:solidFill>
          </a:ln>
        </p:spPr>
        <p:txBody>
          <a:bodyPr wrap="square" rtlCol="0">
            <a:spAutoFit/>
          </a:bodyPr>
          <a:lstStyle/>
          <a:p>
            <a:r>
              <a:rPr lang="en-US" dirty="0" err="1">
                <a:solidFill>
                  <a:srgbClr val="FF0000"/>
                </a:solidFill>
              </a:rPr>
              <a:t>StartDate</a:t>
            </a:r>
            <a:endParaRPr lang="en-US" dirty="0">
              <a:solidFill>
                <a:srgbClr val="FF0000"/>
              </a:solidFill>
            </a:endParaRPr>
          </a:p>
        </p:txBody>
      </p:sp>
      <p:sp>
        <p:nvSpPr>
          <p:cNvPr id="150" name="TextBox 149">
            <a:extLst>
              <a:ext uri="{FF2B5EF4-FFF2-40B4-BE49-F238E27FC236}">
                <a16:creationId xmlns:a16="http://schemas.microsoft.com/office/drawing/2014/main" id="{A325BE07-974F-472F-B453-B5D53A0AFB9C}"/>
              </a:ext>
            </a:extLst>
          </p:cNvPr>
          <p:cNvSpPr txBox="1"/>
          <p:nvPr/>
        </p:nvSpPr>
        <p:spPr>
          <a:xfrm>
            <a:off x="2215137" y="2643862"/>
            <a:ext cx="1057484" cy="369332"/>
          </a:xfrm>
          <a:prstGeom prst="rect">
            <a:avLst/>
          </a:prstGeom>
          <a:noFill/>
          <a:ln>
            <a:solidFill>
              <a:schemeClr val="tx1"/>
            </a:solidFill>
          </a:ln>
        </p:spPr>
        <p:txBody>
          <a:bodyPr wrap="square" rtlCol="0">
            <a:spAutoFit/>
          </a:bodyPr>
          <a:lstStyle/>
          <a:p>
            <a:r>
              <a:rPr lang="en-US" dirty="0" err="1">
                <a:solidFill>
                  <a:srgbClr val="FF0000"/>
                </a:solidFill>
              </a:rPr>
              <a:t>EndDate</a:t>
            </a:r>
            <a:endParaRPr lang="en-US" dirty="0">
              <a:solidFill>
                <a:srgbClr val="FF0000"/>
              </a:solidFill>
            </a:endParaRPr>
          </a:p>
        </p:txBody>
      </p:sp>
      <p:sp>
        <p:nvSpPr>
          <p:cNvPr id="124" name="TextBox 123">
            <a:extLst>
              <a:ext uri="{FF2B5EF4-FFF2-40B4-BE49-F238E27FC236}">
                <a16:creationId xmlns:a16="http://schemas.microsoft.com/office/drawing/2014/main" id="{78BE6779-FF71-4595-BA44-DFE28CF221BD}"/>
              </a:ext>
            </a:extLst>
          </p:cNvPr>
          <p:cNvSpPr txBox="1"/>
          <p:nvPr/>
        </p:nvSpPr>
        <p:spPr>
          <a:xfrm>
            <a:off x="116766" y="484664"/>
            <a:ext cx="1097280" cy="369332"/>
          </a:xfrm>
          <a:prstGeom prst="rect">
            <a:avLst/>
          </a:prstGeom>
          <a:noFill/>
        </p:spPr>
        <p:txBody>
          <a:bodyPr wrap="square" rtlCol="0">
            <a:spAutoFit/>
          </a:bodyPr>
          <a:lstStyle/>
          <a:p>
            <a:r>
              <a:rPr lang="en-US" dirty="0">
                <a:solidFill>
                  <a:schemeClr val="accent5">
                    <a:lumMod val="50000"/>
                  </a:schemeClr>
                </a:solidFill>
              </a:rPr>
              <a:t>SECTION</a:t>
            </a:r>
          </a:p>
        </p:txBody>
      </p:sp>
      <p:sp>
        <p:nvSpPr>
          <p:cNvPr id="126" name="TextBox 125">
            <a:extLst>
              <a:ext uri="{FF2B5EF4-FFF2-40B4-BE49-F238E27FC236}">
                <a16:creationId xmlns:a16="http://schemas.microsoft.com/office/drawing/2014/main" id="{E1F642AD-990F-45C2-AD2A-4A2AF798A023}"/>
              </a:ext>
            </a:extLst>
          </p:cNvPr>
          <p:cNvSpPr txBox="1"/>
          <p:nvPr/>
        </p:nvSpPr>
        <p:spPr>
          <a:xfrm>
            <a:off x="178960" y="837288"/>
            <a:ext cx="694337" cy="369332"/>
          </a:xfrm>
          <a:prstGeom prst="rect">
            <a:avLst/>
          </a:prstGeom>
          <a:noFill/>
          <a:ln>
            <a:solidFill>
              <a:schemeClr val="tx1"/>
            </a:solidFill>
          </a:ln>
        </p:spPr>
        <p:txBody>
          <a:bodyPr wrap="square" rtlCol="0">
            <a:spAutoFit/>
          </a:bodyPr>
          <a:lstStyle/>
          <a:p>
            <a:r>
              <a:rPr lang="en-US" u="sng" dirty="0">
                <a:solidFill>
                  <a:schemeClr val="accent5">
                    <a:lumMod val="50000"/>
                  </a:schemeClr>
                </a:solidFill>
              </a:rPr>
              <a:t>CNO</a:t>
            </a:r>
          </a:p>
        </p:txBody>
      </p:sp>
      <p:sp>
        <p:nvSpPr>
          <p:cNvPr id="127" name="TextBox 126">
            <a:extLst>
              <a:ext uri="{FF2B5EF4-FFF2-40B4-BE49-F238E27FC236}">
                <a16:creationId xmlns:a16="http://schemas.microsoft.com/office/drawing/2014/main" id="{086C8CCE-F5C6-4374-80D8-C388C8494544}"/>
              </a:ext>
            </a:extLst>
          </p:cNvPr>
          <p:cNvSpPr txBox="1"/>
          <p:nvPr/>
        </p:nvSpPr>
        <p:spPr>
          <a:xfrm>
            <a:off x="884388" y="837288"/>
            <a:ext cx="853387" cy="369332"/>
          </a:xfrm>
          <a:prstGeom prst="rect">
            <a:avLst/>
          </a:prstGeom>
          <a:noFill/>
          <a:ln>
            <a:solidFill>
              <a:schemeClr val="tx1"/>
            </a:solidFill>
          </a:ln>
        </p:spPr>
        <p:txBody>
          <a:bodyPr wrap="square" rtlCol="0">
            <a:spAutoFit/>
          </a:bodyPr>
          <a:lstStyle/>
          <a:p>
            <a:r>
              <a:rPr lang="en-US" u="sng" dirty="0">
                <a:solidFill>
                  <a:schemeClr val="accent5">
                    <a:lumMod val="50000"/>
                  </a:schemeClr>
                </a:solidFill>
              </a:rPr>
              <a:t>SNO</a:t>
            </a:r>
          </a:p>
        </p:txBody>
      </p:sp>
      <p:sp>
        <p:nvSpPr>
          <p:cNvPr id="139" name="TextBox 138">
            <a:extLst>
              <a:ext uri="{FF2B5EF4-FFF2-40B4-BE49-F238E27FC236}">
                <a16:creationId xmlns:a16="http://schemas.microsoft.com/office/drawing/2014/main" id="{20133EB4-1DDE-4A22-A9C2-249B6B6A3FDF}"/>
              </a:ext>
            </a:extLst>
          </p:cNvPr>
          <p:cNvSpPr txBox="1"/>
          <p:nvPr/>
        </p:nvSpPr>
        <p:spPr>
          <a:xfrm>
            <a:off x="2226169" y="1360146"/>
            <a:ext cx="1097280" cy="369332"/>
          </a:xfrm>
          <a:prstGeom prst="rect">
            <a:avLst/>
          </a:prstGeom>
          <a:noFill/>
        </p:spPr>
        <p:txBody>
          <a:bodyPr wrap="square" rtlCol="0">
            <a:spAutoFit/>
          </a:bodyPr>
          <a:lstStyle/>
          <a:p>
            <a:r>
              <a:rPr lang="en-US" dirty="0">
                <a:solidFill>
                  <a:srgbClr val="7030A0"/>
                </a:solidFill>
              </a:rPr>
              <a:t>PRC</a:t>
            </a:r>
          </a:p>
        </p:txBody>
      </p:sp>
      <p:sp>
        <p:nvSpPr>
          <p:cNvPr id="144" name="TextBox 143">
            <a:extLst>
              <a:ext uri="{FF2B5EF4-FFF2-40B4-BE49-F238E27FC236}">
                <a16:creationId xmlns:a16="http://schemas.microsoft.com/office/drawing/2014/main" id="{BAE8CE70-A0AE-4468-AD30-9357948B3BB6}"/>
              </a:ext>
            </a:extLst>
          </p:cNvPr>
          <p:cNvSpPr txBox="1"/>
          <p:nvPr/>
        </p:nvSpPr>
        <p:spPr>
          <a:xfrm>
            <a:off x="2312505" y="1712770"/>
            <a:ext cx="714734" cy="369332"/>
          </a:xfrm>
          <a:prstGeom prst="rect">
            <a:avLst/>
          </a:prstGeom>
          <a:noFill/>
          <a:ln>
            <a:solidFill>
              <a:schemeClr val="tx1"/>
            </a:solidFill>
          </a:ln>
        </p:spPr>
        <p:txBody>
          <a:bodyPr wrap="square" rtlCol="0">
            <a:spAutoFit/>
          </a:bodyPr>
          <a:lstStyle/>
          <a:p>
            <a:r>
              <a:rPr lang="en-US" u="sng" dirty="0">
                <a:solidFill>
                  <a:srgbClr val="7030A0"/>
                </a:solidFill>
              </a:rPr>
              <a:t>CNO</a:t>
            </a:r>
          </a:p>
        </p:txBody>
      </p:sp>
      <p:sp>
        <p:nvSpPr>
          <p:cNvPr id="145" name="TextBox 144">
            <a:extLst>
              <a:ext uri="{FF2B5EF4-FFF2-40B4-BE49-F238E27FC236}">
                <a16:creationId xmlns:a16="http://schemas.microsoft.com/office/drawing/2014/main" id="{FE513860-D94B-47AE-AEBF-C4ED24FC5E8E}"/>
              </a:ext>
            </a:extLst>
          </p:cNvPr>
          <p:cNvSpPr txBox="1"/>
          <p:nvPr/>
        </p:nvSpPr>
        <p:spPr>
          <a:xfrm>
            <a:off x="3046283" y="1712770"/>
            <a:ext cx="963169" cy="369332"/>
          </a:xfrm>
          <a:prstGeom prst="rect">
            <a:avLst/>
          </a:prstGeom>
          <a:noFill/>
          <a:ln>
            <a:solidFill>
              <a:schemeClr val="tx1"/>
            </a:solidFill>
          </a:ln>
        </p:spPr>
        <p:txBody>
          <a:bodyPr wrap="square" rtlCol="0">
            <a:spAutoFit/>
          </a:bodyPr>
          <a:lstStyle/>
          <a:p>
            <a:r>
              <a:rPr lang="en-US" u="sng" dirty="0">
                <a:solidFill>
                  <a:srgbClr val="7030A0"/>
                </a:solidFill>
              </a:rPr>
              <a:t>PRCNO</a:t>
            </a:r>
          </a:p>
        </p:txBody>
      </p:sp>
      <p:sp>
        <p:nvSpPr>
          <p:cNvPr id="152" name="TextBox 151">
            <a:extLst>
              <a:ext uri="{FF2B5EF4-FFF2-40B4-BE49-F238E27FC236}">
                <a16:creationId xmlns:a16="http://schemas.microsoft.com/office/drawing/2014/main" id="{068ACA3A-15BF-4D5D-9BBA-F287D2C29324}"/>
              </a:ext>
            </a:extLst>
          </p:cNvPr>
          <p:cNvSpPr txBox="1"/>
          <p:nvPr/>
        </p:nvSpPr>
        <p:spPr>
          <a:xfrm>
            <a:off x="2822862" y="3457496"/>
            <a:ext cx="1050333" cy="369332"/>
          </a:xfrm>
          <a:prstGeom prst="rect">
            <a:avLst/>
          </a:prstGeom>
          <a:noFill/>
          <a:ln>
            <a:solidFill>
              <a:schemeClr val="tx1"/>
            </a:solidFill>
          </a:ln>
        </p:spPr>
        <p:txBody>
          <a:bodyPr wrap="square" rtlCol="0">
            <a:spAutoFit/>
          </a:bodyPr>
          <a:lstStyle/>
          <a:p>
            <a:r>
              <a:rPr lang="en-US" dirty="0" err="1">
                <a:solidFill>
                  <a:srgbClr val="7030A0"/>
                </a:solidFill>
              </a:rPr>
              <a:t>HeadFID</a:t>
            </a:r>
            <a:endParaRPr lang="en-US" dirty="0">
              <a:solidFill>
                <a:srgbClr val="7030A0"/>
              </a:solidFill>
            </a:endParaRPr>
          </a:p>
        </p:txBody>
      </p:sp>
      <p:sp>
        <p:nvSpPr>
          <p:cNvPr id="153" name="TextBox 152">
            <a:extLst>
              <a:ext uri="{FF2B5EF4-FFF2-40B4-BE49-F238E27FC236}">
                <a16:creationId xmlns:a16="http://schemas.microsoft.com/office/drawing/2014/main" id="{14312CF3-9CF2-4C43-A0FA-6ED6CA545A76}"/>
              </a:ext>
            </a:extLst>
          </p:cNvPr>
          <p:cNvSpPr txBox="1"/>
          <p:nvPr/>
        </p:nvSpPr>
        <p:spPr>
          <a:xfrm>
            <a:off x="80238" y="1326827"/>
            <a:ext cx="1097280" cy="369332"/>
          </a:xfrm>
          <a:prstGeom prst="rect">
            <a:avLst/>
          </a:prstGeom>
          <a:noFill/>
        </p:spPr>
        <p:txBody>
          <a:bodyPr wrap="square" rtlCol="0">
            <a:spAutoFit/>
          </a:bodyPr>
          <a:lstStyle/>
          <a:p>
            <a:r>
              <a:rPr lang="en-US" dirty="0">
                <a:solidFill>
                  <a:srgbClr val="7030A0"/>
                </a:solidFill>
              </a:rPr>
              <a:t>BELONGS</a:t>
            </a:r>
          </a:p>
        </p:txBody>
      </p:sp>
      <p:sp>
        <p:nvSpPr>
          <p:cNvPr id="154" name="TextBox 153">
            <a:extLst>
              <a:ext uri="{FF2B5EF4-FFF2-40B4-BE49-F238E27FC236}">
                <a16:creationId xmlns:a16="http://schemas.microsoft.com/office/drawing/2014/main" id="{ECA61937-8E24-4588-A6C5-1C24CC537BE9}"/>
              </a:ext>
            </a:extLst>
          </p:cNvPr>
          <p:cNvSpPr txBox="1"/>
          <p:nvPr/>
        </p:nvSpPr>
        <p:spPr>
          <a:xfrm>
            <a:off x="166574" y="1679451"/>
            <a:ext cx="714734" cy="369332"/>
          </a:xfrm>
          <a:prstGeom prst="rect">
            <a:avLst/>
          </a:prstGeom>
          <a:noFill/>
          <a:ln>
            <a:solidFill>
              <a:schemeClr val="tx1"/>
            </a:solidFill>
          </a:ln>
        </p:spPr>
        <p:txBody>
          <a:bodyPr wrap="square" rtlCol="0">
            <a:spAutoFit/>
          </a:bodyPr>
          <a:lstStyle/>
          <a:p>
            <a:r>
              <a:rPr lang="en-US" u="sng" dirty="0">
                <a:solidFill>
                  <a:srgbClr val="7030A0"/>
                </a:solidFill>
              </a:rPr>
              <a:t>FID</a:t>
            </a:r>
          </a:p>
        </p:txBody>
      </p:sp>
      <p:sp>
        <p:nvSpPr>
          <p:cNvPr id="155" name="TextBox 154">
            <a:extLst>
              <a:ext uri="{FF2B5EF4-FFF2-40B4-BE49-F238E27FC236}">
                <a16:creationId xmlns:a16="http://schemas.microsoft.com/office/drawing/2014/main" id="{A28E2685-6D84-43BC-80AA-7F6E25BC11E9}"/>
              </a:ext>
            </a:extLst>
          </p:cNvPr>
          <p:cNvSpPr txBox="1"/>
          <p:nvPr/>
        </p:nvSpPr>
        <p:spPr>
          <a:xfrm>
            <a:off x="900352" y="1679451"/>
            <a:ext cx="963169" cy="369332"/>
          </a:xfrm>
          <a:prstGeom prst="rect">
            <a:avLst/>
          </a:prstGeom>
          <a:noFill/>
          <a:ln>
            <a:solidFill>
              <a:schemeClr val="tx1"/>
            </a:solidFill>
          </a:ln>
        </p:spPr>
        <p:txBody>
          <a:bodyPr wrap="square" rtlCol="0">
            <a:spAutoFit/>
          </a:bodyPr>
          <a:lstStyle/>
          <a:p>
            <a:r>
              <a:rPr lang="en-US" u="sng" dirty="0">
                <a:solidFill>
                  <a:srgbClr val="7030A0"/>
                </a:solidFill>
              </a:rPr>
              <a:t>RID</a:t>
            </a:r>
          </a:p>
        </p:txBody>
      </p:sp>
      <p:sp>
        <p:nvSpPr>
          <p:cNvPr id="156" name="TextBox 155">
            <a:extLst>
              <a:ext uri="{FF2B5EF4-FFF2-40B4-BE49-F238E27FC236}">
                <a16:creationId xmlns:a16="http://schemas.microsoft.com/office/drawing/2014/main" id="{0DF35163-D21C-41EF-996D-54201BDD85D6}"/>
              </a:ext>
            </a:extLst>
          </p:cNvPr>
          <p:cNvSpPr txBox="1"/>
          <p:nvPr/>
        </p:nvSpPr>
        <p:spPr>
          <a:xfrm>
            <a:off x="5492507" y="4846805"/>
            <a:ext cx="1097280" cy="369332"/>
          </a:xfrm>
          <a:prstGeom prst="rect">
            <a:avLst/>
          </a:prstGeom>
          <a:noFill/>
        </p:spPr>
        <p:txBody>
          <a:bodyPr wrap="square" rtlCol="0">
            <a:spAutoFit/>
          </a:bodyPr>
          <a:lstStyle/>
          <a:p>
            <a:r>
              <a:rPr lang="en-US" dirty="0">
                <a:solidFill>
                  <a:srgbClr val="7030A0"/>
                </a:solidFill>
              </a:rPr>
              <a:t>TAKES</a:t>
            </a:r>
          </a:p>
        </p:txBody>
      </p:sp>
      <p:sp>
        <p:nvSpPr>
          <p:cNvPr id="157" name="TextBox 156">
            <a:extLst>
              <a:ext uri="{FF2B5EF4-FFF2-40B4-BE49-F238E27FC236}">
                <a16:creationId xmlns:a16="http://schemas.microsoft.com/office/drawing/2014/main" id="{5345A117-B401-41EA-B7B3-385F1AB60FAD}"/>
              </a:ext>
            </a:extLst>
          </p:cNvPr>
          <p:cNvSpPr txBox="1"/>
          <p:nvPr/>
        </p:nvSpPr>
        <p:spPr>
          <a:xfrm>
            <a:off x="5554701" y="5199429"/>
            <a:ext cx="694337" cy="369332"/>
          </a:xfrm>
          <a:prstGeom prst="rect">
            <a:avLst/>
          </a:prstGeom>
          <a:noFill/>
          <a:ln>
            <a:solidFill>
              <a:schemeClr val="tx1"/>
            </a:solidFill>
          </a:ln>
        </p:spPr>
        <p:txBody>
          <a:bodyPr wrap="square" rtlCol="0">
            <a:spAutoFit/>
          </a:bodyPr>
          <a:lstStyle/>
          <a:p>
            <a:r>
              <a:rPr lang="en-US" u="sng" dirty="0">
                <a:solidFill>
                  <a:srgbClr val="7030A0"/>
                </a:solidFill>
              </a:rPr>
              <a:t>FID</a:t>
            </a:r>
          </a:p>
        </p:txBody>
      </p:sp>
      <p:sp>
        <p:nvSpPr>
          <p:cNvPr id="158" name="TextBox 157">
            <a:extLst>
              <a:ext uri="{FF2B5EF4-FFF2-40B4-BE49-F238E27FC236}">
                <a16:creationId xmlns:a16="http://schemas.microsoft.com/office/drawing/2014/main" id="{40CBBE9B-4512-45E0-9E49-6F47A4AB4267}"/>
              </a:ext>
            </a:extLst>
          </p:cNvPr>
          <p:cNvSpPr txBox="1"/>
          <p:nvPr/>
        </p:nvSpPr>
        <p:spPr>
          <a:xfrm>
            <a:off x="6260129" y="5199429"/>
            <a:ext cx="853387" cy="369332"/>
          </a:xfrm>
          <a:prstGeom prst="rect">
            <a:avLst/>
          </a:prstGeom>
          <a:noFill/>
          <a:ln>
            <a:solidFill>
              <a:schemeClr val="tx1"/>
            </a:solidFill>
          </a:ln>
        </p:spPr>
        <p:txBody>
          <a:bodyPr wrap="square" rtlCol="0">
            <a:spAutoFit/>
          </a:bodyPr>
          <a:lstStyle/>
          <a:p>
            <a:r>
              <a:rPr lang="en-US" u="sng" dirty="0" err="1">
                <a:solidFill>
                  <a:srgbClr val="7030A0"/>
                </a:solidFill>
              </a:rPr>
              <a:t>RollNo</a:t>
            </a:r>
            <a:endParaRPr lang="en-US" u="sng" dirty="0">
              <a:solidFill>
                <a:srgbClr val="7030A0"/>
              </a:solidFill>
            </a:endParaRPr>
          </a:p>
        </p:txBody>
      </p:sp>
      <p:sp>
        <p:nvSpPr>
          <p:cNvPr id="159" name="TextBox 158">
            <a:extLst>
              <a:ext uri="{FF2B5EF4-FFF2-40B4-BE49-F238E27FC236}">
                <a16:creationId xmlns:a16="http://schemas.microsoft.com/office/drawing/2014/main" id="{E6303CDE-800B-4194-AE89-21888157AF42}"/>
              </a:ext>
            </a:extLst>
          </p:cNvPr>
          <p:cNvSpPr txBox="1"/>
          <p:nvPr/>
        </p:nvSpPr>
        <p:spPr>
          <a:xfrm>
            <a:off x="7119157" y="5201514"/>
            <a:ext cx="736820" cy="369332"/>
          </a:xfrm>
          <a:prstGeom prst="rect">
            <a:avLst/>
          </a:prstGeom>
          <a:noFill/>
          <a:ln>
            <a:solidFill>
              <a:schemeClr val="tx1"/>
            </a:solidFill>
          </a:ln>
        </p:spPr>
        <p:txBody>
          <a:bodyPr wrap="square" rtlCol="0">
            <a:spAutoFit/>
          </a:bodyPr>
          <a:lstStyle/>
          <a:p>
            <a:r>
              <a:rPr lang="en-US" u="sng" dirty="0">
                <a:solidFill>
                  <a:srgbClr val="7030A0"/>
                </a:solidFill>
              </a:rPr>
              <a:t>CNO</a:t>
            </a:r>
          </a:p>
        </p:txBody>
      </p:sp>
      <p:sp>
        <p:nvSpPr>
          <p:cNvPr id="160" name="TextBox 159">
            <a:extLst>
              <a:ext uri="{FF2B5EF4-FFF2-40B4-BE49-F238E27FC236}">
                <a16:creationId xmlns:a16="http://schemas.microsoft.com/office/drawing/2014/main" id="{D2030250-F7D4-49E6-B86C-A7D2FCDEFBA1}"/>
              </a:ext>
            </a:extLst>
          </p:cNvPr>
          <p:cNvSpPr txBox="1"/>
          <p:nvPr/>
        </p:nvSpPr>
        <p:spPr>
          <a:xfrm>
            <a:off x="8432584" y="5204480"/>
            <a:ext cx="700566" cy="369332"/>
          </a:xfrm>
          <a:prstGeom prst="rect">
            <a:avLst/>
          </a:prstGeom>
          <a:noFill/>
          <a:ln>
            <a:solidFill>
              <a:schemeClr val="tx1"/>
            </a:solidFill>
          </a:ln>
        </p:spPr>
        <p:txBody>
          <a:bodyPr wrap="square" rtlCol="0">
            <a:spAutoFit/>
          </a:bodyPr>
          <a:lstStyle/>
          <a:p>
            <a:r>
              <a:rPr lang="en-US" u="sng" dirty="0">
                <a:solidFill>
                  <a:srgbClr val="7030A0"/>
                </a:solidFill>
              </a:rPr>
              <a:t>SNO</a:t>
            </a:r>
          </a:p>
        </p:txBody>
      </p:sp>
      <p:sp>
        <p:nvSpPr>
          <p:cNvPr id="161" name="TextBox 160">
            <a:extLst>
              <a:ext uri="{FF2B5EF4-FFF2-40B4-BE49-F238E27FC236}">
                <a16:creationId xmlns:a16="http://schemas.microsoft.com/office/drawing/2014/main" id="{487EBEEC-9D00-4966-A685-D7F422B49FB0}"/>
              </a:ext>
            </a:extLst>
          </p:cNvPr>
          <p:cNvSpPr txBox="1"/>
          <p:nvPr/>
        </p:nvSpPr>
        <p:spPr>
          <a:xfrm>
            <a:off x="7855977" y="5204480"/>
            <a:ext cx="576607" cy="369332"/>
          </a:xfrm>
          <a:prstGeom prst="rect">
            <a:avLst/>
          </a:prstGeom>
          <a:noFill/>
          <a:ln>
            <a:solidFill>
              <a:schemeClr val="tx1"/>
            </a:solidFill>
          </a:ln>
        </p:spPr>
        <p:txBody>
          <a:bodyPr wrap="square" rtlCol="0">
            <a:spAutoFit/>
          </a:bodyPr>
          <a:lstStyle/>
          <a:p>
            <a:r>
              <a:rPr lang="en-US" u="sng" dirty="0">
                <a:solidFill>
                  <a:srgbClr val="7030A0"/>
                </a:solidFill>
              </a:rPr>
              <a:t>SID</a:t>
            </a:r>
          </a:p>
        </p:txBody>
      </p:sp>
      <p:sp>
        <p:nvSpPr>
          <p:cNvPr id="162" name="TextBox 161">
            <a:extLst>
              <a:ext uri="{FF2B5EF4-FFF2-40B4-BE49-F238E27FC236}">
                <a16:creationId xmlns:a16="http://schemas.microsoft.com/office/drawing/2014/main" id="{57D7D0C6-746D-4EC5-AD0D-EB5BCF89F16C}"/>
              </a:ext>
            </a:extLst>
          </p:cNvPr>
          <p:cNvSpPr txBox="1"/>
          <p:nvPr/>
        </p:nvSpPr>
        <p:spPr>
          <a:xfrm>
            <a:off x="10397375" y="5216137"/>
            <a:ext cx="777748" cy="369332"/>
          </a:xfrm>
          <a:prstGeom prst="rect">
            <a:avLst/>
          </a:prstGeom>
          <a:noFill/>
          <a:ln>
            <a:solidFill>
              <a:schemeClr val="tx1"/>
            </a:solidFill>
          </a:ln>
        </p:spPr>
        <p:txBody>
          <a:bodyPr wrap="square" rtlCol="0">
            <a:spAutoFit/>
          </a:bodyPr>
          <a:lstStyle/>
          <a:p>
            <a:r>
              <a:rPr lang="en-US" dirty="0">
                <a:solidFill>
                  <a:srgbClr val="7030A0"/>
                </a:solidFill>
              </a:rPr>
              <a:t>Grade</a:t>
            </a:r>
          </a:p>
        </p:txBody>
      </p:sp>
      <p:sp>
        <p:nvSpPr>
          <p:cNvPr id="163" name="TextBox 162">
            <a:extLst>
              <a:ext uri="{FF2B5EF4-FFF2-40B4-BE49-F238E27FC236}">
                <a16:creationId xmlns:a16="http://schemas.microsoft.com/office/drawing/2014/main" id="{3717E0B1-421A-484E-AE84-F863E5E2AF67}"/>
              </a:ext>
            </a:extLst>
          </p:cNvPr>
          <p:cNvSpPr txBox="1"/>
          <p:nvPr/>
        </p:nvSpPr>
        <p:spPr>
          <a:xfrm>
            <a:off x="9128463" y="5201514"/>
            <a:ext cx="1268912" cy="369332"/>
          </a:xfrm>
          <a:prstGeom prst="rect">
            <a:avLst/>
          </a:prstGeom>
          <a:noFill/>
          <a:ln>
            <a:solidFill>
              <a:schemeClr val="tx1"/>
            </a:solidFill>
          </a:ln>
        </p:spPr>
        <p:txBody>
          <a:bodyPr wrap="square" rtlCol="0">
            <a:spAutoFit/>
          </a:bodyPr>
          <a:lstStyle/>
          <a:p>
            <a:r>
              <a:rPr lang="en-US" dirty="0">
                <a:solidFill>
                  <a:srgbClr val="7030A0"/>
                </a:solidFill>
              </a:rPr>
              <a:t>Attendance</a:t>
            </a:r>
          </a:p>
        </p:txBody>
      </p:sp>
      <mc:AlternateContent xmlns:mc="http://schemas.openxmlformats.org/markup-compatibility/2006">
        <mc:Choice xmlns:p14="http://schemas.microsoft.com/office/powerpoint/2010/main" Requires="p14">
          <p:contentPart p14:bwMode="auto" r:id="rId3">
            <p14:nvContentPartPr>
              <p14:cNvPr id="279" name="Ink 279">
                <a:extLst>
                  <a:ext uri="{FF2B5EF4-FFF2-40B4-BE49-F238E27FC236}">
                    <a16:creationId xmlns:a16="http://schemas.microsoft.com/office/drawing/2014/main" id="{7F0AE015-5E85-FB4D-915F-BD2E6D823901}"/>
                  </a:ext>
                </a:extLst>
              </p14:cNvPr>
              <p14:cNvContentPartPr/>
              <p14:nvPr/>
            </p14:nvContentPartPr>
            <p14:xfrm>
              <a:off x="-151750" y="193112"/>
              <a:ext cx="12036600" cy="6594480"/>
            </p14:xfrm>
          </p:contentPart>
        </mc:Choice>
        <mc:Fallback>
          <p:pic>
            <p:nvPicPr>
              <p:cNvPr id="279" name="Ink 279">
                <a:extLst>
                  <a:ext uri="{FF2B5EF4-FFF2-40B4-BE49-F238E27FC236}">
                    <a16:creationId xmlns:a16="http://schemas.microsoft.com/office/drawing/2014/main" id="{7F0AE015-5E85-FB4D-915F-BD2E6D823901}"/>
                  </a:ext>
                </a:extLst>
              </p:cNvPr>
              <p:cNvPicPr/>
              <p:nvPr/>
            </p:nvPicPr>
            <p:blipFill>
              <a:blip r:embed="rId4"/>
              <a:stretch>
                <a:fillRect/>
              </a:stretch>
            </p:blipFill>
            <p:spPr>
              <a:xfrm>
                <a:off x="-166870" y="177992"/>
                <a:ext cx="12067201" cy="6625080"/>
              </a:xfrm>
              <a:prstGeom prst="rect">
                <a:avLst/>
              </a:prstGeom>
            </p:spPr>
          </p:pic>
        </mc:Fallback>
      </mc:AlternateContent>
    </p:spTree>
    <p:extLst>
      <p:ext uri="{BB962C8B-B14F-4D97-AF65-F5344CB8AC3E}">
        <p14:creationId xmlns:p14="http://schemas.microsoft.com/office/powerpoint/2010/main" val="3400441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FE9765E9-3CA2-4578-B1E4-C5D7BA9AE310}"/>
              </a:ext>
            </a:extLst>
          </p:cNvPr>
          <p:cNvSpPr txBox="1"/>
          <p:nvPr/>
        </p:nvSpPr>
        <p:spPr>
          <a:xfrm>
            <a:off x="2373338" y="1634559"/>
            <a:ext cx="1097280" cy="369332"/>
          </a:xfrm>
          <a:prstGeom prst="rect">
            <a:avLst/>
          </a:prstGeom>
          <a:noFill/>
        </p:spPr>
        <p:txBody>
          <a:bodyPr wrap="square" rtlCol="0">
            <a:spAutoFit/>
          </a:bodyPr>
          <a:lstStyle/>
          <a:p>
            <a:r>
              <a:rPr lang="en-US" dirty="0">
                <a:solidFill>
                  <a:srgbClr val="FF0000"/>
                </a:solidFill>
              </a:rPr>
              <a:t>STUDENT</a:t>
            </a:r>
          </a:p>
        </p:txBody>
      </p:sp>
      <p:sp>
        <p:nvSpPr>
          <p:cNvPr id="97" name="TextBox 96">
            <a:extLst>
              <a:ext uri="{FF2B5EF4-FFF2-40B4-BE49-F238E27FC236}">
                <a16:creationId xmlns:a16="http://schemas.microsoft.com/office/drawing/2014/main" id="{FC820197-BE12-4753-A594-2415D9A65939}"/>
              </a:ext>
            </a:extLst>
          </p:cNvPr>
          <p:cNvSpPr txBox="1"/>
          <p:nvPr/>
        </p:nvSpPr>
        <p:spPr>
          <a:xfrm>
            <a:off x="2332925" y="1971625"/>
            <a:ext cx="1623056" cy="369332"/>
          </a:xfrm>
          <a:prstGeom prst="rect">
            <a:avLst/>
          </a:prstGeom>
          <a:noFill/>
          <a:ln>
            <a:solidFill>
              <a:schemeClr val="tx1"/>
            </a:solidFill>
          </a:ln>
        </p:spPr>
        <p:txBody>
          <a:bodyPr wrap="square" rtlCol="0">
            <a:spAutoFit/>
          </a:bodyPr>
          <a:lstStyle/>
          <a:p>
            <a:r>
              <a:rPr lang="en-US" u="sng" dirty="0">
                <a:solidFill>
                  <a:srgbClr val="FF0000"/>
                </a:solidFill>
              </a:rPr>
              <a:t>ROLL NUMBER</a:t>
            </a:r>
          </a:p>
        </p:txBody>
      </p:sp>
      <p:sp>
        <p:nvSpPr>
          <p:cNvPr id="98" name="TextBox 97">
            <a:extLst>
              <a:ext uri="{FF2B5EF4-FFF2-40B4-BE49-F238E27FC236}">
                <a16:creationId xmlns:a16="http://schemas.microsoft.com/office/drawing/2014/main" id="{7C45E4AE-46EF-405F-8B0C-81CB8112CB56}"/>
              </a:ext>
            </a:extLst>
          </p:cNvPr>
          <p:cNvSpPr txBox="1"/>
          <p:nvPr/>
        </p:nvSpPr>
        <p:spPr>
          <a:xfrm>
            <a:off x="3946104" y="1971625"/>
            <a:ext cx="963169" cy="369332"/>
          </a:xfrm>
          <a:prstGeom prst="rect">
            <a:avLst/>
          </a:prstGeom>
          <a:noFill/>
          <a:ln>
            <a:solidFill>
              <a:schemeClr val="tx1"/>
            </a:solidFill>
          </a:ln>
        </p:spPr>
        <p:txBody>
          <a:bodyPr wrap="square" rtlCol="0">
            <a:spAutoFit/>
          </a:bodyPr>
          <a:lstStyle/>
          <a:p>
            <a:r>
              <a:rPr lang="en-US" dirty="0">
                <a:solidFill>
                  <a:srgbClr val="FF0000"/>
                </a:solidFill>
              </a:rPr>
              <a:t>GENDER</a:t>
            </a:r>
          </a:p>
        </p:txBody>
      </p:sp>
      <p:sp>
        <p:nvSpPr>
          <p:cNvPr id="99" name="TextBox 98">
            <a:extLst>
              <a:ext uri="{FF2B5EF4-FFF2-40B4-BE49-F238E27FC236}">
                <a16:creationId xmlns:a16="http://schemas.microsoft.com/office/drawing/2014/main" id="{FB5212A9-4D14-4C1A-9E4E-F984C99A1DF7}"/>
              </a:ext>
            </a:extLst>
          </p:cNvPr>
          <p:cNvSpPr txBox="1"/>
          <p:nvPr/>
        </p:nvSpPr>
        <p:spPr>
          <a:xfrm>
            <a:off x="4897081" y="1968659"/>
            <a:ext cx="1399125" cy="369332"/>
          </a:xfrm>
          <a:prstGeom prst="rect">
            <a:avLst/>
          </a:prstGeom>
          <a:noFill/>
          <a:ln>
            <a:solidFill>
              <a:schemeClr val="tx1"/>
            </a:solidFill>
          </a:ln>
        </p:spPr>
        <p:txBody>
          <a:bodyPr wrap="square" rtlCol="0">
            <a:spAutoFit/>
          </a:bodyPr>
          <a:lstStyle/>
          <a:p>
            <a:r>
              <a:rPr lang="en-US" dirty="0" err="1">
                <a:solidFill>
                  <a:srgbClr val="FF0000"/>
                </a:solidFill>
              </a:rPr>
              <a:t>DateOfBirth</a:t>
            </a:r>
            <a:endParaRPr lang="en-US" dirty="0">
              <a:solidFill>
                <a:srgbClr val="FF0000"/>
              </a:solidFill>
            </a:endParaRPr>
          </a:p>
        </p:txBody>
      </p:sp>
      <p:sp>
        <p:nvSpPr>
          <p:cNvPr id="100" name="TextBox 99">
            <a:extLst>
              <a:ext uri="{FF2B5EF4-FFF2-40B4-BE49-F238E27FC236}">
                <a16:creationId xmlns:a16="http://schemas.microsoft.com/office/drawing/2014/main" id="{46F2F6E6-6803-4D8D-A65F-827D6ED97BB0}"/>
              </a:ext>
            </a:extLst>
          </p:cNvPr>
          <p:cNvSpPr txBox="1"/>
          <p:nvPr/>
        </p:nvSpPr>
        <p:spPr>
          <a:xfrm>
            <a:off x="6296207" y="1965693"/>
            <a:ext cx="700566" cy="369332"/>
          </a:xfrm>
          <a:prstGeom prst="rect">
            <a:avLst/>
          </a:prstGeom>
          <a:noFill/>
          <a:ln>
            <a:solidFill>
              <a:schemeClr val="tx1"/>
            </a:solidFill>
          </a:ln>
        </p:spPr>
        <p:txBody>
          <a:bodyPr wrap="square" rtlCol="0">
            <a:spAutoFit/>
          </a:bodyPr>
          <a:lstStyle/>
          <a:p>
            <a:r>
              <a:rPr lang="en-US" dirty="0">
                <a:solidFill>
                  <a:srgbClr val="FF0000"/>
                </a:solidFill>
              </a:rPr>
              <a:t>Email</a:t>
            </a:r>
          </a:p>
        </p:txBody>
      </p:sp>
      <p:sp>
        <p:nvSpPr>
          <p:cNvPr id="115" name="TextBox 114">
            <a:extLst>
              <a:ext uri="{FF2B5EF4-FFF2-40B4-BE49-F238E27FC236}">
                <a16:creationId xmlns:a16="http://schemas.microsoft.com/office/drawing/2014/main" id="{BF199C00-5100-482F-B65C-DD070EE55F0B}"/>
              </a:ext>
            </a:extLst>
          </p:cNvPr>
          <p:cNvSpPr txBox="1"/>
          <p:nvPr/>
        </p:nvSpPr>
        <p:spPr>
          <a:xfrm>
            <a:off x="6986630" y="1962047"/>
            <a:ext cx="1560845" cy="369332"/>
          </a:xfrm>
          <a:prstGeom prst="rect">
            <a:avLst/>
          </a:prstGeom>
          <a:noFill/>
          <a:ln>
            <a:solidFill>
              <a:schemeClr val="tx1"/>
            </a:solidFill>
          </a:ln>
        </p:spPr>
        <p:txBody>
          <a:bodyPr wrap="square" rtlCol="0">
            <a:spAutoFit/>
          </a:bodyPr>
          <a:lstStyle/>
          <a:p>
            <a:r>
              <a:rPr lang="en-US" dirty="0" err="1">
                <a:solidFill>
                  <a:srgbClr val="FF0000"/>
                </a:solidFill>
              </a:rPr>
              <a:t>YearOfJoining</a:t>
            </a:r>
            <a:endParaRPr lang="en-US" dirty="0">
              <a:solidFill>
                <a:srgbClr val="FF0000"/>
              </a:solidFill>
            </a:endParaRPr>
          </a:p>
        </p:txBody>
      </p:sp>
      <p:sp>
        <p:nvSpPr>
          <p:cNvPr id="116" name="TextBox 115">
            <a:extLst>
              <a:ext uri="{FF2B5EF4-FFF2-40B4-BE49-F238E27FC236}">
                <a16:creationId xmlns:a16="http://schemas.microsoft.com/office/drawing/2014/main" id="{D08D8E2B-0565-4470-BCD2-CC8568A24451}"/>
              </a:ext>
            </a:extLst>
          </p:cNvPr>
          <p:cNvSpPr txBox="1"/>
          <p:nvPr/>
        </p:nvSpPr>
        <p:spPr>
          <a:xfrm>
            <a:off x="8566454" y="1971625"/>
            <a:ext cx="698784" cy="369332"/>
          </a:xfrm>
          <a:prstGeom prst="rect">
            <a:avLst/>
          </a:prstGeom>
          <a:noFill/>
          <a:ln>
            <a:solidFill>
              <a:schemeClr val="tx1"/>
            </a:solidFill>
          </a:ln>
        </p:spPr>
        <p:txBody>
          <a:bodyPr wrap="square" rtlCol="0">
            <a:spAutoFit/>
          </a:bodyPr>
          <a:lstStyle/>
          <a:p>
            <a:r>
              <a:rPr lang="en-US" dirty="0">
                <a:solidFill>
                  <a:srgbClr val="FF0000"/>
                </a:solidFill>
              </a:rPr>
              <a:t>CGPA</a:t>
            </a:r>
          </a:p>
        </p:txBody>
      </p:sp>
      <p:sp>
        <p:nvSpPr>
          <p:cNvPr id="117" name="TextBox 116">
            <a:extLst>
              <a:ext uri="{FF2B5EF4-FFF2-40B4-BE49-F238E27FC236}">
                <a16:creationId xmlns:a16="http://schemas.microsoft.com/office/drawing/2014/main" id="{08FF5239-B841-4CDA-BE86-540290835D88}"/>
              </a:ext>
            </a:extLst>
          </p:cNvPr>
          <p:cNvSpPr txBox="1"/>
          <p:nvPr/>
        </p:nvSpPr>
        <p:spPr>
          <a:xfrm>
            <a:off x="9261188" y="1968659"/>
            <a:ext cx="864254" cy="369332"/>
          </a:xfrm>
          <a:prstGeom prst="rect">
            <a:avLst/>
          </a:prstGeom>
          <a:noFill/>
          <a:ln>
            <a:solidFill>
              <a:schemeClr val="tx1"/>
            </a:solidFill>
          </a:ln>
        </p:spPr>
        <p:txBody>
          <a:bodyPr wrap="square" rtlCol="0">
            <a:spAutoFit/>
          </a:bodyPr>
          <a:lstStyle/>
          <a:p>
            <a:r>
              <a:rPr lang="en-US" dirty="0" err="1">
                <a:solidFill>
                  <a:srgbClr val="FF0000"/>
                </a:solidFill>
              </a:rPr>
              <a:t>FName</a:t>
            </a:r>
            <a:endParaRPr lang="en-US" dirty="0">
              <a:solidFill>
                <a:srgbClr val="FF0000"/>
              </a:solidFill>
            </a:endParaRPr>
          </a:p>
        </p:txBody>
      </p:sp>
      <p:sp>
        <p:nvSpPr>
          <p:cNvPr id="118" name="TextBox 117">
            <a:extLst>
              <a:ext uri="{FF2B5EF4-FFF2-40B4-BE49-F238E27FC236}">
                <a16:creationId xmlns:a16="http://schemas.microsoft.com/office/drawing/2014/main" id="{432355E7-0E45-4B38-90CE-704D5CFD4AB1}"/>
              </a:ext>
            </a:extLst>
          </p:cNvPr>
          <p:cNvSpPr txBox="1"/>
          <p:nvPr/>
        </p:nvSpPr>
        <p:spPr>
          <a:xfrm>
            <a:off x="10143668" y="1971625"/>
            <a:ext cx="946703" cy="369332"/>
          </a:xfrm>
          <a:prstGeom prst="rect">
            <a:avLst/>
          </a:prstGeom>
          <a:noFill/>
          <a:ln>
            <a:solidFill>
              <a:schemeClr val="tx1"/>
            </a:solidFill>
          </a:ln>
        </p:spPr>
        <p:txBody>
          <a:bodyPr wrap="square" rtlCol="0">
            <a:spAutoFit/>
          </a:bodyPr>
          <a:lstStyle/>
          <a:p>
            <a:r>
              <a:rPr lang="en-US" dirty="0" err="1">
                <a:solidFill>
                  <a:srgbClr val="FF0000"/>
                </a:solidFill>
              </a:rPr>
              <a:t>MName</a:t>
            </a:r>
            <a:endParaRPr lang="en-US" dirty="0">
              <a:solidFill>
                <a:srgbClr val="FF0000"/>
              </a:solidFill>
            </a:endParaRPr>
          </a:p>
        </p:txBody>
      </p:sp>
      <p:sp>
        <p:nvSpPr>
          <p:cNvPr id="119" name="TextBox 118">
            <a:extLst>
              <a:ext uri="{FF2B5EF4-FFF2-40B4-BE49-F238E27FC236}">
                <a16:creationId xmlns:a16="http://schemas.microsoft.com/office/drawing/2014/main" id="{67D755B8-3704-40DD-89F4-5A9690FAF2EC}"/>
              </a:ext>
            </a:extLst>
          </p:cNvPr>
          <p:cNvSpPr txBox="1"/>
          <p:nvPr/>
        </p:nvSpPr>
        <p:spPr>
          <a:xfrm>
            <a:off x="11090371" y="1972741"/>
            <a:ext cx="949900" cy="369332"/>
          </a:xfrm>
          <a:prstGeom prst="rect">
            <a:avLst/>
          </a:prstGeom>
          <a:noFill/>
          <a:ln>
            <a:solidFill>
              <a:schemeClr val="tx1"/>
            </a:solidFill>
          </a:ln>
        </p:spPr>
        <p:txBody>
          <a:bodyPr wrap="square" rtlCol="0">
            <a:spAutoFit/>
          </a:bodyPr>
          <a:lstStyle/>
          <a:p>
            <a:r>
              <a:rPr lang="en-US" dirty="0" err="1">
                <a:solidFill>
                  <a:srgbClr val="FF0000"/>
                </a:solidFill>
              </a:rPr>
              <a:t>LName</a:t>
            </a:r>
            <a:endParaRPr lang="en-US" dirty="0">
              <a:solidFill>
                <a:srgbClr val="FF0000"/>
              </a:solidFill>
            </a:endParaRPr>
          </a:p>
        </p:txBody>
      </p:sp>
      <p:sp>
        <p:nvSpPr>
          <p:cNvPr id="120" name="TextBox 119">
            <a:extLst>
              <a:ext uri="{FF2B5EF4-FFF2-40B4-BE49-F238E27FC236}">
                <a16:creationId xmlns:a16="http://schemas.microsoft.com/office/drawing/2014/main" id="{5145B432-C795-450F-9602-180268DBFE6B}"/>
              </a:ext>
            </a:extLst>
          </p:cNvPr>
          <p:cNvSpPr txBox="1"/>
          <p:nvPr/>
        </p:nvSpPr>
        <p:spPr>
          <a:xfrm>
            <a:off x="7228817" y="3239392"/>
            <a:ext cx="1097280" cy="369332"/>
          </a:xfrm>
          <a:prstGeom prst="rect">
            <a:avLst/>
          </a:prstGeom>
          <a:noFill/>
        </p:spPr>
        <p:txBody>
          <a:bodyPr wrap="square" rtlCol="0">
            <a:spAutoFit/>
          </a:bodyPr>
          <a:lstStyle/>
          <a:p>
            <a:r>
              <a:rPr lang="en-US" dirty="0">
                <a:solidFill>
                  <a:srgbClr val="FF0000"/>
                </a:solidFill>
              </a:rPr>
              <a:t>COURSE</a:t>
            </a:r>
          </a:p>
        </p:txBody>
      </p:sp>
      <p:sp>
        <p:nvSpPr>
          <p:cNvPr id="121" name="TextBox 120">
            <a:extLst>
              <a:ext uri="{FF2B5EF4-FFF2-40B4-BE49-F238E27FC236}">
                <a16:creationId xmlns:a16="http://schemas.microsoft.com/office/drawing/2014/main" id="{037305C6-BCD7-4397-B8CF-8E810845BAA2}"/>
              </a:ext>
            </a:extLst>
          </p:cNvPr>
          <p:cNvSpPr txBox="1"/>
          <p:nvPr/>
        </p:nvSpPr>
        <p:spPr>
          <a:xfrm>
            <a:off x="7310139" y="3591644"/>
            <a:ext cx="714734" cy="369332"/>
          </a:xfrm>
          <a:prstGeom prst="rect">
            <a:avLst/>
          </a:prstGeom>
          <a:noFill/>
          <a:ln>
            <a:solidFill>
              <a:schemeClr val="tx1"/>
            </a:solidFill>
          </a:ln>
        </p:spPr>
        <p:txBody>
          <a:bodyPr wrap="square" rtlCol="0">
            <a:spAutoFit/>
          </a:bodyPr>
          <a:lstStyle/>
          <a:p>
            <a:r>
              <a:rPr lang="en-US" u="sng" dirty="0">
                <a:solidFill>
                  <a:srgbClr val="FF0000"/>
                </a:solidFill>
              </a:rPr>
              <a:t>CNO</a:t>
            </a:r>
          </a:p>
        </p:txBody>
      </p:sp>
      <p:sp>
        <p:nvSpPr>
          <p:cNvPr id="122" name="TextBox 121">
            <a:extLst>
              <a:ext uri="{FF2B5EF4-FFF2-40B4-BE49-F238E27FC236}">
                <a16:creationId xmlns:a16="http://schemas.microsoft.com/office/drawing/2014/main" id="{E50F80AB-1A08-4611-ACD9-B6956B630074}"/>
              </a:ext>
            </a:extLst>
          </p:cNvPr>
          <p:cNvSpPr txBox="1"/>
          <p:nvPr/>
        </p:nvSpPr>
        <p:spPr>
          <a:xfrm>
            <a:off x="8043917" y="3591644"/>
            <a:ext cx="963169" cy="369332"/>
          </a:xfrm>
          <a:prstGeom prst="rect">
            <a:avLst/>
          </a:prstGeom>
          <a:noFill/>
          <a:ln>
            <a:solidFill>
              <a:schemeClr val="tx1"/>
            </a:solidFill>
          </a:ln>
        </p:spPr>
        <p:txBody>
          <a:bodyPr wrap="square" rtlCol="0">
            <a:spAutoFit/>
          </a:bodyPr>
          <a:lstStyle/>
          <a:p>
            <a:r>
              <a:rPr lang="en-US" dirty="0" err="1">
                <a:solidFill>
                  <a:srgbClr val="FF0000"/>
                </a:solidFill>
              </a:rPr>
              <a:t>CName</a:t>
            </a:r>
            <a:endParaRPr lang="en-US" dirty="0">
              <a:solidFill>
                <a:srgbClr val="FF0000"/>
              </a:solidFill>
            </a:endParaRPr>
          </a:p>
        </p:txBody>
      </p:sp>
      <p:sp>
        <p:nvSpPr>
          <p:cNvPr id="123" name="TextBox 122">
            <a:extLst>
              <a:ext uri="{FF2B5EF4-FFF2-40B4-BE49-F238E27FC236}">
                <a16:creationId xmlns:a16="http://schemas.microsoft.com/office/drawing/2014/main" id="{D93B1439-4CE0-487C-9EFF-F9168845EC7E}"/>
              </a:ext>
            </a:extLst>
          </p:cNvPr>
          <p:cNvSpPr txBox="1"/>
          <p:nvPr/>
        </p:nvSpPr>
        <p:spPr>
          <a:xfrm>
            <a:off x="9007087" y="3588678"/>
            <a:ext cx="826796" cy="369332"/>
          </a:xfrm>
          <a:prstGeom prst="rect">
            <a:avLst/>
          </a:prstGeom>
          <a:noFill/>
          <a:ln>
            <a:solidFill>
              <a:schemeClr val="tx1"/>
            </a:solidFill>
          </a:ln>
        </p:spPr>
        <p:txBody>
          <a:bodyPr wrap="square" rtlCol="0">
            <a:spAutoFit/>
          </a:bodyPr>
          <a:lstStyle/>
          <a:p>
            <a:r>
              <a:rPr lang="en-US" dirty="0">
                <a:solidFill>
                  <a:srgbClr val="FF0000"/>
                </a:solidFill>
              </a:rPr>
              <a:t>Level</a:t>
            </a:r>
          </a:p>
        </p:txBody>
      </p:sp>
      <p:sp>
        <p:nvSpPr>
          <p:cNvPr id="125" name="TextBox 124">
            <a:extLst>
              <a:ext uri="{FF2B5EF4-FFF2-40B4-BE49-F238E27FC236}">
                <a16:creationId xmlns:a16="http://schemas.microsoft.com/office/drawing/2014/main" id="{E7FE3EEA-252D-43A3-A87E-2B23C2B317DE}"/>
              </a:ext>
            </a:extLst>
          </p:cNvPr>
          <p:cNvSpPr txBox="1"/>
          <p:nvPr/>
        </p:nvSpPr>
        <p:spPr>
          <a:xfrm>
            <a:off x="9833882" y="3591644"/>
            <a:ext cx="1924107" cy="369332"/>
          </a:xfrm>
          <a:prstGeom prst="rect">
            <a:avLst/>
          </a:prstGeom>
          <a:noFill/>
          <a:ln>
            <a:solidFill>
              <a:schemeClr val="tx1"/>
            </a:solidFill>
          </a:ln>
        </p:spPr>
        <p:txBody>
          <a:bodyPr wrap="square" rtlCol="0">
            <a:spAutoFit/>
          </a:bodyPr>
          <a:lstStyle/>
          <a:p>
            <a:r>
              <a:rPr lang="en-US" dirty="0" err="1">
                <a:solidFill>
                  <a:srgbClr val="FF0000"/>
                </a:solidFill>
              </a:rPr>
              <a:t>NumberOfCredits</a:t>
            </a:r>
            <a:endParaRPr lang="en-US" dirty="0">
              <a:solidFill>
                <a:srgbClr val="FF0000"/>
              </a:solidFill>
            </a:endParaRPr>
          </a:p>
        </p:txBody>
      </p:sp>
      <p:sp>
        <p:nvSpPr>
          <p:cNvPr id="130" name="TextBox 129">
            <a:extLst>
              <a:ext uri="{FF2B5EF4-FFF2-40B4-BE49-F238E27FC236}">
                <a16:creationId xmlns:a16="http://schemas.microsoft.com/office/drawing/2014/main" id="{E6265035-947E-4A96-90A0-0A00FCCE0B6E}"/>
              </a:ext>
            </a:extLst>
          </p:cNvPr>
          <p:cNvSpPr txBox="1"/>
          <p:nvPr/>
        </p:nvSpPr>
        <p:spPr>
          <a:xfrm>
            <a:off x="431246" y="2300483"/>
            <a:ext cx="1097280" cy="369332"/>
          </a:xfrm>
          <a:prstGeom prst="rect">
            <a:avLst/>
          </a:prstGeom>
          <a:noFill/>
        </p:spPr>
        <p:txBody>
          <a:bodyPr wrap="square" rtlCol="0">
            <a:spAutoFit/>
          </a:bodyPr>
          <a:lstStyle/>
          <a:p>
            <a:r>
              <a:rPr lang="en-US" dirty="0">
                <a:solidFill>
                  <a:srgbClr val="FF0000"/>
                </a:solidFill>
              </a:rPr>
              <a:t>FACULTY</a:t>
            </a:r>
          </a:p>
        </p:txBody>
      </p:sp>
      <p:sp>
        <p:nvSpPr>
          <p:cNvPr id="131" name="TextBox 130">
            <a:extLst>
              <a:ext uri="{FF2B5EF4-FFF2-40B4-BE49-F238E27FC236}">
                <a16:creationId xmlns:a16="http://schemas.microsoft.com/office/drawing/2014/main" id="{950DEFAC-49A1-433D-9CDD-6CF0B92F27B9}"/>
              </a:ext>
            </a:extLst>
          </p:cNvPr>
          <p:cNvSpPr txBox="1"/>
          <p:nvPr/>
        </p:nvSpPr>
        <p:spPr>
          <a:xfrm>
            <a:off x="493440" y="2653107"/>
            <a:ext cx="694337" cy="369332"/>
          </a:xfrm>
          <a:prstGeom prst="rect">
            <a:avLst/>
          </a:prstGeom>
          <a:noFill/>
          <a:ln>
            <a:solidFill>
              <a:schemeClr val="tx1"/>
            </a:solidFill>
          </a:ln>
        </p:spPr>
        <p:txBody>
          <a:bodyPr wrap="square" rtlCol="0">
            <a:spAutoFit/>
          </a:bodyPr>
          <a:lstStyle/>
          <a:p>
            <a:r>
              <a:rPr lang="en-US" u="sng" dirty="0">
                <a:solidFill>
                  <a:srgbClr val="FF0000"/>
                </a:solidFill>
              </a:rPr>
              <a:t>FID</a:t>
            </a:r>
          </a:p>
        </p:txBody>
      </p:sp>
      <p:sp>
        <p:nvSpPr>
          <p:cNvPr id="132" name="TextBox 131">
            <a:extLst>
              <a:ext uri="{FF2B5EF4-FFF2-40B4-BE49-F238E27FC236}">
                <a16:creationId xmlns:a16="http://schemas.microsoft.com/office/drawing/2014/main" id="{F8A2CF1D-134C-440F-885C-A93E1CA673A2}"/>
              </a:ext>
            </a:extLst>
          </p:cNvPr>
          <p:cNvSpPr txBox="1"/>
          <p:nvPr/>
        </p:nvSpPr>
        <p:spPr>
          <a:xfrm>
            <a:off x="1198868" y="2653107"/>
            <a:ext cx="853387" cy="369332"/>
          </a:xfrm>
          <a:prstGeom prst="rect">
            <a:avLst/>
          </a:prstGeom>
          <a:noFill/>
          <a:ln>
            <a:solidFill>
              <a:schemeClr val="tx1"/>
            </a:solidFill>
          </a:ln>
        </p:spPr>
        <p:txBody>
          <a:bodyPr wrap="square" rtlCol="0">
            <a:spAutoFit/>
          </a:bodyPr>
          <a:lstStyle/>
          <a:p>
            <a:r>
              <a:rPr lang="en-US" dirty="0">
                <a:solidFill>
                  <a:srgbClr val="FF0000"/>
                </a:solidFill>
              </a:rPr>
              <a:t>Name</a:t>
            </a:r>
          </a:p>
        </p:txBody>
      </p:sp>
      <p:sp>
        <p:nvSpPr>
          <p:cNvPr id="133" name="TextBox 132">
            <a:extLst>
              <a:ext uri="{FF2B5EF4-FFF2-40B4-BE49-F238E27FC236}">
                <a16:creationId xmlns:a16="http://schemas.microsoft.com/office/drawing/2014/main" id="{8F97407C-C2A6-46DD-B883-0EFFAC1F3D54}"/>
              </a:ext>
            </a:extLst>
          </p:cNvPr>
          <p:cNvSpPr txBox="1"/>
          <p:nvPr/>
        </p:nvSpPr>
        <p:spPr>
          <a:xfrm>
            <a:off x="2057895" y="2655192"/>
            <a:ext cx="1493937" cy="369332"/>
          </a:xfrm>
          <a:prstGeom prst="rect">
            <a:avLst/>
          </a:prstGeom>
          <a:noFill/>
          <a:ln>
            <a:solidFill>
              <a:schemeClr val="tx1"/>
            </a:solidFill>
          </a:ln>
        </p:spPr>
        <p:txBody>
          <a:bodyPr wrap="square" rtlCol="0">
            <a:spAutoFit/>
          </a:bodyPr>
          <a:lstStyle/>
          <a:p>
            <a:r>
              <a:rPr lang="en-US" dirty="0" err="1">
                <a:solidFill>
                  <a:srgbClr val="FF0000"/>
                </a:solidFill>
              </a:rPr>
              <a:t>OfficeAddress</a:t>
            </a:r>
            <a:endParaRPr lang="en-US" dirty="0">
              <a:solidFill>
                <a:srgbClr val="FF0000"/>
              </a:solidFill>
            </a:endParaRPr>
          </a:p>
        </p:txBody>
      </p:sp>
      <p:sp>
        <p:nvSpPr>
          <p:cNvPr id="134" name="TextBox 133">
            <a:extLst>
              <a:ext uri="{FF2B5EF4-FFF2-40B4-BE49-F238E27FC236}">
                <a16:creationId xmlns:a16="http://schemas.microsoft.com/office/drawing/2014/main" id="{C13ED2A6-A40D-4BC0-BA2E-1DFD0F73B534}"/>
              </a:ext>
            </a:extLst>
          </p:cNvPr>
          <p:cNvSpPr txBox="1"/>
          <p:nvPr/>
        </p:nvSpPr>
        <p:spPr>
          <a:xfrm>
            <a:off x="3558405" y="2658158"/>
            <a:ext cx="700566" cy="369332"/>
          </a:xfrm>
          <a:prstGeom prst="rect">
            <a:avLst/>
          </a:prstGeom>
          <a:noFill/>
          <a:ln>
            <a:solidFill>
              <a:schemeClr val="tx1"/>
            </a:solidFill>
          </a:ln>
        </p:spPr>
        <p:txBody>
          <a:bodyPr wrap="square" rtlCol="0">
            <a:spAutoFit/>
          </a:bodyPr>
          <a:lstStyle/>
          <a:p>
            <a:r>
              <a:rPr lang="en-US" dirty="0">
                <a:solidFill>
                  <a:srgbClr val="FF0000"/>
                </a:solidFill>
              </a:rPr>
              <a:t>Email</a:t>
            </a:r>
          </a:p>
        </p:txBody>
      </p:sp>
      <p:sp>
        <p:nvSpPr>
          <p:cNvPr id="135" name="TextBox 134">
            <a:extLst>
              <a:ext uri="{FF2B5EF4-FFF2-40B4-BE49-F238E27FC236}">
                <a16:creationId xmlns:a16="http://schemas.microsoft.com/office/drawing/2014/main" id="{C3A20B2B-18ED-4F0C-A6F2-F6F66C3E52C9}"/>
              </a:ext>
            </a:extLst>
          </p:cNvPr>
          <p:cNvSpPr txBox="1"/>
          <p:nvPr/>
        </p:nvSpPr>
        <p:spPr>
          <a:xfrm>
            <a:off x="4252080" y="2658158"/>
            <a:ext cx="1124885" cy="369332"/>
          </a:xfrm>
          <a:prstGeom prst="rect">
            <a:avLst/>
          </a:prstGeom>
          <a:noFill/>
          <a:ln>
            <a:solidFill>
              <a:schemeClr val="tx1"/>
            </a:solidFill>
          </a:ln>
        </p:spPr>
        <p:txBody>
          <a:bodyPr wrap="square" rtlCol="0">
            <a:spAutoFit/>
          </a:bodyPr>
          <a:lstStyle/>
          <a:p>
            <a:r>
              <a:rPr lang="en-US" dirty="0" err="1">
                <a:solidFill>
                  <a:srgbClr val="FF0000"/>
                </a:solidFill>
              </a:rPr>
              <a:t>MobileNo</a:t>
            </a:r>
            <a:endParaRPr lang="en-US" dirty="0">
              <a:solidFill>
                <a:srgbClr val="FF0000"/>
              </a:solidFill>
            </a:endParaRPr>
          </a:p>
        </p:txBody>
      </p:sp>
      <p:sp>
        <p:nvSpPr>
          <p:cNvPr id="136" name="TextBox 135">
            <a:extLst>
              <a:ext uri="{FF2B5EF4-FFF2-40B4-BE49-F238E27FC236}">
                <a16:creationId xmlns:a16="http://schemas.microsoft.com/office/drawing/2014/main" id="{39B52133-799E-40A6-97C8-6CC1826AC723}"/>
              </a:ext>
            </a:extLst>
          </p:cNvPr>
          <p:cNvSpPr txBox="1"/>
          <p:nvPr/>
        </p:nvSpPr>
        <p:spPr>
          <a:xfrm>
            <a:off x="5383272" y="2660051"/>
            <a:ext cx="1130646" cy="369332"/>
          </a:xfrm>
          <a:prstGeom prst="rect">
            <a:avLst/>
          </a:prstGeom>
          <a:noFill/>
          <a:ln>
            <a:solidFill>
              <a:schemeClr val="tx1"/>
            </a:solidFill>
          </a:ln>
        </p:spPr>
        <p:txBody>
          <a:bodyPr wrap="square" rtlCol="0">
            <a:spAutoFit/>
          </a:bodyPr>
          <a:lstStyle/>
          <a:p>
            <a:r>
              <a:rPr lang="en-US" dirty="0" err="1">
                <a:solidFill>
                  <a:srgbClr val="FF0000"/>
                </a:solidFill>
              </a:rPr>
              <a:t>WebPage</a:t>
            </a:r>
            <a:endParaRPr lang="en-US" dirty="0">
              <a:solidFill>
                <a:srgbClr val="FF0000"/>
              </a:solidFill>
            </a:endParaRPr>
          </a:p>
        </p:txBody>
      </p:sp>
      <p:sp>
        <p:nvSpPr>
          <p:cNvPr id="140" name="TextBox 139">
            <a:extLst>
              <a:ext uri="{FF2B5EF4-FFF2-40B4-BE49-F238E27FC236}">
                <a16:creationId xmlns:a16="http://schemas.microsoft.com/office/drawing/2014/main" id="{BF2394EF-EE54-4045-845A-30F8FEB5FE51}"/>
              </a:ext>
            </a:extLst>
          </p:cNvPr>
          <p:cNvSpPr txBox="1"/>
          <p:nvPr/>
        </p:nvSpPr>
        <p:spPr>
          <a:xfrm>
            <a:off x="1723640" y="107256"/>
            <a:ext cx="1946970" cy="369332"/>
          </a:xfrm>
          <a:prstGeom prst="rect">
            <a:avLst/>
          </a:prstGeom>
          <a:noFill/>
        </p:spPr>
        <p:txBody>
          <a:bodyPr wrap="square" rtlCol="0">
            <a:spAutoFit/>
          </a:bodyPr>
          <a:lstStyle/>
          <a:p>
            <a:r>
              <a:rPr lang="en-US" dirty="0">
                <a:solidFill>
                  <a:srgbClr val="FF0000"/>
                </a:solidFill>
              </a:rPr>
              <a:t>RESEARCHCENTRE</a:t>
            </a:r>
          </a:p>
        </p:txBody>
      </p:sp>
      <p:sp>
        <p:nvSpPr>
          <p:cNvPr id="141" name="TextBox 140">
            <a:extLst>
              <a:ext uri="{FF2B5EF4-FFF2-40B4-BE49-F238E27FC236}">
                <a16:creationId xmlns:a16="http://schemas.microsoft.com/office/drawing/2014/main" id="{D5873D85-ABC2-4E94-AAC0-E9A43F7BFB9B}"/>
              </a:ext>
            </a:extLst>
          </p:cNvPr>
          <p:cNvSpPr txBox="1"/>
          <p:nvPr/>
        </p:nvSpPr>
        <p:spPr>
          <a:xfrm>
            <a:off x="1723639" y="444322"/>
            <a:ext cx="694337" cy="369332"/>
          </a:xfrm>
          <a:prstGeom prst="rect">
            <a:avLst/>
          </a:prstGeom>
          <a:noFill/>
          <a:ln>
            <a:solidFill>
              <a:schemeClr val="tx1"/>
            </a:solidFill>
          </a:ln>
        </p:spPr>
        <p:txBody>
          <a:bodyPr wrap="square" rtlCol="0">
            <a:spAutoFit/>
          </a:bodyPr>
          <a:lstStyle/>
          <a:p>
            <a:r>
              <a:rPr lang="en-US" u="sng" dirty="0">
                <a:solidFill>
                  <a:srgbClr val="FF0000"/>
                </a:solidFill>
              </a:rPr>
              <a:t>RID</a:t>
            </a:r>
          </a:p>
        </p:txBody>
      </p:sp>
      <p:sp>
        <p:nvSpPr>
          <p:cNvPr id="142" name="TextBox 141">
            <a:extLst>
              <a:ext uri="{FF2B5EF4-FFF2-40B4-BE49-F238E27FC236}">
                <a16:creationId xmlns:a16="http://schemas.microsoft.com/office/drawing/2014/main" id="{5E96371B-6AFC-4ECC-850D-C91CCDAA7B3C}"/>
              </a:ext>
            </a:extLst>
          </p:cNvPr>
          <p:cNvSpPr txBox="1"/>
          <p:nvPr/>
        </p:nvSpPr>
        <p:spPr>
          <a:xfrm>
            <a:off x="2429067" y="444322"/>
            <a:ext cx="853387" cy="369332"/>
          </a:xfrm>
          <a:prstGeom prst="rect">
            <a:avLst/>
          </a:prstGeom>
          <a:noFill/>
          <a:ln>
            <a:solidFill>
              <a:schemeClr val="tx1"/>
            </a:solidFill>
          </a:ln>
        </p:spPr>
        <p:txBody>
          <a:bodyPr wrap="square" rtlCol="0">
            <a:spAutoFit/>
          </a:bodyPr>
          <a:lstStyle/>
          <a:p>
            <a:r>
              <a:rPr lang="en-US" dirty="0">
                <a:solidFill>
                  <a:srgbClr val="FF0000"/>
                </a:solidFill>
              </a:rPr>
              <a:t>Name</a:t>
            </a:r>
          </a:p>
        </p:txBody>
      </p:sp>
      <p:sp>
        <p:nvSpPr>
          <p:cNvPr id="143" name="TextBox 142">
            <a:extLst>
              <a:ext uri="{FF2B5EF4-FFF2-40B4-BE49-F238E27FC236}">
                <a16:creationId xmlns:a16="http://schemas.microsoft.com/office/drawing/2014/main" id="{14D6C055-1A1C-4438-98E1-FC78953E3FED}"/>
              </a:ext>
            </a:extLst>
          </p:cNvPr>
          <p:cNvSpPr txBox="1"/>
          <p:nvPr/>
        </p:nvSpPr>
        <p:spPr>
          <a:xfrm>
            <a:off x="3288094" y="446407"/>
            <a:ext cx="1050333" cy="369332"/>
          </a:xfrm>
          <a:prstGeom prst="rect">
            <a:avLst/>
          </a:prstGeom>
          <a:noFill/>
          <a:ln>
            <a:solidFill>
              <a:schemeClr val="tx1"/>
            </a:solidFill>
          </a:ln>
        </p:spPr>
        <p:txBody>
          <a:bodyPr wrap="square" rtlCol="0">
            <a:spAutoFit/>
          </a:bodyPr>
          <a:lstStyle/>
          <a:p>
            <a:r>
              <a:rPr lang="en-US" dirty="0">
                <a:solidFill>
                  <a:srgbClr val="FF0000"/>
                </a:solidFill>
              </a:rPr>
              <a:t>Location</a:t>
            </a:r>
          </a:p>
        </p:txBody>
      </p:sp>
      <p:sp>
        <p:nvSpPr>
          <p:cNvPr id="147" name="TextBox 146">
            <a:extLst>
              <a:ext uri="{FF2B5EF4-FFF2-40B4-BE49-F238E27FC236}">
                <a16:creationId xmlns:a16="http://schemas.microsoft.com/office/drawing/2014/main" id="{B16D1736-224C-4110-83B0-3D7DB5AB0B8D}"/>
              </a:ext>
            </a:extLst>
          </p:cNvPr>
          <p:cNvSpPr txBox="1"/>
          <p:nvPr/>
        </p:nvSpPr>
        <p:spPr>
          <a:xfrm>
            <a:off x="4788910" y="6054156"/>
            <a:ext cx="1946970" cy="369332"/>
          </a:xfrm>
          <a:prstGeom prst="rect">
            <a:avLst/>
          </a:prstGeom>
          <a:noFill/>
        </p:spPr>
        <p:txBody>
          <a:bodyPr wrap="square" rtlCol="0">
            <a:spAutoFit/>
          </a:bodyPr>
          <a:lstStyle/>
          <a:p>
            <a:r>
              <a:rPr lang="en-US" dirty="0">
                <a:solidFill>
                  <a:srgbClr val="FF0000"/>
                </a:solidFill>
              </a:rPr>
              <a:t>SEMESTER</a:t>
            </a:r>
          </a:p>
        </p:txBody>
      </p:sp>
      <p:sp>
        <p:nvSpPr>
          <p:cNvPr id="148" name="TextBox 147">
            <a:extLst>
              <a:ext uri="{FF2B5EF4-FFF2-40B4-BE49-F238E27FC236}">
                <a16:creationId xmlns:a16="http://schemas.microsoft.com/office/drawing/2014/main" id="{356A7C47-BDD2-4D35-81A6-BB58B1820D2E}"/>
              </a:ext>
            </a:extLst>
          </p:cNvPr>
          <p:cNvSpPr txBox="1"/>
          <p:nvPr/>
        </p:nvSpPr>
        <p:spPr>
          <a:xfrm>
            <a:off x="4788909" y="6391222"/>
            <a:ext cx="694337" cy="369332"/>
          </a:xfrm>
          <a:prstGeom prst="rect">
            <a:avLst/>
          </a:prstGeom>
          <a:noFill/>
          <a:ln>
            <a:solidFill>
              <a:schemeClr val="tx1"/>
            </a:solidFill>
          </a:ln>
        </p:spPr>
        <p:txBody>
          <a:bodyPr wrap="square" rtlCol="0">
            <a:spAutoFit/>
          </a:bodyPr>
          <a:lstStyle/>
          <a:p>
            <a:r>
              <a:rPr lang="en-US" u="sng" dirty="0">
                <a:solidFill>
                  <a:srgbClr val="FF0000"/>
                </a:solidFill>
              </a:rPr>
              <a:t>SID</a:t>
            </a:r>
          </a:p>
        </p:txBody>
      </p:sp>
      <p:sp>
        <p:nvSpPr>
          <p:cNvPr id="149" name="TextBox 148">
            <a:extLst>
              <a:ext uri="{FF2B5EF4-FFF2-40B4-BE49-F238E27FC236}">
                <a16:creationId xmlns:a16="http://schemas.microsoft.com/office/drawing/2014/main" id="{9C02DC7A-4768-42AA-BD3A-A0A6A89D5602}"/>
              </a:ext>
            </a:extLst>
          </p:cNvPr>
          <p:cNvSpPr txBox="1"/>
          <p:nvPr/>
        </p:nvSpPr>
        <p:spPr>
          <a:xfrm>
            <a:off x="5494337" y="6391222"/>
            <a:ext cx="1295480" cy="369332"/>
          </a:xfrm>
          <a:prstGeom prst="rect">
            <a:avLst/>
          </a:prstGeom>
          <a:noFill/>
          <a:ln>
            <a:solidFill>
              <a:schemeClr val="tx1"/>
            </a:solidFill>
          </a:ln>
        </p:spPr>
        <p:txBody>
          <a:bodyPr wrap="square" rtlCol="0">
            <a:spAutoFit/>
          </a:bodyPr>
          <a:lstStyle/>
          <a:p>
            <a:r>
              <a:rPr lang="en-US" dirty="0" err="1">
                <a:solidFill>
                  <a:srgbClr val="FF0000"/>
                </a:solidFill>
              </a:rPr>
              <a:t>StartDate</a:t>
            </a:r>
            <a:endParaRPr lang="en-US" dirty="0">
              <a:solidFill>
                <a:srgbClr val="FF0000"/>
              </a:solidFill>
            </a:endParaRPr>
          </a:p>
        </p:txBody>
      </p:sp>
      <p:sp>
        <p:nvSpPr>
          <p:cNvPr id="150" name="TextBox 149">
            <a:extLst>
              <a:ext uri="{FF2B5EF4-FFF2-40B4-BE49-F238E27FC236}">
                <a16:creationId xmlns:a16="http://schemas.microsoft.com/office/drawing/2014/main" id="{A325BE07-974F-472F-B453-B5D53A0AFB9C}"/>
              </a:ext>
            </a:extLst>
          </p:cNvPr>
          <p:cNvSpPr txBox="1"/>
          <p:nvPr/>
        </p:nvSpPr>
        <p:spPr>
          <a:xfrm>
            <a:off x="6789817" y="6393307"/>
            <a:ext cx="1057484" cy="369332"/>
          </a:xfrm>
          <a:prstGeom prst="rect">
            <a:avLst/>
          </a:prstGeom>
          <a:noFill/>
          <a:ln>
            <a:solidFill>
              <a:schemeClr val="tx1"/>
            </a:solidFill>
          </a:ln>
        </p:spPr>
        <p:txBody>
          <a:bodyPr wrap="square" rtlCol="0">
            <a:spAutoFit/>
          </a:bodyPr>
          <a:lstStyle/>
          <a:p>
            <a:r>
              <a:rPr lang="en-US" dirty="0" err="1">
                <a:solidFill>
                  <a:srgbClr val="FF0000"/>
                </a:solidFill>
              </a:rPr>
              <a:t>EndDate</a:t>
            </a:r>
            <a:endParaRPr lang="en-US" dirty="0">
              <a:solidFill>
                <a:srgbClr val="FF0000"/>
              </a:solidFill>
            </a:endParaRPr>
          </a:p>
        </p:txBody>
      </p:sp>
      <p:sp>
        <p:nvSpPr>
          <p:cNvPr id="124" name="TextBox 123">
            <a:extLst>
              <a:ext uri="{FF2B5EF4-FFF2-40B4-BE49-F238E27FC236}">
                <a16:creationId xmlns:a16="http://schemas.microsoft.com/office/drawing/2014/main" id="{78BE6779-FF71-4595-BA44-DFE28CF221BD}"/>
              </a:ext>
            </a:extLst>
          </p:cNvPr>
          <p:cNvSpPr txBox="1"/>
          <p:nvPr/>
        </p:nvSpPr>
        <p:spPr>
          <a:xfrm>
            <a:off x="3609250" y="4165959"/>
            <a:ext cx="1097280" cy="369332"/>
          </a:xfrm>
          <a:prstGeom prst="rect">
            <a:avLst/>
          </a:prstGeom>
          <a:noFill/>
        </p:spPr>
        <p:txBody>
          <a:bodyPr wrap="square" rtlCol="0">
            <a:spAutoFit/>
          </a:bodyPr>
          <a:lstStyle/>
          <a:p>
            <a:r>
              <a:rPr lang="en-US" dirty="0">
                <a:solidFill>
                  <a:schemeClr val="accent5">
                    <a:lumMod val="50000"/>
                  </a:schemeClr>
                </a:solidFill>
              </a:rPr>
              <a:t>SECTION</a:t>
            </a:r>
          </a:p>
        </p:txBody>
      </p:sp>
      <p:sp>
        <p:nvSpPr>
          <p:cNvPr id="126" name="TextBox 125">
            <a:extLst>
              <a:ext uri="{FF2B5EF4-FFF2-40B4-BE49-F238E27FC236}">
                <a16:creationId xmlns:a16="http://schemas.microsoft.com/office/drawing/2014/main" id="{E1F642AD-990F-45C2-AD2A-4A2AF798A023}"/>
              </a:ext>
            </a:extLst>
          </p:cNvPr>
          <p:cNvSpPr txBox="1"/>
          <p:nvPr/>
        </p:nvSpPr>
        <p:spPr>
          <a:xfrm>
            <a:off x="3637137" y="4610544"/>
            <a:ext cx="694337" cy="369332"/>
          </a:xfrm>
          <a:prstGeom prst="rect">
            <a:avLst/>
          </a:prstGeom>
          <a:noFill/>
          <a:ln>
            <a:solidFill>
              <a:schemeClr val="tx1"/>
            </a:solidFill>
          </a:ln>
        </p:spPr>
        <p:txBody>
          <a:bodyPr wrap="square" rtlCol="0">
            <a:spAutoFit/>
          </a:bodyPr>
          <a:lstStyle/>
          <a:p>
            <a:r>
              <a:rPr lang="en-US" u="sng" dirty="0">
                <a:solidFill>
                  <a:schemeClr val="accent5">
                    <a:lumMod val="50000"/>
                  </a:schemeClr>
                </a:solidFill>
              </a:rPr>
              <a:t>CNO</a:t>
            </a:r>
          </a:p>
        </p:txBody>
      </p:sp>
      <p:sp>
        <p:nvSpPr>
          <p:cNvPr id="127" name="TextBox 126">
            <a:extLst>
              <a:ext uri="{FF2B5EF4-FFF2-40B4-BE49-F238E27FC236}">
                <a16:creationId xmlns:a16="http://schemas.microsoft.com/office/drawing/2014/main" id="{086C8CCE-F5C6-4374-80D8-C388C8494544}"/>
              </a:ext>
            </a:extLst>
          </p:cNvPr>
          <p:cNvSpPr txBox="1"/>
          <p:nvPr/>
        </p:nvSpPr>
        <p:spPr>
          <a:xfrm>
            <a:off x="4342565" y="4610544"/>
            <a:ext cx="853387" cy="369332"/>
          </a:xfrm>
          <a:prstGeom prst="rect">
            <a:avLst/>
          </a:prstGeom>
          <a:noFill/>
          <a:ln>
            <a:solidFill>
              <a:schemeClr val="tx1"/>
            </a:solidFill>
          </a:ln>
        </p:spPr>
        <p:txBody>
          <a:bodyPr wrap="square" rtlCol="0">
            <a:spAutoFit/>
          </a:bodyPr>
          <a:lstStyle/>
          <a:p>
            <a:r>
              <a:rPr lang="en-US" u="sng" dirty="0">
                <a:solidFill>
                  <a:schemeClr val="accent5">
                    <a:lumMod val="50000"/>
                  </a:schemeClr>
                </a:solidFill>
              </a:rPr>
              <a:t>SNO</a:t>
            </a:r>
          </a:p>
        </p:txBody>
      </p:sp>
      <p:sp>
        <p:nvSpPr>
          <p:cNvPr id="139" name="TextBox 138">
            <a:extLst>
              <a:ext uri="{FF2B5EF4-FFF2-40B4-BE49-F238E27FC236}">
                <a16:creationId xmlns:a16="http://schemas.microsoft.com/office/drawing/2014/main" id="{20133EB4-1DDE-4A22-A9C2-249B6B6A3FDF}"/>
              </a:ext>
            </a:extLst>
          </p:cNvPr>
          <p:cNvSpPr txBox="1"/>
          <p:nvPr/>
        </p:nvSpPr>
        <p:spPr>
          <a:xfrm>
            <a:off x="8736602" y="4853994"/>
            <a:ext cx="1097280" cy="369332"/>
          </a:xfrm>
          <a:prstGeom prst="rect">
            <a:avLst/>
          </a:prstGeom>
          <a:noFill/>
        </p:spPr>
        <p:txBody>
          <a:bodyPr wrap="square" rtlCol="0">
            <a:spAutoFit/>
          </a:bodyPr>
          <a:lstStyle/>
          <a:p>
            <a:r>
              <a:rPr lang="en-US" dirty="0">
                <a:solidFill>
                  <a:srgbClr val="7030A0"/>
                </a:solidFill>
              </a:rPr>
              <a:t>PRC</a:t>
            </a:r>
          </a:p>
        </p:txBody>
      </p:sp>
      <p:sp>
        <p:nvSpPr>
          <p:cNvPr id="144" name="TextBox 143">
            <a:extLst>
              <a:ext uri="{FF2B5EF4-FFF2-40B4-BE49-F238E27FC236}">
                <a16:creationId xmlns:a16="http://schemas.microsoft.com/office/drawing/2014/main" id="{BAE8CE70-A0AE-4468-AD30-9357948B3BB6}"/>
              </a:ext>
            </a:extLst>
          </p:cNvPr>
          <p:cNvSpPr txBox="1"/>
          <p:nvPr/>
        </p:nvSpPr>
        <p:spPr>
          <a:xfrm>
            <a:off x="8822938" y="5206618"/>
            <a:ext cx="714734" cy="369332"/>
          </a:xfrm>
          <a:prstGeom prst="rect">
            <a:avLst/>
          </a:prstGeom>
          <a:noFill/>
          <a:ln>
            <a:solidFill>
              <a:schemeClr val="tx1"/>
            </a:solidFill>
          </a:ln>
        </p:spPr>
        <p:txBody>
          <a:bodyPr wrap="square" rtlCol="0">
            <a:spAutoFit/>
          </a:bodyPr>
          <a:lstStyle/>
          <a:p>
            <a:r>
              <a:rPr lang="en-US" u="sng" dirty="0">
                <a:solidFill>
                  <a:srgbClr val="7030A0"/>
                </a:solidFill>
              </a:rPr>
              <a:t>CNO</a:t>
            </a:r>
          </a:p>
        </p:txBody>
      </p:sp>
      <p:sp>
        <p:nvSpPr>
          <p:cNvPr id="145" name="TextBox 144">
            <a:extLst>
              <a:ext uri="{FF2B5EF4-FFF2-40B4-BE49-F238E27FC236}">
                <a16:creationId xmlns:a16="http://schemas.microsoft.com/office/drawing/2014/main" id="{FE513860-D94B-47AE-AEBF-C4ED24FC5E8E}"/>
              </a:ext>
            </a:extLst>
          </p:cNvPr>
          <p:cNvSpPr txBox="1"/>
          <p:nvPr/>
        </p:nvSpPr>
        <p:spPr>
          <a:xfrm>
            <a:off x="9556716" y="5206618"/>
            <a:ext cx="963169" cy="369332"/>
          </a:xfrm>
          <a:prstGeom prst="rect">
            <a:avLst/>
          </a:prstGeom>
          <a:noFill/>
          <a:ln>
            <a:solidFill>
              <a:schemeClr val="tx1"/>
            </a:solidFill>
          </a:ln>
        </p:spPr>
        <p:txBody>
          <a:bodyPr wrap="square" rtlCol="0">
            <a:spAutoFit/>
          </a:bodyPr>
          <a:lstStyle/>
          <a:p>
            <a:r>
              <a:rPr lang="en-US" u="sng" dirty="0">
                <a:solidFill>
                  <a:srgbClr val="7030A0"/>
                </a:solidFill>
              </a:rPr>
              <a:t>PRCNO</a:t>
            </a:r>
          </a:p>
        </p:txBody>
      </p:sp>
      <p:sp>
        <p:nvSpPr>
          <p:cNvPr id="152" name="TextBox 151">
            <a:extLst>
              <a:ext uri="{FF2B5EF4-FFF2-40B4-BE49-F238E27FC236}">
                <a16:creationId xmlns:a16="http://schemas.microsoft.com/office/drawing/2014/main" id="{068ACA3A-15BF-4D5D-9BBA-F287D2C29324}"/>
              </a:ext>
            </a:extLst>
          </p:cNvPr>
          <p:cNvSpPr txBox="1"/>
          <p:nvPr/>
        </p:nvSpPr>
        <p:spPr>
          <a:xfrm>
            <a:off x="4326632" y="441617"/>
            <a:ext cx="1050333" cy="369332"/>
          </a:xfrm>
          <a:prstGeom prst="rect">
            <a:avLst/>
          </a:prstGeom>
          <a:noFill/>
          <a:ln>
            <a:solidFill>
              <a:schemeClr val="tx1"/>
            </a:solidFill>
          </a:ln>
        </p:spPr>
        <p:txBody>
          <a:bodyPr wrap="square" rtlCol="0">
            <a:spAutoFit/>
          </a:bodyPr>
          <a:lstStyle/>
          <a:p>
            <a:r>
              <a:rPr lang="en-US" dirty="0" err="1">
                <a:solidFill>
                  <a:srgbClr val="7030A0"/>
                </a:solidFill>
              </a:rPr>
              <a:t>HeadFID</a:t>
            </a:r>
            <a:endParaRPr lang="en-US" dirty="0">
              <a:solidFill>
                <a:srgbClr val="7030A0"/>
              </a:solidFill>
            </a:endParaRPr>
          </a:p>
        </p:txBody>
      </p:sp>
      <p:sp>
        <p:nvSpPr>
          <p:cNvPr id="153" name="TextBox 152">
            <a:extLst>
              <a:ext uri="{FF2B5EF4-FFF2-40B4-BE49-F238E27FC236}">
                <a16:creationId xmlns:a16="http://schemas.microsoft.com/office/drawing/2014/main" id="{14312CF3-9CF2-4C43-A0FA-6ED6CA545A76}"/>
              </a:ext>
            </a:extLst>
          </p:cNvPr>
          <p:cNvSpPr txBox="1"/>
          <p:nvPr/>
        </p:nvSpPr>
        <p:spPr>
          <a:xfrm>
            <a:off x="193010" y="775046"/>
            <a:ext cx="1097280" cy="369332"/>
          </a:xfrm>
          <a:prstGeom prst="rect">
            <a:avLst/>
          </a:prstGeom>
          <a:noFill/>
        </p:spPr>
        <p:txBody>
          <a:bodyPr wrap="square" rtlCol="0">
            <a:spAutoFit/>
          </a:bodyPr>
          <a:lstStyle/>
          <a:p>
            <a:r>
              <a:rPr lang="en-US" dirty="0">
                <a:solidFill>
                  <a:srgbClr val="7030A0"/>
                </a:solidFill>
              </a:rPr>
              <a:t>BELONGS</a:t>
            </a:r>
          </a:p>
        </p:txBody>
      </p:sp>
      <p:sp>
        <p:nvSpPr>
          <p:cNvPr id="154" name="TextBox 153">
            <a:extLst>
              <a:ext uri="{FF2B5EF4-FFF2-40B4-BE49-F238E27FC236}">
                <a16:creationId xmlns:a16="http://schemas.microsoft.com/office/drawing/2014/main" id="{ECA61937-8E24-4588-A6C5-1C24CC537BE9}"/>
              </a:ext>
            </a:extLst>
          </p:cNvPr>
          <p:cNvSpPr txBox="1"/>
          <p:nvPr/>
        </p:nvSpPr>
        <p:spPr>
          <a:xfrm>
            <a:off x="279346" y="1127670"/>
            <a:ext cx="714734" cy="369332"/>
          </a:xfrm>
          <a:prstGeom prst="rect">
            <a:avLst/>
          </a:prstGeom>
          <a:noFill/>
          <a:ln>
            <a:solidFill>
              <a:schemeClr val="tx1"/>
            </a:solidFill>
          </a:ln>
        </p:spPr>
        <p:txBody>
          <a:bodyPr wrap="square" rtlCol="0">
            <a:spAutoFit/>
          </a:bodyPr>
          <a:lstStyle/>
          <a:p>
            <a:r>
              <a:rPr lang="en-US" u="sng" dirty="0">
                <a:solidFill>
                  <a:srgbClr val="7030A0"/>
                </a:solidFill>
              </a:rPr>
              <a:t>FID</a:t>
            </a:r>
          </a:p>
        </p:txBody>
      </p:sp>
      <p:sp>
        <p:nvSpPr>
          <p:cNvPr id="155" name="TextBox 154">
            <a:extLst>
              <a:ext uri="{FF2B5EF4-FFF2-40B4-BE49-F238E27FC236}">
                <a16:creationId xmlns:a16="http://schemas.microsoft.com/office/drawing/2014/main" id="{A28E2685-6D84-43BC-80AA-7F6E25BC11E9}"/>
              </a:ext>
            </a:extLst>
          </p:cNvPr>
          <p:cNvSpPr txBox="1"/>
          <p:nvPr/>
        </p:nvSpPr>
        <p:spPr>
          <a:xfrm>
            <a:off x="1013124" y="1127670"/>
            <a:ext cx="963169" cy="369332"/>
          </a:xfrm>
          <a:prstGeom prst="rect">
            <a:avLst/>
          </a:prstGeom>
          <a:noFill/>
          <a:ln>
            <a:solidFill>
              <a:schemeClr val="tx1"/>
            </a:solidFill>
          </a:ln>
        </p:spPr>
        <p:txBody>
          <a:bodyPr wrap="square" rtlCol="0">
            <a:spAutoFit/>
          </a:bodyPr>
          <a:lstStyle/>
          <a:p>
            <a:r>
              <a:rPr lang="en-US" u="sng" dirty="0">
                <a:solidFill>
                  <a:srgbClr val="7030A0"/>
                </a:solidFill>
              </a:rPr>
              <a:t>RID</a:t>
            </a:r>
          </a:p>
        </p:txBody>
      </p:sp>
      <p:sp>
        <p:nvSpPr>
          <p:cNvPr id="156" name="TextBox 155">
            <a:extLst>
              <a:ext uri="{FF2B5EF4-FFF2-40B4-BE49-F238E27FC236}">
                <a16:creationId xmlns:a16="http://schemas.microsoft.com/office/drawing/2014/main" id="{0DF35163-D21C-41EF-996D-54201BDD85D6}"/>
              </a:ext>
            </a:extLst>
          </p:cNvPr>
          <p:cNvSpPr txBox="1"/>
          <p:nvPr/>
        </p:nvSpPr>
        <p:spPr>
          <a:xfrm>
            <a:off x="1957314" y="5102918"/>
            <a:ext cx="1097280" cy="369332"/>
          </a:xfrm>
          <a:prstGeom prst="rect">
            <a:avLst/>
          </a:prstGeom>
          <a:noFill/>
        </p:spPr>
        <p:txBody>
          <a:bodyPr wrap="square" rtlCol="0">
            <a:spAutoFit/>
          </a:bodyPr>
          <a:lstStyle/>
          <a:p>
            <a:r>
              <a:rPr lang="en-US" dirty="0">
                <a:solidFill>
                  <a:srgbClr val="7030A0"/>
                </a:solidFill>
              </a:rPr>
              <a:t>TAKES</a:t>
            </a:r>
          </a:p>
        </p:txBody>
      </p:sp>
      <p:sp>
        <p:nvSpPr>
          <p:cNvPr id="157" name="TextBox 156">
            <a:extLst>
              <a:ext uri="{FF2B5EF4-FFF2-40B4-BE49-F238E27FC236}">
                <a16:creationId xmlns:a16="http://schemas.microsoft.com/office/drawing/2014/main" id="{5345A117-B401-41EA-B7B3-385F1AB60FAD}"/>
              </a:ext>
            </a:extLst>
          </p:cNvPr>
          <p:cNvSpPr txBox="1"/>
          <p:nvPr/>
        </p:nvSpPr>
        <p:spPr>
          <a:xfrm>
            <a:off x="2019508" y="5455542"/>
            <a:ext cx="694337" cy="369332"/>
          </a:xfrm>
          <a:prstGeom prst="rect">
            <a:avLst/>
          </a:prstGeom>
          <a:noFill/>
          <a:ln>
            <a:solidFill>
              <a:schemeClr val="tx1"/>
            </a:solidFill>
          </a:ln>
        </p:spPr>
        <p:txBody>
          <a:bodyPr wrap="square" rtlCol="0">
            <a:spAutoFit/>
          </a:bodyPr>
          <a:lstStyle/>
          <a:p>
            <a:r>
              <a:rPr lang="en-US" u="sng" dirty="0">
                <a:solidFill>
                  <a:srgbClr val="7030A0"/>
                </a:solidFill>
              </a:rPr>
              <a:t>FID</a:t>
            </a:r>
          </a:p>
        </p:txBody>
      </p:sp>
      <p:sp>
        <p:nvSpPr>
          <p:cNvPr id="158" name="TextBox 157">
            <a:extLst>
              <a:ext uri="{FF2B5EF4-FFF2-40B4-BE49-F238E27FC236}">
                <a16:creationId xmlns:a16="http://schemas.microsoft.com/office/drawing/2014/main" id="{40CBBE9B-4512-45E0-9E49-6F47A4AB4267}"/>
              </a:ext>
            </a:extLst>
          </p:cNvPr>
          <p:cNvSpPr txBox="1"/>
          <p:nvPr/>
        </p:nvSpPr>
        <p:spPr>
          <a:xfrm>
            <a:off x="2724936" y="5455542"/>
            <a:ext cx="853387" cy="369332"/>
          </a:xfrm>
          <a:prstGeom prst="rect">
            <a:avLst/>
          </a:prstGeom>
          <a:noFill/>
          <a:ln>
            <a:solidFill>
              <a:schemeClr val="tx1"/>
            </a:solidFill>
          </a:ln>
        </p:spPr>
        <p:txBody>
          <a:bodyPr wrap="square" rtlCol="0">
            <a:spAutoFit/>
          </a:bodyPr>
          <a:lstStyle/>
          <a:p>
            <a:r>
              <a:rPr lang="en-US" u="sng" dirty="0" err="1">
                <a:solidFill>
                  <a:srgbClr val="7030A0"/>
                </a:solidFill>
              </a:rPr>
              <a:t>RollNo</a:t>
            </a:r>
            <a:endParaRPr lang="en-US" u="sng" dirty="0">
              <a:solidFill>
                <a:srgbClr val="7030A0"/>
              </a:solidFill>
            </a:endParaRPr>
          </a:p>
        </p:txBody>
      </p:sp>
      <p:sp>
        <p:nvSpPr>
          <p:cNvPr id="159" name="TextBox 158">
            <a:extLst>
              <a:ext uri="{FF2B5EF4-FFF2-40B4-BE49-F238E27FC236}">
                <a16:creationId xmlns:a16="http://schemas.microsoft.com/office/drawing/2014/main" id="{E6303CDE-800B-4194-AE89-21888157AF42}"/>
              </a:ext>
            </a:extLst>
          </p:cNvPr>
          <p:cNvSpPr txBox="1"/>
          <p:nvPr/>
        </p:nvSpPr>
        <p:spPr>
          <a:xfrm>
            <a:off x="3583964" y="5457627"/>
            <a:ext cx="736820" cy="369332"/>
          </a:xfrm>
          <a:prstGeom prst="rect">
            <a:avLst/>
          </a:prstGeom>
          <a:noFill/>
          <a:ln>
            <a:solidFill>
              <a:schemeClr val="tx1"/>
            </a:solidFill>
          </a:ln>
        </p:spPr>
        <p:txBody>
          <a:bodyPr wrap="square" rtlCol="0">
            <a:spAutoFit/>
          </a:bodyPr>
          <a:lstStyle/>
          <a:p>
            <a:r>
              <a:rPr lang="en-US" u="sng" dirty="0">
                <a:solidFill>
                  <a:srgbClr val="7030A0"/>
                </a:solidFill>
              </a:rPr>
              <a:t>CNO</a:t>
            </a:r>
          </a:p>
        </p:txBody>
      </p:sp>
      <p:sp>
        <p:nvSpPr>
          <p:cNvPr id="160" name="TextBox 159">
            <a:extLst>
              <a:ext uri="{FF2B5EF4-FFF2-40B4-BE49-F238E27FC236}">
                <a16:creationId xmlns:a16="http://schemas.microsoft.com/office/drawing/2014/main" id="{D2030250-F7D4-49E6-B86C-A7D2FCDEFBA1}"/>
              </a:ext>
            </a:extLst>
          </p:cNvPr>
          <p:cNvSpPr txBox="1"/>
          <p:nvPr/>
        </p:nvSpPr>
        <p:spPr>
          <a:xfrm>
            <a:off x="4983119" y="5460593"/>
            <a:ext cx="700566" cy="369332"/>
          </a:xfrm>
          <a:prstGeom prst="rect">
            <a:avLst/>
          </a:prstGeom>
          <a:noFill/>
          <a:ln>
            <a:solidFill>
              <a:schemeClr val="tx1"/>
            </a:solidFill>
          </a:ln>
        </p:spPr>
        <p:txBody>
          <a:bodyPr wrap="square" rtlCol="0">
            <a:spAutoFit/>
          </a:bodyPr>
          <a:lstStyle/>
          <a:p>
            <a:r>
              <a:rPr lang="en-US" u="sng" dirty="0">
                <a:solidFill>
                  <a:srgbClr val="7030A0"/>
                </a:solidFill>
              </a:rPr>
              <a:t>SID</a:t>
            </a:r>
          </a:p>
        </p:txBody>
      </p:sp>
      <p:sp>
        <p:nvSpPr>
          <p:cNvPr id="161" name="TextBox 160">
            <a:extLst>
              <a:ext uri="{FF2B5EF4-FFF2-40B4-BE49-F238E27FC236}">
                <a16:creationId xmlns:a16="http://schemas.microsoft.com/office/drawing/2014/main" id="{487EBEEC-9D00-4966-A685-D7F422B49FB0}"/>
              </a:ext>
            </a:extLst>
          </p:cNvPr>
          <p:cNvSpPr txBox="1"/>
          <p:nvPr/>
        </p:nvSpPr>
        <p:spPr>
          <a:xfrm>
            <a:off x="4320784" y="5460593"/>
            <a:ext cx="695879" cy="369332"/>
          </a:xfrm>
          <a:prstGeom prst="rect">
            <a:avLst/>
          </a:prstGeom>
          <a:noFill/>
          <a:ln>
            <a:solidFill>
              <a:schemeClr val="tx1"/>
            </a:solidFill>
          </a:ln>
        </p:spPr>
        <p:txBody>
          <a:bodyPr wrap="square" rtlCol="0">
            <a:spAutoFit/>
          </a:bodyPr>
          <a:lstStyle/>
          <a:p>
            <a:r>
              <a:rPr lang="en-US" u="sng" dirty="0">
                <a:solidFill>
                  <a:srgbClr val="7030A0"/>
                </a:solidFill>
              </a:rPr>
              <a:t>SNO</a:t>
            </a:r>
          </a:p>
        </p:txBody>
      </p:sp>
      <p:sp>
        <p:nvSpPr>
          <p:cNvPr id="162" name="TextBox 161">
            <a:extLst>
              <a:ext uri="{FF2B5EF4-FFF2-40B4-BE49-F238E27FC236}">
                <a16:creationId xmlns:a16="http://schemas.microsoft.com/office/drawing/2014/main" id="{57D7D0C6-746D-4EC5-AD0D-EB5BCF89F16C}"/>
              </a:ext>
            </a:extLst>
          </p:cNvPr>
          <p:cNvSpPr txBox="1"/>
          <p:nvPr/>
        </p:nvSpPr>
        <p:spPr>
          <a:xfrm>
            <a:off x="6947910" y="5472250"/>
            <a:ext cx="777748" cy="369332"/>
          </a:xfrm>
          <a:prstGeom prst="rect">
            <a:avLst/>
          </a:prstGeom>
          <a:noFill/>
          <a:ln>
            <a:solidFill>
              <a:schemeClr val="tx1"/>
            </a:solidFill>
          </a:ln>
        </p:spPr>
        <p:txBody>
          <a:bodyPr wrap="square" rtlCol="0">
            <a:spAutoFit/>
          </a:bodyPr>
          <a:lstStyle/>
          <a:p>
            <a:r>
              <a:rPr lang="en-US" dirty="0">
                <a:solidFill>
                  <a:srgbClr val="7030A0"/>
                </a:solidFill>
              </a:rPr>
              <a:t>Grade</a:t>
            </a:r>
          </a:p>
        </p:txBody>
      </p:sp>
      <p:sp>
        <p:nvSpPr>
          <p:cNvPr id="163" name="TextBox 162">
            <a:extLst>
              <a:ext uri="{FF2B5EF4-FFF2-40B4-BE49-F238E27FC236}">
                <a16:creationId xmlns:a16="http://schemas.microsoft.com/office/drawing/2014/main" id="{3717E0B1-421A-484E-AE84-F863E5E2AF67}"/>
              </a:ext>
            </a:extLst>
          </p:cNvPr>
          <p:cNvSpPr txBox="1"/>
          <p:nvPr/>
        </p:nvSpPr>
        <p:spPr>
          <a:xfrm>
            <a:off x="5678998" y="5457627"/>
            <a:ext cx="1268912" cy="369332"/>
          </a:xfrm>
          <a:prstGeom prst="rect">
            <a:avLst/>
          </a:prstGeom>
          <a:noFill/>
          <a:ln>
            <a:solidFill>
              <a:schemeClr val="tx1"/>
            </a:solidFill>
          </a:ln>
        </p:spPr>
        <p:txBody>
          <a:bodyPr wrap="square" rtlCol="0">
            <a:spAutoFit/>
          </a:bodyPr>
          <a:lstStyle/>
          <a:p>
            <a:r>
              <a:rPr lang="en-US" dirty="0">
                <a:solidFill>
                  <a:srgbClr val="7030A0"/>
                </a:solidFill>
              </a:rPr>
              <a:t>Attendance</a:t>
            </a:r>
          </a:p>
        </p:txBody>
      </p:sp>
      <p:cxnSp>
        <p:nvCxnSpPr>
          <p:cNvPr id="4" name="Connector: Curved 3">
            <a:extLst>
              <a:ext uri="{FF2B5EF4-FFF2-40B4-BE49-F238E27FC236}">
                <a16:creationId xmlns:a16="http://schemas.microsoft.com/office/drawing/2014/main" id="{E373ABD7-CF4A-435D-9AE5-7112D1B4ACCC}"/>
              </a:ext>
            </a:extLst>
          </p:cNvPr>
          <p:cNvCxnSpPr>
            <a:cxnSpLocks/>
            <a:stCxn id="126" idx="1"/>
          </p:cNvCxnSpPr>
          <p:nvPr/>
        </p:nvCxnSpPr>
        <p:spPr>
          <a:xfrm rot="10800000" flipH="1">
            <a:off x="3637137" y="3776312"/>
            <a:ext cx="3673002" cy="1018898"/>
          </a:xfrm>
          <a:prstGeom prst="curvedConnector3">
            <a:avLst>
              <a:gd name="adj1" fmla="val -62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9E4C5266-F1E5-43A5-9F82-9D0373CAC3F2}"/>
              </a:ext>
            </a:extLst>
          </p:cNvPr>
          <p:cNvCxnSpPr>
            <a:cxnSpLocks/>
            <a:stCxn id="144" idx="1"/>
            <a:endCxn id="121" idx="2"/>
          </p:cNvCxnSpPr>
          <p:nvPr/>
        </p:nvCxnSpPr>
        <p:spPr>
          <a:xfrm rot="10800000">
            <a:off x="7667506" y="3960976"/>
            <a:ext cx="1155432" cy="14303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Curved 150">
            <a:extLst>
              <a:ext uri="{FF2B5EF4-FFF2-40B4-BE49-F238E27FC236}">
                <a16:creationId xmlns:a16="http://schemas.microsoft.com/office/drawing/2014/main" id="{BE3E954C-76A7-41DF-A7DF-9690544CA632}"/>
              </a:ext>
            </a:extLst>
          </p:cNvPr>
          <p:cNvCxnSpPr>
            <a:cxnSpLocks/>
            <a:stCxn id="154" idx="1"/>
            <a:endCxn id="131" idx="1"/>
          </p:cNvCxnSpPr>
          <p:nvPr/>
        </p:nvCxnSpPr>
        <p:spPr>
          <a:xfrm rot="10800000" flipH="1" flipV="1">
            <a:off x="279346" y="1312335"/>
            <a:ext cx="214094" cy="1525437"/>
          </a:xfrm>
          <a:prstGeom prst="curvedConnector3">
            <a:avLst>
              <a:gd name="adj1" fmla="val -1067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AEA29CBD-E360-4957-B702-FC6883748C0F}"/>
              </a:ext>
            </a:extLst>
          </p:cNvPr>
          <p:cNvCxnSpPr>
            <a:cxnSpLocks/>
            <a:stCxn id="155" idx="0"/>
            <a:endCxn id="141" idx="1"/>
          </p:cNvCxnSpPr>
          <p:nvPr/>
        </p:nvCxnSpPr>
        <p:spPr>
          <a:xfrm rot="5400000" flipH="1" flipV="1">
            <a:off x="1359833" y="763864"/>
            <a:ext cx="498682" cy="2289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Connector: Curved 171">
            <a:extLst>
              <a:ext uri="{FF2B5EF4-FFF2-40B4-BE49-F238E27FC236}">
                <a16:creationId xmlns:a16="http://schemas.microsoft.com/office/drawing/2014/main" id="{781A677E-13B6-489B-89EC-6D170A018BBB}"/>
              </a:ext>
            </a:extLst>
          </p:cNvPr>
          <p:cNvCxnSpPr>
            <a:cxnSpLocks/>
            <a:stCxn id="157" idx="1"/>
            <a:endCxn id="131" idx="2"/>
          </p:cNvCxnSpPr>
          <p:nvPr/>
        </p:nvCxnSpPr>
        <p:spPr>
          <a:xfrm rot="10800000">
            <a:off x="840610" y="3022440"/>
            <a:ext cx="1178899" cy="26177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Connector: Curved 202">
            <a:extLst>
              <a:ext uri="{FF2B5EF4-FFF2-40B4-BE49-F238E27FC236}">
                <a16:creationId xmlns:a16="http://schemas.microsoft.com/office/drawing/2014/main" id="{37051087-D1E7-4C8E-A6DF-550EBF37D69F}"/>
              </a:ext>
            </a:extLst>
          </p:cNvPr>
          <p:cNvCxnSpPr>
            <a:cxnSpLocks/>
            <a:stCxn id="158" idx="0"/>
            <a:endCxn id="97" idx="2"/>
          </p:cNvCxnSpPr>
          <p:nvPr/>
        </p:nvCxnSpPr>
        <p:spPr>
          <a:xfrm rot="16200000" flipV="1">
            <a:off x="1590750" y="3894661"/>
            <a:ext cx="3114585" cy="717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Connector: Curved 206">
            <a:extLst>
              <a:ext uri="{FF2B5EF4-FFF2-40B4-BE49-F238E27FC236}">
                <a16:creationId xmlns:a16="http://schemas.microsoft.com/office/drawing/2014/main" id="{4911C598-A88E-473B-A672-62FF3119E31B}"/>
              </a:ext>
            </a:extLst>
          </p:cNvPr>
          <p:cNvCxnSpPr>
            <a:cxnSpLocks/>
            <a:stCxn id="159" idx="0"/>
            <a:endCxn id="126" idx="2"/>
          </p:cNvCxnSpPr>
          <p:nvPr/>
        </p:nvCxnSpPr>
        <p:spPr>
          <a:xfrm rot="5400000" flipH="1" flipV="1">
            <a:off x="3729465" y="5202786"/>
            <a:ext cx="477751" cy="319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Connector: Curved 217">
            <a:extLst>
              <a:ext uri="{FF2B5EF4-FFF2-40B4-BE49-F238E27FC236}">
                <a16:creationId xmlns:a16="http://schemas.microsoft.com/office/drawing/2014/main" id="{796A3107-FC18-4D46-A9B1-AAD803D98620}"/>
              </a:ext>
            </a:extLst>
          </p:cNvPr>
          <p:cNvCxnSpPr>
            <a:cxnSpLocks/>
            <a:endCxn id="127" idx="2"/>
          </p:cNvCxnSpPr>
          <p:nvPr/>
        </p:nvCxnSpPr>
        <p:spPr>
          <a:xfrm rot="5400000" flipH="1" flipV="1">
            <a:off x="4478633" y="5169969"/>
            <a:ext cx="480719" cy="1005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Connector: Curved 236">
            <a:extLst>
              <a:ext uri="{FF2B5EF4-FFF2-40B4-BE49-F238E27FC236}">
                <a16:creationId xmlns:a16="http://schemas.microsoft.com/office/drawing/2014/main" id="{23DB15C3-D11F-482E-98A6-7561FC4522C3}"/>
              </a:ext>
            </a:extLst>
          </p:cNvPr>
          <p:cNvCxnSpPr>
            <a:cxnSpLocks/>
            <a:stCxn id="160" idx="2"/>
            <a:endCxn id="148" idx="1"/>
          </p:cNvCxnSpPr>
          <p:nvPr/>
        </p:nvCxnSpPr>
        <p:spPr>
          <a:xfrm rot="5400000">
            <a:off x="4688175" y="5930660"/>
            <a:ext cx="745963" cy="544493"/>
          </a:xfrm>
          <a:prstGeom prst="curvedConnector4">
            <a:avLst>
              <a:gd name="adj1" fmla="val 37622"/>
              <a:gd name="adj2" fmla="val 1419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Connector: Curved 241">
            <a:extLst>
              <a:ext uri="{FF2B5EF4-FFF2-40B4-BE49-F238E27FC236}">
                <a16:creationId xmlns:a16="http://schemas.microsoft.com/office/drawing/2014/main" id="{84CFA48C-295A-4455-9406-92ED2EC2FBF0}"/>
              </a:ext>
            </a:extLst>
          </p:cNvPr>
          <p:cNvCxnSpPr>
            <a:cxnSpLocks/>
          </p:cNvCxnSpPr>
          <p:nvPr/>
        </p:nvCxnSpPr>
        <p:spPr>
          <a:xfrm rot="5400000">
            <a:off x="1659209" y="-354818"/>
            <a:ext cx="2026824" cy="4358359"/>
          </a:xfrm>
          <a:prstGeom prst="curvedConnector4">
            <a:avLst>
              <a:gd name="adj1" fmla="val 36984"/>
              <a:gd name="adj2" fmla="val 1052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3" name="Connector: Curved 332">
            <a:extLst>
              <a:ext uri="{FF2B5EF4-FFF2-40B4-BE49-F238E27FC236}">
                <a16:creationId xmlns:a16="http://schemas.microsoft.com/office/drawing/2014/main" id="{4EA8CF94-68D6-4432-9A75-A7F1B6BA80EA}"/>
              </a:ext>
            </a:extLst>
          </p:cNvPr>
          <p:cNvCxnSpPr>
            <a:cxnSpLocks/>
            <a:stCxn id="145" idx="0"/>
            <a:endCxn id="121" idx="2"/>
          </p:cNvCxnSpPr>
          <p:nvPr/>
        </p:nvCxnSpPr>
        <p:spPr>
          <a:xfrm rot="16200000" flipV="1">
            <a:off x="8230083" y="3398399"/>
            <a:ext cx="1245642" cy="23707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6" name="Ink 6">
                <a:extLst>
                  <a:ext uri="{FF2B5EF4-FFF2-40B4-BE49-F238E27FC236}">
                    <a16:creationId xmlns:a16="http://schemas.microsoft.com/office/drawing/2014/main" id="{91E6A959-C5DA-DA45-B497-B7934FC09F7B}"/>
                  </a:ext>
                </a:extLst>
              </p14:cNvPr>
              <p14:cNvContentPartPr/>
              <p14:nvPr/>
            </p14:nvContentPartPr>
            <p14:xfrm>
              <a:off x="3174290" y="3619952"/>
              <a:ext cx="7893360" cy="3305160"/>
            </p14:xfrm>
          </p:contentPart>
        </mc:Choice>
        <mc:Fallback>
          <p:pic>
            <p:nvPicPr>
              <p:cNvPr id="6" name="Ink 6">
                <a:extLst>
                  <a:ext uri="{FF2B5EF4-FFF2-40B4-BE49-F238E27FC236}">
                    <a16:creationId xmlns:a16="http://schemas.microsoft.com/office/drawing/2014/main" id="{91E6A959-C5DA-DA45-B497-B7934FC09F7B}"/>
                  </a:ext>
                </a:extLst>
              </p:cNvPr>
              <p:cNvPicPr/>
              <p:nvPr/>
            </p:nvPicPr>
            <p:blipFill>
              <a:blip r:embed="rId4"/>
              <a:stretch>
                <a:fillRect/>
              </a:stretch>
            </p:blipFill>
            <p:spPr>
              <a:xfrm>
                <a:off x="3158810" y="3604832"/>
                <a:ext cx="7923960" cy="3335760"/>
              </a:xfrm>
              <a:prstGeom prst="rect">
                <a:avLst/>
              </a:prstGeom>
            </p:spPr>
          </p:pic>
        </mc:Fallback>
      </mc:AlternateContent>
    </p:spTree>
    <p:extLst>
      <p:ext uri="{BB962C8B-B14F-4D97-AF65-F5344CB8AC3E}">
        <p14:creationId xmlns:p14="http://schemas.microsoft.com/office/powerpoint/2010/main" val="161879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0B4E-4AB9-416D-AD06-9C56BCE5876B}"/>
              </a:ext>
            </a:extLst>
          </p:cNvPr>
          <p:cNvSpPr>
            <a:spLocks noGrp="1"/>
          </p:cNvSpPr>
          <p:nvPr>
            <p:ph type="title"/>
          </p:nvPr>
        </p:nvSpPr>
        <p:spPr/>
        <p:txBody>
          <a:bodyPr/>
          <a:lstStyle/>
          <a:p>
            <a:r>
              <a:rPr lang="en-US" dirty="0"/>
              <a:t>Subclasses</a:t>
            </a:r>
          </a:p>
        </p:txBody>
      </p:sp>
      <p:grpSp>
        <p:nvGrpSpPr>
          <p:cNvPr id="112" name="Group 111">
            <a:extLst>
              <a:ext uri="{FF2B5EF4-FFF2-40B4-BE49-F238E27FC236}">
                <a16:creationId xmlns:a16="http://schemas.microsoft.com/office/drawing/2014/main" id="{1C3902C7-89E5-4C4B-9933-B082D10BE704}"/>
              </a:ext>
            </a:extLst>
          </p:cNvPr>
          <p:cNvGrpSpPr/>
          <p:nvPr/>
        </p:nvGrpSpPr>
        <p:grpSpPr>
          <a:xfrm>
            <a:off x="3988530" y="94739"/>
            <a:ext cx="6912220" cy="2978200"/>
            <a:chOff x="2244680" y="109584"/>
            <a:chExt cx="7961435" cy="3073060"/>
          </a:xfrm>
        </p:grpSpPr>
        <p:sp>
          <p:nvSpPr>
            <p:cNvPr id="4" name="Text Box 10">
              <a:extLst>
                <a:ext uri="{FF2B5EF4-FFF2-40B4-BE49-F238E27FC236}">
                  <a16:creationId xmlns:a16="http://schemas.microsoft.com/office/drawing/2014/main" id="{86BC4235-238F-4EE5-96A7-9451347AC7B8}"/>
                </a:ext>
              </a:extLst>
            </p:cNvPr>
            <p:cNvSpPr txBox="1">
              <a:spLocks noChangeArrowheads="1"/>
            </p:cNvSpPr>
            <p:nvPr/>
          </p:nvSpPr>
          <p:spPr bwMode="auto">
            <a:xfrm>
              <a:off x="3016938" y="2676572"/>
              <a:ext cx="641522" cy="307777"/>
            </a:xfrm>
            <a:prstGeom prst="rect">
              <a:avLst/>
            </a:prstGeom>
            <a:noFill/>
            <a:ln w="38100">
              <a:solidFill>
                <a:schemeClr val="tx1"/>
              </a:solidFill>
              <a:miter lim="800000"/>
              <a:headEnd/>
              <a:tailEnd/>
            </a:ln>
            <a:effectLst/>
          </p:spPr>
          <p:txBody>
            <a:bodyPr wrap="square">
              <a:spAutoFit/>
            </a:bodyPr>
            <a:lstStyle/>
            <a:p>
              <a:r>
                <a:rPr lang="en-US" sz="1400" dirty="0"/>
                <a:t>UG</a:t>
              </a:r>
            </a:p>
          </p:txBody>
        </p:sp>
        <p:sp>
          <p:nvSpPr>
            <p:cNvPr id="5" name="Text Box 11">
              <a:extLst>
                <a:ext uri="{FF2B5EF4-FFF2-40B4-BE49-F238E27FC236}">
                  <a16:creationId xmlns:a16="http://schemas.microsoft.com/office/drawing/2014/main" id="{EB044404-674F-4487-9468-E800A41F0976}"/>
                </a:ext>
              </a:extLst>
            </p:cNvPr>
            <p:cNvSpPr txBox="1">
              <a:spLocks noChangeArrowheads="1"/>
            </p:cNvSpPr>
            <p:nvPr/>
          </p:nvSpPr>
          <p:spPr bwMode="auto">
            <a:xfrm>
              <a:off x="5423100" y="2676572"/>
              <a:ext cx="596638" cy="307777"/>
            </a:xfrm>
            <a:prstGeom prst="rect">
              <a:avLst/>
            </a:prstGeom>
            <a:noFill/>
            <a:ln w="38100">
              <a:solidFill>
                <a:schemeClr val="tx1"/>
              </a:solidFill>
              <a:miter lim="800000"/>
              <a:headEnd/>
              <a:tailEnd/>
            </a:ln>
            <a:effectLst/>
          </p:spPr>
          <p:txBody>
            <a:bodyPr wrap="square">
              <a:spAutoFit/>
            </a:bodyPr>
            <a:lstStyle/>
            <a:p>
              <a:r>
                <a:rPr lang="en-US" sz="1400" dirty="0"/>
                <a:t>PG</a:t>
              </a:r>
            </a:p>
          </p:txBody>
        </p:sp>
        <p:sp>
          <p:nvSpPr>
            <p:cNvPr id="6" name="Text Box 12">
              <a:extLst>
                <a:ext uri="{FF2B5EF4-FFF2-40B4-BE49-F238E27FC236}">
                  <a16:creationId xmlns:a16="http://schemas.microsoft.com/office/drawing/2014/main" id="{8A578206-2E74-461A-9248-118657B428DF}"/>
                </a:ext>
              </a:extLst>
            </p:cNvPr>
            <p:cNvSpPr txBox="1">
              <a:spLocks noChangeArrowheads="1"/>
            </p:cNvSpPr>
            <p:nvPr/>
          </p:nvSpPr>
          <p:spPr bwMode="auto">
            <a:xfrm>
              <a:off x="8047603" y="2676572"/>
              <a:ext cx="1364476" cy="307777"/>
            </a:xfrm>
            <a:prstGeom prst="rect">
              <a:avLst/>
            </a:prstGeom>
            <a:noFill/>
            <a:ln w="38100">
              <a:solidFill>
                <a:schemeClr val="tx1"/>
              </a:solidFill>
              <a:miter lim="800000"/>
              <a:headEnd/>
              <a:tailEnd/>
            </a:ln>
            <a:effectLst/>
          </p:spPr>
          <p:txBody>
            <a:bodyPr wrap="square">
              <a:spAutoFit/>
            </a:bodyPr>
            <a:lstStyle/>
            <a:p>
              <a:r>
                <a:rPr lang="en-US" sz="1400" dirty="0"/>
                <a:t>MS-PhD</a:t>
              </a:r>
            </a:p>
          </p:txBody>
        </p:sp>
        <p:sp>
          <p:nvSpPr>
            <p:cNvPr id="7" name="Text Box 16">
              <a:extLst>
                <a:ext uri="{FF2B5EF4-FFF2-40B4-BE49-F238E27FC236}">
                  <a16:creationId xmlns:a16="http://schemas.microsoft.com/office/drawing/2014/main" id="{3DBDC98A-10F4-4F17-ADDC-EE348B87C0FD}"/>
                </a:ext>
              </a:extLst>
            </p:cNvPr>
            <p:cNvSpPr txBox="1">
              <a:spLocks noChangeArrowheads="1"/>
            </p:cNvSpPr>
            <p:nvPr/>
          </p:nvSpPr>
          <p:spPr bwMode="auto">
            <a:xfrm>
              <a:off x="5005464" y="261985"/>
              <a:ext cx="1053494" cy="307777"/>
            </a:xfrm>
            <a:prstGeom prst="rect">
              <a:avLst/>
            </a:prstGeom>
            <a:noFill/>
            <a:ln w="12700">
              <a:noFill/>
              <a:miter lim="800000"/>
              <a:headEnd/>
              <a:tailEnd/>
            </a:ln>
            <a:effectLst/>
          </p:spPr>
          <p:txBody>
            <a:bodyPr wrap="square">
              <a:spAutoFit/>
            </a:bodyPr>
            <a:lstStyle/>
            <a:p>
              <a:r>
                <a:rPr lang="en-US" sz="1400" dirty="0">
                  <a:solidFill>
                    <a:srgbClr val="01247D"/>
                  </a:solidFill>
                  <a:effectLst>
                    <a:outerShdw blurRad="38100" dist="38100" dir="2700000" algn="tl">
                      <a:srgbClr val="C0C0C0"/>
                    </a:outerShdw>
                  </a:effectLst>
                </a:rPr>
                <a:t>Name</a:t>
              </a:r>
            </a:p>
          </p:txBody>
        </p:sp>
        <p:sp>
          <p:nvSpPr>
            <p:cNvPr id="8" name="Text Box 17">
              <a:extLst>
                <a:ext uri="{FF2B5EF4-FFF2-40B4-BE49-F238E27FC236}">
                  <a16:creationId xmlns:a16="http://schemas.microsoft.com/office/drawing/2014/main" id="{AA788171-972B-41DA-A140-F1B1E0073597}"/>
                </a:ext>
              </a:extLst>
            </p:cNvPr>
            <p:cNvSpPr txBox="1">
              <a:spLocks noChangeArrowheads="1"/>
            </p:cNvSpPr>
            <p:nvPr/>
          </p:nvSpPr>
          <p:spPr bwMode="auto">
            <a:xfrm>
              <a:off x="6974942" y="109585"/>
              <a:ext cx="966162" cy="307777"/>
            </a:xfrm>
            <a:prstGeom prst="rect">
              <a:avLst/>
            </a:prstGeom>
            <a:noFill/>
            <a:ln w="12700">
              <a:noFill/>
              <a:miter lim="800000"/>
              <a:headEnd/>
              <a:tailEnd/>
            </a:ln>
            <a:effectLst/>
          </p:spPr>
          <p:txBody>
            <a:bodyPr wrap="square">
              <a:spAutoFit/>
            </a:bodyPr>
            <a:lstStyle/>
            <a:p>
              <a:r>
                <a:rPr lang="en-US" sz="1400" dirty="0">
                  <a:solidFill>
                    <a:srgbClr val="01247D"/>
                  </a:solidFill>
                  <a:effectLst>
                    <a:outerShdw blurRad="38100" dist="38100" dir="2700000" algn="tl">
                      <a:srgbClr val="C0C0C0"/>
                    </a:outerShdw>
                  </a:effectLst>
                </a:rPr>
                <a:t>CGPA</a:t>
              </a:r>
            </a:p>
          </p:txBody>
        </p:sp>
        <p:sp>
          <p:nvSpPr>
            <p:cNvPr id="9" name="Text Box 18">
              <a:extLst>
                <a:ext uri="{FF2B5EF4-FFF2-40B4-BE49-F238E27FC236}">
                  <a16:creationId xmlns:a16="http://schemas.microsoft.com/office/drawing/2014/main" id="{E6B2BBAB-CF20-4034-9144-DD3A2822E733}"/>
                </a:ext>
              </a:extLst>
            </p:cNvPr>
            <p:cNvSpPr txBox="1">
              <a:spLocks noChangeArrowheads="1"/>
            </p:cNvSpPr>
            <p:nvPr/>
          </p:nvSpPr>
          <p:spPr bwMode="auto">
            <a:xfrm>
              <a:off x="6324311" y="1023985"/>
              <a:ext cx="1556003" cy="307777"/>
            </a:xfrm>
            <a:prstGeom prst="rect">
              <a:avLst/>
            </a:prstGeom>
            <a:noFill/>
            <a:ln w="38100">
              <a:solidFill>
                <a:schemeClr val="hlink"/>
              </a:solidFill>
              <a:miter lim="800000"/>
              <a:headEnd/>
              <a:tailEnd/>
            </a:ln>
            <a:effectLst/>
          </p:spPr>
          <p:txBody>
            <a:bodyPr wrap="square">
              <a:spAutoFit/>
            </a:bodyPr>
            <a:lstStyle/>
            <a:p>
              <a:r>
                <a:rPr lang="en-US" sz="1400" dirty="0">
                  <a:solidFill>
                    <a:schemeClr val="hlink"/>
                  </a:solidFill>
                  <a:effectLst>
                    <a:outerShdw blurRad="38100" dist="38100" dir="2700000" algn="tl">
                      <a:srgbClr val="C0C0C0"/>
                    </a:outerShdw>
                  </a:effectLst>
                </a:rPr>
                <a:t>STUDENT</a:t>
              </a:r>
            </a:p>
          </p:txBody>
        </p:sp>
        <p:sp>
          <p:nvSpPr>
            <p:cNvPr id="10" name="Text Box 19">
              <a:extLst>
                <a:ext uri="{FF2B5EF4-FFF2-40B4-BE49-F238E27FC236}">
                  <a16:creationId xmlns:a16="http://schemas.microsoft.com/office/drawing/2014/main" id="{10BB0807-7702-41D0-A60A-6C5D8E90144B}"/>
                </a:ext>
              </a:extLst>
            </p:cNvPr>
            <p:cNvSpPr txBox="1">
              <a:spLocks noChangeArrowheads="1"/>
            </p:cNvSpPr>
            <p:nvPr/>
          </p:nvSpPr>
          <p:spPr bwMode="auto">
            <a:xfrm>
              <a:off x="3649568" y="1242631"/>
              <a:ext cx="2779497" cy="307777"/>
            </a:xfrm>
            <a:prstGeom prst="rect">
              <a:avLst/>
            </a:prstGeom>
            <a:noFill/>
            <a:ln w="12700">
              <a:noFill/>
              <a:miter lim="800000"/>
              <a:headEnd/>
              <a:tailEnd/>
            </a:ln>
            <a:effectLst/>
          </p:spPr>
          <p:txBody>
            <a:bodyPr wrap="square">
              <a:spAutoFit/>
            </a:bodyPr>
            <a:lstStyle/>
            <a:p>
              <a:r>
                <a:rPr lang="en-US" sz="1400" u="sng" dirty="0" err="1">
                  <a:solidFill>
                    <a:srgbClr val="01247D"/>
                  </a:solidFill>
                  <a:effectLst>
                    <a:outerShdw blurRad="38100" dist="38100" dir="2700000" algn="tl">
                      <a:srgbClr val="C0C0C0"/>
                    </a:outerShdw>
                  </a:effectLst>
                </a:rPr>
                <a:t>RollNumber</a:t>
              </a:r>
              <a:endParaRPr lang="en-US" sz="1400" dirty="0">
                <a:solidFill>
                  <a:srgbClr val="01247D"/>
                </a:solidFill>
                <a:effectLst>
                  <a:outerShdw blurRad="38100" dist="38100" dir="2700000" algn="tl">
                    <a:srgbClr val="C0C0C0"/>
                  </a:outerShdw>
                </a:effectLst>
              </a:endParaRPr>
            </a:p>
          </p:txBody>
        </p:sp>
        <p:sp>
          <p:nvSpPr>
            <p:cNvPr id="11" name="Oval 20">
              <a:extLst>
                <a:ext uri="{FF2B5EF4-FFF2-40B4-BE49-F238E27FC236}">
                  <a16:creationId xmlns:a16="http://schemas.microsoft.com/office/drawing/2014/main" id="{ADA5BDB4-B0F8-4412-9E14-ABD23A45E312}"/>
                </a:ext>
              </a:extLst>
            </p:cNvPr>
            <p:cNvSpPr>
              <a:spLocks noChangeArrowheads="1"/>
            </p:cNvSpPr>
            <p:nvPr/>
          </p:nvSpPr>
          <p:spPr bwMode="auto">
            <a:xfrm>
              <a:off x="4935125" y="261984"/>
              <a:ext cx="1112111" cy="533400"/>
            </a:xfrm>
            <a:prstGeom prst="ellipse">
              <a:avLst/>
            </a:prstGeom>
            <a:noFill/>
            <a:ln w="38100">
              <a:solidFill>
                <a:srgbClr val="01247D"/>
              </a:solidFill>
              <a:round/>
              <a:headEnd/>
              <a:tailEnd/>
            </a:ln>
            <a:effectLst/>
          </p:spPr>
          <p:txBody>
            <a:bodyPr wrap="none" anchor="ctr"/>
            <a:lstStyle/>
            <a:p>
              <a:endParaRPr lang="en-US" sz="1400"/>
            </a:p>
          </p:txBody>
        </p:sp>
        <p:sp>
          <p:nvSpPr>
            <p:cNvPr id="12" name="Oval 27">
              <a:extLst>
                <a:ext uri="{FF2B5EF4-FFF2-40B4-BE49-F238E27FC236}">
                  <a16:creationId xmlns:a16="http://schemas.microsoft.com/office/drawing/2014/main" id="{0BA3CD75-881A-4614-BADC-0AA19E7F246A}"/>
                </a:ext>
              </a:extLst>
            </p:cNvPr>
            <p:cNvSpPr>
              <a:spLocks noChangeArrowheads="1"/>
            </p:cNvSpPr>
            <p:nvPr/>
          </p:nvSpPr>
          <p:spPr bwMode="auto">
            <a:xfrm>
              <a:off x="3454273" y="1270551"/>
              <a:ext cx="2301545" cy="533400"/>
            </a:xfrm>
            <a:prstGeom prst="ellipse">
              <a:avLst/>
            </a:prstGeom>
            <a:noFill/>
            <a:ln w="38100">
              <a:solidFill>
                <a:srgbClr val="01247D"/>
              </a:solidFill>
              <a:round/>
              <a:headEnd/>
              <a:tailEnd/>
            </a:ln>
            <a:effectLst/>
          </p:spPr>
          <p:txBody>
            <a:bodyPr wrap="none" anchor="ctr"/>
            <a:lstStyle/>
            <a:p>
              <a:endParaRPr lang="en-US" sz="1400"/>
            </a:p>
          </p:txBody>
        </p:sp>
        <p:sp>
          <p:nvSpPr>
            <p:cNvPr id="13" name="Oval 28">
              <a:extLst>
                <a:ext uri="{FF2B5EF4-FFF2-40B4-BE49-F238E27FC236}">
                  <a16:creationId xmlns:a16="http://schemas.microsoft.com/office/drawing/2014/main" id="{340681CD-E707-40A1-951F-DF7B6423A076}"/>
                </a:ext>
              </a:extLst>
            </p:cNvPr>
            <p:cNvSpPr>
              <a:spLocks noChangeArrowheads="1"/>
            </p:cNvSpPr>
            <p:nvPr/>
          </p:nvSpPr>
          <p:spPr bwMode="auto">
            <a:xfrm>
              <a:off x="6904603" y="109584"/>
              <a:ext cx="1125415" cy="533400"/>
            </a:xfrm>
            <a:prstGeom prst="ellipse">
              <a:avLst/>
            </a:prstGeom>
            <a:noFill/>
            <a:ln w="38100">
              <a:solidFill>
                <a:srgbClr val="01247D"/>
              </a:solidFill>
              <a:round/>
              <a:headEnd/>
              <a:tailEnd/>
            </a:ln>
            <a:effectLst/>
          </p:spPr>
          <p:txBody>
            <a:bodyPr wrap="none" anchor="ctr"/>
            <a:lstStyle/>
            <a:p>
              <a:endParaRPr lang="en-US" sz="1400"/>
            </a:p>
          </p:txBody>
        </p:sp>
        <p:cxnSp>
          <p:nvCxnSpPr>
            <p:cNvPr id="14" name="AutoShape 29">
              <a:extLst>
                <a:ext uri="{FF2B5EF4-FFF2-40B4-BE49-F238E27FC236}">
                  <a16:creationId xmlns:a16="http://schemas.microsoft.com/office/drawing/2014/main" id="{53DBB3BA-D267-425B-8F77-76D5BE7E3252}"/>
                </a:ext>
              </a:extLst>
            </p:cNvPr>
            <p:cNvCxnSpPr>
              <a:cxnSpLocks noChangeShapeType="1"/>
              <a:endCxn id="11" idx="5"/>
            </p:cNvCxnSpPr>
            <p:nvPr/>
          </p:nvCxnSpPr>
          <p:spPr bwMode="auto">
            <a:xfrm flipH="1" flipV="1">
              <a:off x="5884371" y="717269"/>
              <a:ext cx="907970" cy="310637"/>
            </a:xfrm>
            <a:prstGeom prst="straightConnector1">
              <a:avLst/>
            </a:prstGeom>
            <a:noFill/>
            <a:ln w="38100">
              <a:solidFill>
                <a:srgbClr val="01247D"/>
              </a:solidFill>
              <a:round/>
              <a:headEnd/>
              <a:tailEnd/>
            </a:ln>
            <a:effectLst/>
          </p:spPr>
        </p:cxnSp>
        <p:cxnSp>
          <p:nvCxnSpPr>
            <p:cNvPr id="15" name="AutoShape 30">
              <a:extLst>
                <a:ext uri="{FF2B5EF4-FFF2-40B4-BE49-F238E27FC236}">
                  <a16:creationId xmlns:a16="http://schemas.microsoft.com/office/drawing/2014/main" id="{C47449B6-09EB-4053-90E8-E4F2DCE1E16D}"/>
                </a:ext>
              </a:extLst>
            </p:cNvPr>
            <p:cNvCxnSpPr>
              <a:cxnSpLocks noChangeShapeType="1"/>
              <a:endCxn id="12" idx="6"/>
            </p:cNvCxnSpPr>
            <p:nvPr/>
          </p:nvCxnSpPr>
          <p:spPr bwMode="auto">
            <a:xfrm flipH="1">
              <a:off x="5755818" y="1355414"/>
              <a:ext cx="608696" cy="181837"/>
            </a:xfrm>
            <a:prstGeom prst="straightConnector1">
              <a:avLst/>
            </a:prstGeom>
            <a:noFill/>
            <a:ln w="38100">
              <a:solidFill>
                <a:srgbClr val="01247D"/>
              </a:solidFill>
              <a:round/>
              <a:headEnd/>
              <a:tailEnd/>
            </a:ln>
            <a:effectLst/>
          </p:spPr>
        </p:cxnSp>
        <p:cxnSp>
          <p:nvCxnSpPr>
            <p:cNvPr id="16" name="AutoShape 31">
              <a:extLst>
                <a:ext uri="{FF2B5EF4-FFF2-40B4-BE49-F238E27FC236}">
                  <a16:creationId xmlns:a16="http://schemas.microsoft.com/office/drawing/2014/main" id="{FAD78EE9-BD74-4CDB-810A-A389B0F36A60}"/>
                </a:ext>
              </a:extLst>
            </p:cNvPr>
            <p:cNvCxnSpPr>
              <a:cxnSpLocks noChangeShapeType="1"/>
              <a:stCxn id="9" idx="0"/>
              <a:endCxn id="13" idx="3"/>
            </p:cNvCxnSpPr>
            <p:nvPr/>
          </p:nvCxnSpPr>
          <p:spPr bwMode="auto">
            <a:xfrm flipH="1" flipV="1">
              <a:off x="7069416" y="564869"/>
              <a:ext cx="32897" cy="459116"/>
            </a:xfrm>
            <a:prstGeom prst="straightConnector1">
              <a:avLst/>
            </a:prstGeom>
            <a:noFill/>
            <a:ln w="38100">
              <a:solidFill>
                <a:srgbClr val="01247D"/>
              </a:solidFill>
              <a:round/>
              <a:headEnd/>
              <a:tailEnd/>
            </a:ln>
            <a:effectLst/>
          </p:spPr>
        </p:cxnSp>
        <p:sp>
          <p:nvSpPr>
            <p:cNvPr id="17" name="Text Box 32">
              <a:extLst>
                <a:ext uri="{FF2B5EF4-FFF2-40B4-BE49-F238E27FC236}">
                  <a16:creationId xmlns:a16="http://schemas.microsoft.com/office/drawing/2014/main" id="{FD531C4C-5042-4D09-B8E7-6F3EBB53AA18}"/>
                </a:ext>
              </a:extLst>
            </p:cNvPr>
            <p:cNvSpPr txBox="1">
              <a:spLocks noChangeArrowheads="1"/>
            </p:cNvSpPr>
            <p:nvPr/>
          </p:nvSpPr>
          <p:spPr bwMode="auto">
            <a:xfrm>
              <a:off x="6996922" y="1785985"/>
              <a:ext cx="373820" cy="307777"/>
            </a:xfrm>
            <a:prstGeom prst="rect">
              <a:avLst/>
            </a:prstGeom>
            <a:noFill/>
            <a:ln w="12700">
              <a:noFill/>
              <a:miter lim="800000"/>
              <a:headEnd/>
              <a:tailEnd/>
            </a:ln>
            <a:effectLst/>
          </p:spPr>
          <p:txBody>
            <a:bodyPr wrap="square">
              <a:spAutoFit/>
            </a:bodyPr>
            <a:lstStyle/>
            <a:p>
              <a:r>
                <a:rPr lang="en-US" sz="1400">
                  <a:solidFill>
                    <a:srgbClr val="01247D"/>
                  </a:solidFill>
                  <a:effectLst>
                    <a:outerShdw blurRad="38100" dist="38100" dir="2700000" algn="tl">
                      <a:srgbClr val="C0C0C0"/>
                    </a:outerShdw>
                  </a:effectLst>
                </a:rPr>
                <a:t>d</a:t>
              </a:r>
            </a:p>
          </p:txBody>
        </p:sp>
        <p:sp>
          <p:nvSpPr>
            <p:cNvPr id="18" name="Oval 33">
              <a:extLst>
                <a:ext uri="{FF2B5EF4-FFF2-40B4-BE49-F238E27FC236}">
                  <a16:creationId xmlns:a16="http://schemas.microsoft.com/office/drawing/2014/main" id="{02391E80-33FB-4D0B-A2B2-671ADC601F83}"/>
                </a:ext>
              </a:extLst>
            </p:cNvPr>
            <p:cNvSpPr>
              <a:spLocks noChangeArrowheads="1"/>
            </p:cNvSpPr>
            <p:nvPr/>
          </p:nvSpPr>
          <p:spPr bwMode="auto">
            <a:xfrm>
              <a:off x="6887018" y="1862184"/>
              <a:ext cx="562708" cy="457200"/>
            </a:xfrm>
            <a:prstGeom prst="ellipse">
              <a:avLst/>
            </a:prstGeom>
            <a:noFill/>
            <a:ln w="38100">
              <a:solidFill>
                <a:srgbClr val="01247D"/>
              </a:solidFill>
              <a:round/>
              <a:headEnd/>
              <a:tailEnd/>
            </a:ln>
            <a:effectLst/>
          </p:spPr>
          <p:txBody>
            <a:bodyPr wrap="none" anchor="ctr"/>
            <a:lstStyle/>
            <a:p>
              <a:endParaRPr lang="en-US" sz="1400"/>
            </a:p>
          </p:txBody>
        </p:sp>
        <p:cxnSp>
          <p:nvCxnSpPr>
            <p:cNvPr id="19" name="AutoShape 34">
              <a:extLst>
                <a:ext uri="{FF2B5EF4-FFF2-40B4-BE49-F238E27FC236}">
                  <a16:creationId xmlns:a16="http://schemas.microsoft.com/office/drawing/2014/main" id="{DAF13DE9-67FD-48AD-AE82-180F3F756747}"/>
                </a:ext>
              </a:extLst>
            </p:cNvPr>
            <p:cNvCxnSpPr>
              <a:cxnSpLocks noChangeShapeType="1"/>
              <a:stCxn id="18" idx="0"/>
              <a:endCxn id="9" idx="2"/>
            </p:cNvCxnSpPr>
            <p:nvPr/>
          </p:nvCxnSpPr>
          <p:spPr bwMode="auto">
            <a:xfrm flipH="1" flipV="1">
              <a:off x="7102313" y="1331762"/>
              <a:ext cx="66059" cy="530422"/>
            </a:xfrm>
            <a:prstGeom prst="straightConnector1">
              <a:avLst/>
            </a:prstGeom>
            <a:noFill/>
            <a:ln w="12700">
              <a:solidFill>
                <a:schemeClr val="tx1"/>
              </a:solidFill>
              <a:round/>
              <a:headEnd/>
              <a:tailEnd/>
            </a:ln>
            <a:effectLst/>
          </p:spPr>
        </p:cxnSp>
        <p:cxnSp>
          <p:nvCxnSpPr>
            <p:cNvPr id="20" name="AutoShape 35">
              <a:extLst>
                <a:ext uri="{FF2B5EF4-FFF2-40B4-BE49-F238E27FC236}">
                  <a16:creationId xmlns:a16="http://schemas.microsoft.com/office/drawing/2014/main" id="{D2CBD1A8-9B0D-461E-A2A1-6B5508C2905A}"/>
                </a:ext>
              </a:extLst>
            </p:cNvPr>
            <p:cNvCxnSpPr>
              <a:cxnSpLocks noChangeShapeType="1"/>
              <a:stCxn id="18" idx="2"/>
              <a:endCxn id="4" idx="0"/>
            </p:cNvCxnSpPr>
            <p:nvPr/>
          </p:nvCxnSpPr>
          <p:spPr bwMode="auto">
            <a:xfrm flipH="1">
              <a:off x="3337699" y="2090784"/>
              <a:ext cx="3549319" cy="585788"/>
            </a:xfrm>
            <a:prstGeom prst="straightConnector1">
              <a:avLst/>
            </a:prstGeom>
            <a:noFill/>
            <a:ln w="12700">
              <a:solidFill>
                <a:schemeClr val="tx1"/>
              </a:solidFill>
              <a:round/>
              <a:headEnd/>
              <a:tailEnd/>
            </a:ln>
            <a:effectLst/>
          </p:spPr>
        </p:cxnSp>
        <p:cxnSp>
          <p:nvCxnSpPr>
            <p:cNvPr id="21" name="AutoShape 36">
              <a:extLst>
                <a:ext uri="{FF2B5EF4-FFF2-40B4-BE49-F238E27FC236}">
                  <a16:creationId xmlns:a16="http://schemas.microsoft.com/office/drawing/2014/main" id="{DADEE74D-5379-4B8B-90F3-2758627E56A1}"/>
                </a:ext>
              </a:extLst>
            </p:cNvPr>
            <p:cNvCxnSpPr>
              <a:cxnSpLocks noChangeShapeType="1"/>
              <a:stCxn id="18" idx="3"/>
              <a:endCxn id="5" idx="0"/>
            </p:cNvCxnSpPr>
            <p:nvPr/>
          </p:nvCxnSpPr>
          <p:spPr bwMode="auto">
            <a:xfrm flipH="1">
              <a:off x="5721419" y="2252429"/>
              <a:ext cx="1248006" cy="424143"/>
            </a:xfrm>
            <a:prstGeom prst="straightConnector1">
              <a:avLst/>
            </a:prstGeom>
            <a:noFill/>
            <a:ln w="12700">
              <a:solidFill>
                <a:schemeClr val="tx1"/>
              </a:solidFill>
              <a:round/>
              <a:headEnd/>
              <a:tailEnd/>
            </a:ln>
            <a:effectLst/>
          </p:spPr>
        </p:cxnSp>
        <p:cxnSp>
          <p:nvCxnSpPr>
            <p:cNvPr id="22" name="AutoShape 37">
              <a:extLst>
                <a:ext uri="{FF2B5EF4-FFF2-40B4-BE49-F238E27FC236}">
                  <a16:creationId xmlns:a16="http://schemas.microsoft.com/office/drawing/2014/main" id="{841689D6-7D14-4F09-81A4-33777604E220}"/>
                </a:ext>
              </a:extLst>
            </p:cNvPr>
            <p:cNvCxnSpPr>
              <a:cxnSpLocks noChangeShapeType="1"/>
              <a:stCxn id="18" idx="5"/>
              <a:endCxn id="6" idx="0"/>
            </p:cNvCxnSpPr>
            <p:nvPr/>
          </p:nvCxnSpPr>
          <p:spPr bwMode="auto">
            <a:xfrm>
              <a:off x="7367319" y="2252429"/>
              <a:ext cx="1362522" cy="424143"/>
            </a:xfrm>
            <a:prstGeom prst="straightConnector1">
              <a:avLst/>
            </a:prstGeom>
            <a:noFill/>
            <a:ln w="12700">
              <a:solidFill>
                <a:schemeClr val="tx1"/>
              </a:solidFill>
              <a:round/>
              <a:headEnd/>
              <a:tailEnd/>
            </a:ln>
            <a:effectLst/>
          </p:spPr>
        </p:cxnSp>
        <p:sp>
          <p:nvSpPr>
            <p:cNvPr id="23" name="Text Box 38">
              <a:extLst>
                <a:ext uri="{FF2B5EF4-FFF2-40B4-BE49-F238E27FC236}">
                  <a16:creationId xmlns:a16="http://schemas.microsoft.com/office/drawing/2014/main" id="{BBE71F4C-7F50-4239-9AA8-3CF98D22E6DA}"/>
                </a:ext>
              </a:extLst>
            </p:cNvPr>
            <p:cNvSpPr txBox="1">
              <a:spLocks noChangeArrowheads="1"/>
            </p:cNvSpPr>
            <p:nvPr/>
          </p:nvSpPr>
          <p:spPr bwMode="auto">
            <a:xfrm>
              <a:off x="2315019" y="1938385"/>
              <a:ext cx="636713" cy="307777"/>
            </a:xfrm>
            <a:prstGeom prst="rect">
              <a:avLst/>
            </a:prstGeom>
            <a:noFill/>
            <a:ln w="12700">
              <a:noFill/>
              <a:miter lim="800000"/>
              <a:headEnd/>
              <a:tailEnd/>
            </a:ln>
            <a:effectLst/>
          </p:spPr>
          <p:txBody>
            <a:bodyPr wrap="square">
              <a:spAutoFit/>
            </a:bodyPr>
            <a:lstStyle/>
            <a:p>
              <a:r>
                <a:rPr lang="en-US" sz="1400" dirty="0" err="1">
                  <a:solidFill>
                    <a:srgbClr val="01247D"/>
                  </a:solidFill>
                  <a:effectLst>
                    <a:outerShdw blurRad="38100" dist="38100" dir="2700000" algn="tl">
                      <a:srgbClr val="C0C0C0"/>
                    </a:outerShdw>
                  </a:effectLst>
                </a:rPr>
                <a:t>MoA</a:t>
              </a:r>
              <a:endParaRPr lang="en-US" sz="1400" dirty="0">
                <a:solidFill>
                  <a:srgbClr val="01247D"/>
                </a:solidFill>
                <a:effectLst>
                  <a:outerShdw blurRad="38100" dist="38100" dir="2700000" algn="tl">
                    <a:srgbClr val="C0C0C0"/>
                  </a:outerShdw>
                </a:effectLst>
              </a:endParaRPr>
            </a:p>
          </p:txBody>
        </p:sp>
        <p:sp>
          <p:nvSpPr>
            <p:cNvPr id="24" name="Oval 39">
              <a:extLst>
                <a:ext uri="{FF2B5EF4-FFF2-40B4-BE49-F238E27FC236}">
                  <a16:creationId xmlns:a16="http://schemas.microsoft.com/office/drawing/2014/main" id="{18927682-1C9A-4993-AAD5-A513C3FEFAB4}"/>
                </a:ext>
              </a:extLst>
            </p:cNvPr>
            <p:cNvSpPr>
              <a:spLocks noChangeArrowheads="1"/>
            </p:cNvSpPr>
            <p:nvPr/>
          </p:nvSpPr>
          <p:spPr bwMode="auto">
            <a:xfrm>
              <a:off x="2244680" y="1862184"/>
              <a:ext cx="1125415" cy="533400"/>
            </a:xfrm>
            <a:prstGeom prst="ellipse">
              <a:avLst/>
            </a:prstGeom>
            <a:noFill/>
            <a:ln w="38100">
              <a:solidFill>
                <a:srgbClr val="01247D"/>
              </a:solidFill>
              <a:round/>
              <a:headEnd/>
              <a:tailEnd/>
            </a:ln>
            <a:effectLst/>
          </p:spPr>
          <p:txBody>
            <a:bodyPr wrap="none" anchor="ctr"/>
            <a:lstStyle/>
            <a:p>
              <a:endParaRPr lang="en-US" sz="1400"/>
            </a:p>
          </p:txBody>
        </p:sp>
        <p:sp>
          <p:nvSpPr>
            <p:cNvPr id="25" name="Text Box 40">
              <a:extLst>
                <a:ext uri="{FF2B5EF4-FFF2-40B4-BE49-F238E27FC236}">
                  <a16:creationId xmlns:a16="http://schemas.microsoft.com/office/drawing/2014/main" id="{F3B7E8F2-593D-49B4-8FF9-249CEAF2636F}"/>
                </a:ext>
              </a:extLst>
            </p:cNvPr>
            <p:cNvSpPr txBox="1">
              <a:spLocks noChangeArrowheads="1"/>
            </p:cNvSpPr>
            <p:nvPr/>
          </p:nvSpPr>
          <p:spPr bwMode="auto">
            <a:xfrm>
              <a:off x="6726951" y="2718525"/>
              <a:ext cx="980910" cy="307777"/>
            </a:xfrm>
            <a:prstGeom prst="rect">
              <a:avLst/>
            </a:prstGeom>
            <a:noFill/>
            <a:ln w="12700">
              <a:noFill/>
              <a:miter lim="800000"/>
              <a:headEnd/>
              <a:tailEnd/>
            </a:ln>
            <a:effectLst/>
          </p:spPr>
          <p:txBody>
            <a:bodyPr wrap="square">
              <a:spAutoFit/>
            </a:bodyPr>
            <a:lstStyle/>
            <a:p>
              <a:r>
                <a:rPr lang="en-US" sz="1400" dirty="0">
                  <a:solidFill>
                    <a:srgbClr val="01247D"/>
                  </a:solidFill>
                  <a:effectLst>
                    <a:outerShdw blurRad="38100" dist="38100" dir="2700000" algn="tl">
                      <a:srgbClr val="C0C0C0"/>
                    </a:outerShdw>
                  </a:effectLst>
                </a:rPr>
                <a:t>Program</a:t>
              </a:r>
            </a:p>
          </p:txBody>
        </p:sp>
        <p:sp>
          <p:nvSpPr>
            <p:cNvPr id="26" name="Oval 41">
              <a:extLst>
                <a:ext uri="{FF2B5EF4-FFF2-40B4-BE49-F238E27FC236}">
                  <a16:creationId xmlns:a16="http://schemas.microsoft.com/office/drawing/2014/main" id="{2D6BEC5C-F404-4F57-B9FC-EFEB40EFAB2F}"/>
                </a:ext>
              </a:extLst>
            </p:cNvPr>
            <p:cNvSpPr>
              <a:spLocks noChangeArrowheads="1"/>
            </p:cNvSpPr>
            <p:nvPr/>
          </p:nvSpPr>
          <p:spPr bwMode="auto">
            <a:xfrm>
              <a:off x="6617615" y="2649244"/>
              <a:ext cx="1125415" cy="533400"/>
            </a:xfrm>
            <a:prstGeom prst="ellipse">
              <a:avLst/>
            </a:prstGeom>
            <a:noFill/>
            <a:ln w="38100">
              <a:solidFill>
                <a:srgbClr val="01247D"/>
              </a:solidFill>
              <a:round/>
              <a:headEnd/>
              <a:tailEnd/>
            </a:ln>
            <a:effectLst/>
          </p:spPr>
          <p:txBody>
            <a:bodyPr wrap="none" anchor="ctr"/>
            <a:lstStyle/>
            <a:p>
              <a:endParaRPr lang="en-US" sz="1400"/>
            </a:p>
          </p:txBody>
        </p:sp>
        <p:sp>
          <p:nvSpPr>
            <p:cNvPr id="27" name="Text Box 42">
              <a:extLst>
                <a:ext uri="{FF2B5EF4-FFF2-40B4-BE49-F238E27FC236}">
                  <a16:creationId xmlns:a16="http://schemas.microsoft.com/office/drawing/2014/main" id="{02C59661-A627-4265-8B7C-815219350E4D}"/>
                </a:ext>
              </a:extLst>
            </p:cNvPr>
            <p:cNvSpPr txBox="1">
              <a:spLocks noChangeArrowheads="1"/>
            </p:cNvSpPr>
            <p:nvPr/>
          </p:nvSpPr>
          <p:spPr bwMode="auto">
            <a:xfrm>
              <a:off x="9156900" y="1785985"/>
              <a:ext cx="901209" cy="307777"/>
            </a:xfrm>
            <a:prstGeom prst="rect">
              <a:avLst/>
            </a:prstGeom>
            <a:noFill/>
            <a:ln w="12700">
              <a:noFill/>
              <a:miter lim="800000"/>
              <a:headEnd/>
              <a:tailEnd/>
            </a:ln>
            <a:effectLst/>
          </p:spPr>
          <p:txBody>
            <a:bodyPr wrap="square">
              <a:spAutoFit/>
            </a:bodyPr>
            <a:lstStyle/>
            <a:p>
              <a:r>
                <a:rPr lang="en-US" sz="1400" dirty="0">
                  <a:solidFill>
                    <a:srgbClr val="01247D"/>
                  </a:solidFill>
                  <a:effectLst>
                    <a:outerShdw blurRad="38100" dist="38100" dir="2700000" algn="tl">
                      <a:srgbClr val="C0C0C0"/>
                    </a:outerShdw>
                  </a:effectLst>
                </a:rPr>
                <a:t>Stipend</a:t>
              </a:r>
            </a:p>
          </p:txBody>
        </p:sp>
        <p:sp>
          <p:nvSpPr>
            <p:cNvPr id="28" name="Oval 43">
              <a:extLst>
                <a:ext uri="{FF2B5EF4-FFF2-40B4-BE49-F238E27FC236}">
                  <a16:creationId xmlns:a16="http://schemas.microsoft.com/office/drawing/2014/main" id="{BD3651C8-11BA-45CF-82C6-5146B22AC40D}"/>
                </a:ext>
              </a:extLst>
            </p:cNvPr>
            <p:cNvSpPr>
              <a:spLocks noChangeArrowheads="1"/>
            </p:cNvSpPr>
            <p:nvPr/>
          </p:nvSpPr>
          <p:spPr bwMode="auto">
            <a:xfrm>
              <a:off x="9080700" y="1660572"/>
              <a:ext cx="1125415" cy="533400"/>
            </a:xfrm>
            <a:prstGeom prst="ellipse">
              <a:avLst/>
            </a:prstGeom>
            <a:noFill/>
            <a:ln w="38100">
              <a:solidFill>
                <a:srgbClr val="01247D"/>
              </a:solidFill>
              <a:round/>
              <a:headEnd/>
              <a:tailEnd/>
            </a:ln>
            <a:effectLst/>
          </p:spPr>
          <p:txBody>
            <a:bodyPr wrap="none" anchor="ctr"/>
            <a:lstStyle/>
            <a:p>
              <a:endParaRPr lang="en-US" sz="1400"/>
            </a:p>
          </p:txBody>
        </p:sp>
        <p:cxnSp>
          <p:nvCxnSpPr>
            <p:cNvPr id="29" name="AutoShape 44">
              <a:extLst>
                <a:ext uri="{FF2B5EF4-FFF2-40B4-BE49-F238E27FC236}">
                  <a16:creationId xmlns:a16="http://schemas.microsoft.com/office/drawing/2014/main" id="{FB0BCE7B-1794-4E0D-A4F0-90647D49DBF8}"/>
                </a:ext>
              </a:extLst>
            </p:cNvPr>
            <p:cNvCxnSpPr>
              <a:cxnSpLocks noChangeShapeType="1"/>
              <a:stCxn id="28" idx="4"/>
            </p:cNvCxnSpPr>
            <p:nvPr/>
          </p:nvCxnSpPr>
          <p:spPr bwMode="auto">
            <a:xfrm flipH="1">
              <a:off x="9295420" y="2193972"/>
              <a:ext cx="347988" cy="424143"/>
            </a:xfrm>
            <a:prstGeom prst="straightConnector1">
              <a:avLst/>
            </a:prstGeom>
            <a:noFill/>
            <a:ln w="12700">
              <a:solidFill>
                <a:schemeClr val="tx1"/>
              </a:solidFill>
              <a:round/>
              <a:headEnd/>
              <a:tailEnd/>
            </a:ln>
            <a:effectLst/>
          </p:spPr>
        </p:cxnSp>
        <p:cxnSp>
          <p:nvCxnSpPr>
            <p:cNvPr id="30" name="AutoShape 45">
              <a:extLst>
                <a:ext uri="{FF2B5EF4-FFF2-40B4-BE49-F238E27FC236}">
                  <a16:creationId xmlns:a16="http://schemas.microsoft.com/office/drawing/2014/main" id="{F73580E6-42D6-46BC-B477-9BB90A69C530}"/>
                </a:ext>
              </a:extLst>
            </p:cNvPr>
            <p:cNvCxnSpPr>
              <a:cxnSpLocks noChangeShapeType="1"/>
              <a:stCxn id="5" idx="3"/>
              <a:endCxn id="26" idx="2"/>
            </p:cNvCxnSpPr>
            <p:nvPr/>
          </p:nvCxnSpPr>
          <p:spPr bwMode="auto">
            <a:xfrm>
              <a:off x="6019738" y="2830461"/>
              <a:ext cx="597877" cy="85483"/>
            </a:xfrm>
            <a:prstGeom prst="straightConnector1">
              <a:avLst/>
            </a:prstGeom>
            <a:noFill/>
            <a:ln w="12700">
              <a:solidFill>
                <a:schemeClr val="tx1"/>
              </a:solidFill>
              <a:round/>
              <a:headEnd/>
              <a:tailEnd/>
            </a:ln>
            <a:effectLst/>
          </p:spPr>
        </p:cxnSp>
        <p:cxnSp>
          <p:nvCxnSpPr>
            <p:cNvPr id="31" name="AutoShape 46">
              <a:extLst>
                <a:ext uri="{FF2B5EF4-FFF2-40B4-BE49-F238E27FC236}">
                  <a16:creationId xmlns:a16="http://schemas.microsoft.com/office/drawing/2014/main" id="{BAF8605A-E6FF-4DFD-97B3-27D60D4A21BA}"/>
                </a:ext>
              </a:extLst>
            </p:cNvPr>
            <p:cNvCxnSpPr>
              <a:cxnSpLocks noChangeShapeType="1"/>
              <a:stCxn id="24" idx="4"/>
              <a:endCxn id="4" idx="0"/>
            </p:cNvCxnSpPr>
            <p:nvPr/>
          </p:nvCxnSpPr>
          <p:spPr bwMode="auto">
            <a:xfrm>
              <a:off x="2807388" y="2395584"/>
              <a:ext cx="530311" cy="280988"/>
            </a:xfrm>
            <a:prstGeom prst="straightConnector1">
              <a:avLst/>
            </a:prstGeom>
            <a:noFill/>
            <a:ln w="12700">
              <a:solidFill>
                <a:schemeClr val="tx1"/>
              </a:solidFill>
              <a:round/>
              <a:headEnd/>
              <a:tailEnd/>
            </a:ln>
            <a:effectLst/>
          </p:spPr>
        </p:cxnSp>
        <p:sp>
          <p:nvSpPr>
            <p:cNvPr id="32" name="AutoShape 47">
              <a:extLst>
                <a:ext uri="{FF2B5EF4-FFF2-40B4-BE49-F238E27FC236}">
                  <a16:creationId xmlns:a16="http://schemas.microsoft.com/office/drawing/2014/main" id="{FFE705C7-468E-4EF5-A0A9-AFBDFA4863E9}"/>
                </a:ext>
              </a:extLst>
            </p:cNvPr>
            <p:cNvSpPr>
              <a:spLocks/>
            </p:cNvSpPr>
            <p:nvPr/>
          </p:nvSpPr>
          <p:spPr bwMode="auto">
            <a:xfrm rot="-1500501">
              <a:off x="6429818" y="2319384"/>
              <a:ext cx="351692" cy="304800"/>
            </a:xfrm>
            <a:prstGeom prst="leftBracket">
              <a:avLst>
                <a:gd name="adj" fmla="val 43750"/>
              </a:avLst>
            </a:prstGeom>
            <a:noFill/>
            <a:ln w="12700">
              <a:solidFill>
                <a:schemeClr val="tx1"/>
              </a:solidFill>
              <a:round/>
              <a:headEnd/>
              <a:tailEnd/>
            </a:ln>
            <a:effectLst/>
          </p:spPr>
          <p:txBody>
            <a:bodyPr wrap="none" anchor="ctr"/>
            <a:lstStyle/>
            <a:p>
              <a:endParaRPr lang="en-US" sz="1400"/>
            </a:p>
          </p:txBody>
        </p:sp>
        <p:sp>
          <p:nvSpPr>
            <p:cNvPr id="33" name="AutoShape 48">
              <a:extLst>
                <a:ext uri="{FF2B5EF4-FFF2-40B4-BE49-F238E27FC236}">
                  <a16:creationId xmlns:a16="http://schemas.microsoft.com/office/drawing/2014/main" id="{1A431B9F-DAD0-46FB-8E46-0D0BE2CFCFF1}"/>
                </a:ext>
              </a:extLst>
            </p:cNvPr>
            <p:cNvSpPr>
              <a:spLocks/>
            </p:cNvSpPr>
            <p:nvPr/>
          </p:nvSpPr>
          <p:spPr bwMode="auto">
            <a:xfrm rot="91199">
              <a:off x="4812034" y="2281284"/>
              <a:ext cx="351692" cy="304800"/>
            </a:xfrm>
            <a:prstGeom prst="leftBracket">
              <a:avLst>
                <a:gd name="adj" fmla="val 43750"/>
              </a:avLst>
            </a:prstGeom>
            <a:noFill/>
            <a:ln w="12700">
              <a:solidFill>
                <a:schemeClr val="tx1"/>
              </a:solidFill>
              <a:round/>
              <a:headEnd/>
              <a:tailEnd/>
            </a:ln>
            <a:effectLst/>
          </p:spPr>
          <p:txBody>
            <a:bodyPr wrap="none" anchor="ctr"/>
            <a:lstStyle/>
            <a:p>
              <a:endParaRPr lang="en-US" sz="1400"/>
            </a:p>
          </p:txBody>
        </p:sp>
        <p:sp>
          <p:nvSpPr>
            <p:cNvPr id="34" name="AutoShape 49">
              <a:extLst>
                <a:ext uri="{FF2B5EF4-FFF2-40B4-BE49-F238E27FC236}">
                  <a16:creationId xmlns:a16="http://schemas.microsoft.com/office/drawing/2014/main" id="{A2EE3036-22DF-4DEF-AF0B-7BA61FA893E3}"/>
                </a:ext>
              </a:extLst>
            </p:cNvPr>
            <p:cNvSpPr>
              <a:spLocks/>
            </p:cNvSpPr>
            <p:nvPr/>
          </p:nvSpPr>
          <p:spPr bwMode="auto">
            <a:xfrm rot="-9733033">
              <a:off x="7731080" y="2243184"/>
              <a:ext cx="351692" cy="304800"/>
            </a:xfrm>
            <a:prstGeom prst="leftBracket">
              <a:avLst>
                <a:gd name="adj" fmla="val 43750"/>
              </a:avLst>
            </a:prstGeom>
            <a:noFill/>
            <a:ln w="12700">
              <a:solidFill>
                <a:schemeClr val="tx1"/>
              </a:solidFill>
              <a:round/>
              <a:headEnd/>
              <a:tailEnd/>
            </a:ln>
            <a:effectLst/>
          </p:spPr>
          <p:txBody>
            <a:bodyPr wrap="none" anchor="ctr"/>
            <a:lstStyle/>
            <a:p>
              <a:endParaRPr lang="en-US" sz="1400"/>
            </a:p>
          </p:txBody>
        </p:sp>
      </p:grpSp>
      <p:sp>
        <p:nvSpPr>
          <p:cNvPr id="41" name="TextBox 40">
            <a:extLst>
              <a:ext uri="{FF2B5EF4-FFF2-40B4-BE49-F238E27FC236}">
                <a16:creationId xmlns:a16="http://schemas.microsoft.com/office/drawing/2014/main" id="{C9751A38-8646-4FFC-8F62-14A98C2CEBAE}"/>
              </a:ext>
            </a:extLst>
          </p:cNvPr>
          <p:cNvSpPr txBox="1"/>
          <p:nvPr/>
        </p:nvSpPr>
        <p:spPr>
          <a:xfrm>
            <a:off x="210373" y="2799874"/>
            <a:ext cx="1097280" cy="369332"/>
          </a:xfrm>
          <a:prstGeom prst="rect">
            <a:avLst/>
          </a:prstGeom>
          <a:noFill/>
        </p:spPr>
        <p:txBody>
          <a:bodyPr wrap="square" rtlCol="0">
            <a:spAutoFit/>
          </a:bodyPr>
          <a:lstStyle/>
          <a:p>
            <a:r>
              <a:rPr lang="en-US" dirty="0">
                <a:solidFill>
                  <a:srgbClr val="FF0000"/>
                </a:solidFill>
              </a:rPr>
              <a:t>STUDENT</a:t>
            </a:r>
          </a:p>
        </p:txBody>
      </p:sp>
      <p:sp>
        <p:nvSpPr>
          <p:cNvPr id="42" name="TextBox 41">
            <a:extLst>
              <a:ext uri="{FF2B5EF4-FFF2-40B4-BE49-F238E27FC236}">
                <a16:creationId xmlns:a16="http://schemas.microsoft.com/office/drawing/2014/main" id="{47E0D713-02B2-44EB-8F54-328208889B15}"/>
              </a:ext>
            </a:extLst>
          </p:cNvPr>
          <p:cNvSpPr txBox="1"/>
          <p:nvPr/>
        </p:nvSpPr>
        <p:spPr>
          <a:xfrm>
            <a:off x="169960" y="3136940"/>
            <a:ext cx="1623056" cy="369332"/>
          </a:xfrm>
          <a:prstGeom prst="rect">
            <a:avLst/>
          </a:prstGeom>
          <a:noFill/>
          <a:ln>
            <a:solidFill>
              <a:schemeClr val="tx1"/>
            </a:solidFill>
          </a:ln>
        </p:spPr>
        <p:txBody>
          <a:bodyPr wrap="square" rtlCol="0">
            <a:spAutoFit/>
          </a:bodyPr>
          <a:lstStyle/>
          <a:p>
            <a:r>
              <a:rPr lang="en-US" u="sng" dirty="0">
                <a:solidFill>
                  <a:srgbClr val="FF0000"/>
                </a:solidFill>
              </a:rPr>
              <a:t>ROLL NUMBER</a:t>
            </a:r>
          </a:p>
        </p:txBody>
      </p:sp>
      <p:sp>
        <p:nvSpPr>
          <p:cNvPr id="43" name="TextBox 42">
            <a:extLst>
              <a:ext uri="{FF2B5EF4-FFF2-40B4-BE49-F238E27FC236}">
                <a16:creationId xmlns:a16="http://schemas.microsoft.com/office/drawing/2014/main" id="{D0A5BA46-4D58-487B-8DD9-C5EC43CDD4F1}"/>
              </a:ext>
            </a:extLst>
          </p:cNvPr>
          <p:cNvSpPr txBox="1"/>
          <p:nvPr/>
        </p:nvSpPr>
        <p:spPr>
          <a:xfrm>
            <a:off x="1783139" y="3136940"/>
            <a:ext cx="963169" cy="369332"/>
          </a:xfrm>
          <a:prstGeom prst="rect">
            <a:avLst/>
          </a:prstGeom>
          <a:noFill/>
          <a:ln>
            <a:solidFill>
              <a:schemeClr val="tx1"/>
            </a:solidFill>
          </a:ln>
        </p:spPr>
        <p:txBody>
          <a:bodyPr wrap="square" rtlCol="0">
            <a:spAutoFit/>
          </a:bodyPr>
          <a:lstStyle/>
          <a:p>
            <a:r>
              <a:rPr lang="en-US" dirty="0">
                <a:solidFill>
                  <a:srgbClr val="FF0000"/>
                </a:solidFill>
              </a:rPr>
              <a:t>NAME</a:t>
            </a:r>
          </a:p>
        </p:txBody>
      </p:sp>
      <p:sp>
        <p:nvSpPr>
          <p:cNvPr id="44" name="TextBox 43">
            <a:extLst>
              <a:ext uri="{FF2B5EF4-FFF2-40B4-BE49-F238E27FC236}">
                <a16:creationId xmlns:a16="http://schemas.microsoft.com/office/drawing/2014/main" id="{29886F10-E6EC-4A62-B6B4-FDF03ED8FFF6}"/>
              </a:ext>
            </a:extLst>
          </p:cNvPr>
          <p:cNvSpPr txBox="1"/>
          <p:nvPr/>
        </p:nvSpPr>
        <p:spPr>
          <a:xfrm>
            <a:off x="2734116" y="3133974"/>
            <a:ext cx="913763" cy="369332"/>
          </a:xfrm>
          <a:prstGeom prst="rect">
            <a:avLst/>
          </a:prstGeom>
          <a:noFill/>
          <a:ln>
            <a:solidFill>
              <a:schemeClr val="tx1"/>
            </a:solidFill>
          </a:ln>
        </p:spPr>
        <p:txBody>
          <a:bodyPr wrap="square" rtlCol="0">
            <a:spAutoFit/>
          </a:bodyPr>
          <a:lstStyle/>
          <a:p>
            <a:r>
              <a:rPr lang="en-US" dirty="0">
                <a:solidFill>
                  <a:srgbClr val="FF0000"/>
                </a:solidFill>
              </a:rPr>
              <a:t>CGPA</a:t>
            </a:r>
          </a:p>
        </p:txBody>
      </p:sp>
      <p:sp>
        <p:nvSpPr>
          <p:cNvPr id="45" name="TextBox 44">
            <a:extLst>
              <a:ext uri="{FF2B5EF4-FFF2-40B4-BE49-F238E27FC236}">
                <a16:creationId xmlns:a16="http://schemas.microsoft.com/office/drawing/2014/main" id="{B093595F-B46C-4459-94A7-60995441E69D}"/>
              </a:ext>
            </a:extLst>
          </p:cNvPr>
          <p:cNvSpPr txBox="1"/>
          <p:nvPr/>
        </p:nvSpPr>
        <p:spPr>
          <a:xfrm>
            <a:off x="3638247" y="3135588"/>
            <a:ext cx="700566" cy="369332"/>
          </a:xfrm>
          <a:prstGeom prst="rect">
            <a:avLst/>
          </a:prstGeom>
          <a:noFill/>
          <a:ln>
            <a:solidFill>
              <a:schemeClr val="tx1"/>
            </a:solidFill>
          </a:ln>
        </p:spPr>
        <p:txBody>
          <a:bodyPr wrap="square" rtlCol="0">
            <a:spAutoFit/>
          </a:bodyPr>
          <a:lstStyle/>
          <a:p>
            <a:r>
              <a:rPr lang="en-US" dirty="0" err="1">
                <a:solidFill>
                  <a:srgbClr val="FF0000"/>
                </a:solidFill>
              </a:rPr>
              <a:t>MoA</a:t>
            </a:r>
            <a:endParaRPr lang="en-US" dirty="0">
              <a:solidFill>
                <a:srgbClr val="FF0000"/>
              </a:solidFill>
            </a:endParaRPr>
          </a:p>
        </p:txBody>
      </p:sp>
      <p:sp>
        <p:nvSpPr>
          <p:cNvPr id="46" name="TextBox 45">
            <a:extLst>
              <a:ext uri="{FF2B5EF4-FFF2-40B4-BE49-F238E27FC236}">
                <a16:creationId xmlns:a16="http://schemas.microsoft.com/office/drawing/2014/main" id="{5CBA53AC-8FBE-4A0B-A4F7-B63BEB62508D}"/>
              </a:ext>
            </a:extLst>
          </p:cNvPr>
          <p:cNvSpPr txBox="1"/>
          <p:nvPr/>
        </p:nvSpPr>
        <p:spPr>
          <a:xfrm>
            <a:off x="4328671" y="3131942"/>
            <a:ext cx="1124424" cy="369332"/>
          </a:xfrm>
          <a:prstGeom prst="rect">
            <a:avLst/>
          </a:prstGeom>
          <a:noFill/>
          <a:ln>
            <a:solidFill>
              <a:schemeClr val="tx1"/>
            </a:solidFill>
          </a:ln>
        </p:spPr>
        <p:txBody>
          <a:bodyPr wrap="square" rtlCol="0">
            <a:spAutoFit/>
          </a:bodyPr>
          <a:lstStyle/>
          <a:p>
            <a:r>
              <a:rPr lang="en-US" dirty="0">
                <a:solidFill>
                  <a:srgbClr val="FF0000"/>
                </a:solidFill>
              </a:rPr>
              <a:t>Program</a:t>
            </a:r>
          </a:p>
        </p:txBody>
      </p:sp>
      <p:sp>
        <p:nvSpPr>
          <p:cNvPr id="47" name="TextBox 46">
            <a:extLst>
              <a:ext uri="{FF2B5EF4-FFF2-40B4-BE49-F238E27FC236}">
                <a16:creationId xmlns:a16="http://schemas.microsoft.com/office/drawing/2014/main" id="{BADADB62-EFD5-46D0-930F-1755C67255F2}"/>
              </a:ext>
            </a:extLst>
          </p:cNvPr>
          <p:cNvSpPr txBox="1"/>
          <p:nvPr/>
        </p:nvSpPr>
        <p:spPr>
          <a:xfrm>
            <a:off x="5454085" y="3141520"/>
            <a:ext cx="1153193" cy="369332"/>
          </a:xfrm>
          <a:prstGeom prst="rect">
            <a:avLst/>
          </a:prstGeom>
          <a:noFill/>
          <a:ln>
            <a:solidFill>
              <a:schemeClr val="tx1"/>
            </a:solidFill>
          </a:ln>
        </p:spPr>
        <p:txBody>
          <a:bodyPr wrap="square" rtlCol="0">
            <a:spAutoFit/>
          </a:bodyPr>
          <a:lstStyle/>
          <a:p>
            <a:r>
              <a:rPr lang="en-US" dirty="0">
                <a:solidFill>
                  <a:srgbClr val="FF0000"/>
                </a:solidFill>
              </a:rPr>
              <a:t>Stipend</a:t>
            </a:r>
          </a:p>
        </p:txBody>
      </p:sp>
      <p:sp>
        <p:nvSpPr>
          <p:cNvPr id="51" name="TextBox 50">
            <a:extLst>
              <a:ext uri="{FF2B5EF4-FFF2-40B4-BE49-F238E27FC236}">
                <a16:creationId xmlns:a16="http://schemas.microsoft.com/office/drawing/2014/main" id="{B5CA8A9F-B778-47FB-AA95-DA2210F3FC12}"/>
              </a:ext>
            </a:extLst>
          </p:cNvPr>
          <p:cNvSpPr txBox="1"/>
          <p:nvPr/>
        </p:nvSpPr>
        <p:spPr>
          <a:xfrm>
            <a:off x="8552955" y="3141764"/>
            <a:ext cx="1097280" cy="369332"/>
          </a:xfrm>
          <a:prstGeom prst="rect">
            <a:avLst/>
          </a:prstGeom>
          <a:noFill/>
        </p:spPr>
        <p:txBody>
          <a:bodyPr wrap="square" rtlCol="0">
            <a:spAutoFit/>
          </a:bodyPr>
          <a:lstStyle/>
          <a:p>
            <a:r>
              <a:rPr lang="en-US" dirty="0">
                <a:solidFill>
                  <a:srgbClr val="7030A0"/>
                </a:solidFill>
              </a:rPr>
              <a:t>STUDENT</a:t>
            </a:r>
          </a:p>
        </p:txBody>
      </p:sp>
      <p:sp>
        <p:nvSpPr>
          <p:cNvPr id="52" name="TextBox 51">
            <a:extLst>
              <a:ext uri="{FF2B5EF4-FFF2-40B4-BE49-F238E27FC236}">
                <a16:creationId xmlns:a16="http://schemas.microsoft.com/office/drawing/2014/main" id="{79EE1BE0-75F2-4E80-9AA3-0A1832102CAC}"/>
              </a:ext>
            </a:extLst>
          </p:cNvPr>
          <p:cNvSpPr txBox="1"/>
          <p:nvPr/>
        </p:nvSpPr>
        <p:spPr>
          <a:xfrm>
            <a:off x="8512542" y="3478830"/>
            <a:ext cx="1623056" cy="369332"/>
          </a:xfrm>
          <a:prstGeom prst="rect">
            <a:avLst/>
          </a:prstGeom>
          <a:noFill/>
          <a:ln>
            <a:solidFill>
              <a:schemeClr val="tx1"/>
            </a:solidFill>
          </a:ln>
        </p:spPr>
        <p:txBody>
          <a:bodyPr wrap="square" rtlCol="0">
            <a:spAutoFit/>
          </a:bodyPr>
          <a:lstStyle/>
          <a:p>
            <a:r>
              <a:rPr lang="en-US" u="sng" dirty="0">
                <a:solidFill>
                  <a:srgbClr val="7030A0"/>
                </a:solidFill>
              </a:rPr>
              <a:t>ROLL NUMBER</a:t>
            </a:r>
          </a:p>
        </p:txBody>
      </p:sp>
      <p:sp>
        <p:nvSpPr>
          <p:cNvPr id="53" name="TextBox 52">
            <a:extLst>
              <a:ext uri="{FF2B5EF4-FFF2-40B4-BE49-F238E27FC236}">
                <a16:creationId xmlns:a16="http://schemas.microsoft.com/office/drawing/2014/main" id="{61102B4C-3566-4C52-AB89-F68AC29345DF}"/>
              </a:ext>
            </a:extLst>
          </p:cNvPr>
          <p:cNvSpPr txBox="1"/>
          <p:nvPr/>
        </p:nvSpPr>
        <p:spPr>
          <a:xfrm>
            <a:off x="10125721" y="3478830"/>
            <a:ext cx="963169" cy="369332"/>
          </a:xfrm>
          <a:prstGeom prst="rect">
            <a:avLst/>
          </a:prstGeom>
          <a:noFill/>
          <a:ln>
            <a:solidFill>
              <a:schemeClr val="tx1"/>
            </a:solidFill>
          </a:ln>
        </p:spPr>
        <p:txBody>
          <a:bodyPr wrap="square" rtlCol="0">
            <a:spAutoFit/>
          </a:bodyPr>
          <a:lstStyle/>
          <a:p>
            <a:r>
              <a:rPr lang="en-US" dirty="0">
                <a:solidFill>
                  <a:srgbClr val="7030A0"/>
                </a:solidFill>
              </a:rPr>
              <a:t>NAME</a:t>
            </a:r>
          </a:p>
        </p:txBody>
      </p:sp>
      <p:sp>
        <p:nvSpPr>
          <p:cNvPr id="54" name="TextBox 53">
            <a:extLst>
              <a:ext uri="{FF2B5EF4-FFF2-40B4-BE49-F238E27FC236}">
                <a16:creationId xmlns:a16="http://schemas.microsoft.com/office/drawing/2014/main" id="{632E8586-81E9-4437-8D7D-B3B47522FFA6}"/>
              </a:ext>
            </a:extLst>
          </p:cNvPr>
          <p:cNvSpPr txBox="1"/>
          <p:nvPr/>
        </p:nvSpPr>
        <p:spPr>
          <a:xfrm>
            <a:off x="11076698" y="3475864"/>
            <a:ext cx="913763" cy="369332"/>
          </a:xfrm>
          <a:prstGeom prst="rect">
            <a:avLst/>
          </a:prstGeom>
          <a:noFill/>
          <a:ln>
            <a:solidFill>
              <a:schemeClr val="tx1"/>
            </a:solidFill>
          </a:ln>
        </p:spPr>
        <p:txBody>
          <a:bodyPr wrap="square" rtlCol="0">
            <a:spAutoFit/>
          </a:bodyPr>
          <a:lstStyle/>
          <a:p>
            <a:r>
              <a:rPr lang="en-US" dirty="0">
                <a:solidFill>
                  <a:srgbClr val="7030A0"/>
                </a:solidFill>
              </a:rPr>
              <a:t>CGPA</a:t>
            </a:r>
          </a:p>
        </p:txBody>
      </p:sp>
      <p:sp>
        <p:nvSpPr>
          <p:cNvPr id="58" name="TextBox 57">
            <a:extLst>
              <a:ext uri="{FF2B5EF4-FFF2-40B4-BE49-F238E27FC236}">
                <a16:creationId xmlns:a16="http://schemas.microsoft.com/office/drawing/2014/main" id="{F973E217-79A8-4BA4-B28A-068958794ED4}"/>
              </a:ext>
            </a:extLst>
          </p:cNvPr>
          <p:cNvSpPr txBox="1"/>
          <p:nvPr/>
        </p:nvSpPr>
        <p:spPr>
          <a:xfrm>
            <a:off x="8542335" y="3820466"/>
            <a:ext cx="1097280" cy="369332"/>
          </a:xfrm>
          <a:prstGeom prst="rect">
            <a:avLst/>
          </a:prstGeom>
          <a:noFill/>
        </p:spPr>
        <p:txBody>
          <a:bodyPr wrap="square" rtlCol="0">
            <a:spAutoFit/>
          </a:bodyPr>
          <a:lstStyle/>
          <a:p>
            <a:r>
              <a:rPr lang="en-US" dirty="0">
                <a:solidFill>
                  <a:srgbClr val="7030A0"/>
                </a:solidFill>
              </a:rPr>
              <a:t>UG</a:t>
            </a:r>
          </a:p>
        </p:txBody>
      </p:sp>
      <p:sp>
        <p:nvSpPr>
          <p:cNvPr id="59" name="TextBox 58">
            <a:extLst>
              <a:ext uri="{FF2B5EF4-FFF2-40B4-BE49-F238E27FC236}">
                <a16:creationId xmlns:a16="http://schemas.microsoft.com/office/drawing/2014/main" id="{FAABEE7C-866B-4638-835C-7F69349E2B84}"/>
              </a:ext>
            </a:extLst>
          </p:cNvPr>
          <p:cNvSpPr txBox="1"/>
          <p:nvPr/>
        </p:nvSpPr>
        <p:spPr>
          <a:xfrm>
            <a:off x="8501922" y="4157532"/>
            <a:ext cx="1623056" cy="369332"/>
          </a:xfrm>
          <a:prstGeom prst="rect">
            <a:avLst/>
          </a:prstGeom>
          <a:noFill/>
          <a:ln>
            <a:solidFill>
              <a:schemeClr val="tx1"/>
            </a:solidFill>
          </a:ln>
        </p:spPr>
        <p:txBody>
          <a:bodyPr wrap="square" rtlCol="0">
            <a:spAutoFit/>
          </a:bodyPr>
          <a:lstStyle/>
          <a:p>
            <a:r>
              <a:rPr lang="en-US" u="sng" dirty="0">
                <a:solidFill>
                  <a:srgbClr val="7030A0"/>
                </a:solidFill>
              </a:rPr>
              <a:t>ROLL NUMBER</a:t>
            </a:r>
          </a:p>
        </p:txBody>
      </p:sp>
      <p:sp>
        <p:nvSpPr>
          <p:cNvPr id="62" name="TextBox 61">
            <a:extLst>
              <a:ext uri="{FF2B5EF4-FFF2-40B4-BE49-F238E27FC236}">
                <a16:creationId xmlns:a16="http://schemas.microsoft.com/office/drawing/2014/main" id="{4BA98544-69EA-4E66-BEA0-116D29F6AD02}"/>
              </a:ext>
            </a:extLst>
          </p:cNvPr>
          <p:cNvSpPr txBox="1"/>
          <p:nvPr/>
        </p:nvSpPr>
        <p:spPr>
          <a:xfrm>
            <a:off x="10137643" y="4156180"/>
            <a:ext cx="700566" cy="369332"/>
          </a:xfrm>
          <a:prstGeom prst="rect">
            <a:avLst/>
          </a:prstGeom>
          <a:noFill/>
          <a:ln>
            <a:solidFill>
              <a:schemeClr val="tx1"/>
            </a:solidFill>
          </a:ln>
        </p:spPr>
        <p:txBody>
          <a:bodyPr wrap="square" rtlCol="0">
            <a:spAutoFit/>
          </a:bodyPr>
          <a:lstStyle/>
          <a:p>
            <a:r>
              <a:rPr lang="en-US" dirty="0" err="1">
                <a:solidFill>
                  <a:srgbClr val="7030A0"/>
                </a:solidFill>
              </a:rPr>
              <a:t>MoA</a:t>
            </a:r>
            <a:endParaRPr lang="en-US" dirty="0">
              <a:solidFill>
                <a:srgbClr val="7030A0"/>
              </a:solidFill>
            </a:endParaRPr>
          </a:p>
        </p:txBody>
      </p:sp>
      <p:sp>
        <p:nvSpPr>
          <p:cNvPr id="65" name="TextBox 64">
            <a:extLst>
              <a:ext uri="{FF2B5EF4-FFF2-40B4-BE49-F238E27FC236}">
                <a16:creationId xmlns:a16="http://schemas.microsoft.com/office/drawing/2014/main" id="{DCFF7281-8E6C-45E2-93A5-D7D39F11EC1E}"/>
              </a:ext>
            </a:extLst>
          </p:cNvPr>
          <p:cNvSpPr txBox="1"/>
          <p:nvPr/>
        </p:nvSpPr>
        <p:spPr>
          <a:xfrm>
            <a:off x="8512542" y="4477911"/>
            <a:ext cx="1097280" cy="369332"/>
          </a:xfrm>
          <a:prstGeom prst="rect">
            <a:avLst/>
          </a:prstGeom>
          <a:noFill/>
        </p:spPr>
        <p:txBody>
          <a:bodyPr wrap="square" rtlCol="0">
            <a:spAutoFit/>
          </a:bodyPr>
          <a:lstStyle/>
          <a:p>
            <a:r>
              <a:rPr lang="en-US" dirty="0">
                <a:solidFill>
                  <a:srgbClr val="7030A0"/>
                </a:solidFill>
              </a:rPr>
              <a:t>PG</a:t>
            </a:r>
          </a:p>
        </p:txBody>
      </p:sp>
      <p:sp>
        <p:nvSpPr>
          <p:cNvPr id="66" name="TextBox 65">
            <a:extLst>
              <a:ext uri="{FF2B5EF4-FFF2-40B4-BE49-F238E27FC236}">
                <a16:creationId xmlns:a16="http://schemas.microsoft.com/office/drawing/2014/main" id="{2FFE1F05-560A-4D17-A294-94A0B75D6D74}"/>
              </a:ext>
            </a:extLst>
          </p:cNvPr>
          <p:cNvSpPr txBox="1"/>
          <p:nvPr/>
        </p:nvSpPr>
        <p:spPr>
          <a:xfrm>
            <a:off x="8472129" y="4814977"/>
            <a:ext cx="1623056" cy="369332"/>
          </a:xfrm>
          <a:prstGeom prst="rect">
            <a:avLst/>
          </a:prstGeom>
          <a:noFill/>
          <a:ln>
            <a:solidFill>
              <a:schemeClr val="tx1"/>
            </a:solidFill>
          </a:ln>
        </p:spPr>
        <p:txBody>
          <a:bodyPr wrap="square" rtlCol="0">
            <a:spAutoFit/>
          </a:bodyPr>
          <a:lstStyle/>
          <a:p>
            <a:r>
              <a:rPr lang="en-US" u="sng" dirty="0">
                <a:solidFill>
                  <a:srgbClr val="7030A0"/>
                </a:solidFill>
              </a:rPr>
              <a:t>ROLL NUMBER</a:t>
            </a:r>
          </a:p>
        </p:txBody>
      </p:sp>
      <p:sp>
        <p:nvSpPr>
          <p:cNvPr id="70" name="TextBox 69">
            <a:extLst>
              <a:ext uri="{FF2B5EF4-FFF2-40B4-BE49-F238E27FC236}">
                <a16:creationId xmlns:a16="http://schemas.microsoft.com/office/drawing/2014/main" id="{91A162D6-23A4-4195-B979-3AD766B1D6E5}"/>
              </a:ext>
            </a:extLst>
          </p:cNvPr>
          <p:cNvSpPr txBox="1"/>
          <p:nvPr/>
        </p:nvSpPr>
        <p:spPr>
          <a:xfrm>
            <a:off x="10099796" y="4809979"/>
            <a:ext cx="1124424" cy="369332"/>
          </a:xfrm>
          <a:prstGeom prst="rect">
            <a:avLst/>
          </a:prstGeom>
          <a:noFill/>
          <a:ln>
            <a:solidFill>
              <a:schemeClr val="tx1"/>
            </a:solidFill>
          </a:ln>
        </p:spPr>
        <p:txBody>
          <a:bodyPr wrap="square" rtlCol="0">
            <a:spAutoFit/>
          </a:bodyPr>
          <a:lstStyle/>
          <a:p>
            <a:r>
              <a:rPr lang="en-US" dirty="0">
                <a:solidFill>
                  <a:srgbClr val="7030A0"/>
                </a:solidFill>
              </a:rPr>
              <a:t>Program</a:t>
            </a:r>
          </a:p>
        </p:txBody>
      </p:sp>
      <p:sp>
        <p:nvSpPr>
          <p:cNvPr id="72" name="TextBox 71">
            <a:extLst>
              <a:ext uri="{FF2B5EF4-FFF2-40B4-BE49-F238E27FC236}">
                <a16:creationId xmlns:a16="http://schemas.microsoft.com/office/drawing/2014/main" id="{C6BC74AE-E72A-4AE3-9179-1F49DDF81EB5}"/>
              </a:ext>
            </a:extLst>
          </p:cNvPr>
          <p:cNvSpPr txBox="1"/>
          <p:nvPr/>
        </p:nvSpPr>
        <p:spPr>
          <a:xfrm>
            <a:off x="8488384" y="5186452"/>
            <a:ext cx="1097280" cy="369332"/>
          </a:xfrm>
          <a:prstGeom prst="rect">
            <a:avLst/>
          </a:prstGeom>
          <a:noFill/>
        </p:spPr>
        <p:txBody>
          <a:bodyPr wrap="square" rtlCol="0">
            <a:spAutoFit/>
          </a:bodyPr>
          <a:lstStyle/>
          <a:p>
            <a:r>
              <a:rPr lang="en-US" dirty="0">
                <a:solidFill>
                  <a:srgbClr val="7030A0"/>
                </a:solidFill>
              </a:rPr>
              <a:t>MS-PhD</a:t>
            </a:r>
          </a:p>
        </p:txBody>
      </p:sp>
      <p:sp>
        <p:nvSpPr>
          <p:cNvPr id="73" name="TextBox 72">
            <a:extLst>
              <a:ext uri="{FF2B5EF4-FFF2-40B4-BE49-F238E27FC236}">
                <a16:creationId xmlns:a16="http://schemas.microsoft.com/office/drawing/2014/main" id="{44EC3290-94BD-49B4-B941-66E42D224FA4}"/>
              </a:ext>
            </a:extLst>
          </p:cNvPr>
          <p:cNvSpPr txBox="1"/>
          <p:nvPr/>
        </p:nvSpPr>
        <p:spPr>
          <a:xfrm>
            <a:off x="8447971" y="5523518"/>
            <a:ext cx="1623056" cy="369332"/>
          </a:xfrm>
          <a:prstGeom prst="rect">
            <a:avLst/>
          </a:prstGeom>
          <a:noFill/>
          <a:ln>
            <a:solidFill>
              <a:schemeClr val="tx1"/>
            </a:solidFill>
          </a:ln>
        </p:spPr>
        <p:txBody>
          <a:bodyPr wrap="square" rtlCol="0">
            <a:spAutoFit/>
          </a:bodyPr>
          <a:lstStyle/>
          <a:p>
            <a:r>
              <a:rPr lang="en-US" u="sng" dirty="0">
                <a:solidFill>
                  <a:srgbClr val="7030A0"/>
                </a:solidFill>
              </a:rPr>
              <a:t>ROLL NUMBER</a:t>
            </a:r>
          </a:p>
        </p:txBody>
      </p:sp>
      <p:sp>
        <p:nvSpPr>
          <p:cNvPr id="78" name="TextBox 77">
            <a:extLst>
              <a:ext uri="{FF2B5EF4-FFF2-40B4-BE49-F238E27FC236}">
                <a16:creationId xmlns:a16="http://schemas.microsoft.com/office/drawing/2014/main" id="{A9F7D683-67C1-4937-9A11-C6A1A4D40451}"/>
              </a:ext>
            </a:extLst>
          </p:cNvPr>
          <p:cNvSpPr txBox="1"/>
          <p:nvPr/>
        </p:nvSpPr>
        <p:spPr>
          <a:xfrm>
            <a:off x="10071027" y="5518757"/>
            <a:ext cx="1153193" cy="369332"/>
          </a:xfrm>
          <a:prstGeom prst="rect">
            <a:avLst/>
          </a:prstGeom>
          <a:noFill/>
          <a:ln>
            <a:solidFill>
              <a:schemeClr val="tx1"/>
            </a:solidFill>
          </a:ln>
        </p:spPr>
        <p:txBody>
          <a:bodyPr wrap="square" rtlCol="0">
            <a:spAutoFit/>
          </a:bodyPr>
          <a:lstStyle/>
          <a:p>
            <a:r>
              <a:rPr lang="en-US" dirty="0">
                <a:solidFill>
                  <a:srgbClr val="7030A0"/>
                </a:solidFill>
              </a:rPr>
              <a:t>Stipend</a:t>
            </a:r>
          </a:p>
        </p:txBody>
      </p:sp>
      <p:sp>
        <p:nvSpPr>
          <p:cNvPr id="79" name="TextBox 78">
            <a:extLst>
              <a:ext uri="{FF2B5EF4-FFF2-40B4-BE49-F238E27FC236}">
                <a16:creationId xmlns:a16="http://schemas.microsoft.com/office/drawing/2014/main" id="{9FF06E24-0375-4E60-A6C4-B0F082EB80BF}"/>
              </a:ext>
            </a:extLst>
          </p:cNvPr>
          <p:cNvSpPr txBox="1"/>
          <p:nvPr/>
        </p:nvSpPr>
        <p:spPr>
          <a:xfrm>
            <a:off x="338058" y="3563414"/>
            <a:ext cx="1097280" cy="369332"/>
          </a:xfrm>
          <a:prstGeom prst="rect">
            <a:avLst/>
          </a:prstGeom>
          <a:noFill/>
        </p:spPr>
        <p:txBody>
          <a:bodyPr wrap="square" rtlCol="0">
            <a:spAutoFit/>
          </a:bodyPr>
          <a:lstStyle/>
          <a:p>
            <a:r>
              <a:rPr lang="en-US" dirty="0">
                <a:solidFill>
                  <a:schemeClr val="accent6">
                    <a:lumMod val="75000"/>
                  </a:schemeClr>
                </a:solidFill>
              </a:rPr>
              <a:t>UG</a:t>
            </a:r>
          </a:p>
        </p:txBody>
      </p:sp>
      <p:sp>
        <p:nvSpPr>
          <p:cNvPr id="80" name="TextBox 79">
            <a:extLst>
              <a:ext uri="{FF2B5EF4-FFF2-40B4-BE49-F238E27FC236}">
                <a16:creationId xmlns:a16="http://schemas.microsoft.com/office/drawing/2014/main" id="{61086220-FCE9-48DA-8C72-111E65713ED4}"/>
              </a:ext>
            </a:extLst>
          </p:cNvPr>
          <p:cNvSpPr txBox="1"/>
          <p:nvPr/>
        </p:nvSpPr>
        <p:spPr>
          <a:xfrm>
            <a:off x="240493" y="3886192"/>
            <a:ext cx="1623056" cy="369332"/>
          </a:xfrm>
          <a:prstGeom prst="rect">
            <a:avLst/>
          </a:prstGeom>
          <a:noFill/>
          <a:ln>
            <a:solidFill>
              <a:schemeClr val="tx1"/>
            </a:solidFill>
          </a:ln>
        </p:spPr>
        <p:txBody>
          <a:bodyPr wrap="square" rtlCol="0">
            <a:spAutoFit/>
          </a:bodyPr>
          <a:lstStyle/>
          <a:p>
            <a:r>
              <a:rPr lang="en-US" u="sng" dirty="0">
                <a:solidFill>
                  <a:schemeClr val="accent6">
                    <a:lumMod val="75000"/>
                  </a:schemeClr>
                </a:solidFill>
              </a:rPr>
              <a:t>ROLL NUMBER</a:t>
            </a:r>
          </a:p>
        </p:txBody>
      </p:sp>
      <p:sp>
        <p:nvSpPr>
          <p:cNvPr id="81" name="TextBox 80">
            <a:extLst>
              <a:ext uri="{FF2B5EF4-FFF2-40B4-BE49-F238E27FC236}">
                <a16:creationId xmlns:a16="http://schemas.microsoft.com/office/drawing/2014/main" id="{E1E99B58-C435-45E7-9F2E-5ABA6E9C7D2A}"/>
              </a:ext>
            </a:extLst>
          </p:cNvPr>
          <p:cNvSpPr txBox="1"/>
          <p:nvPr/>
        </p:nvSpPr>
        <p:spPr>
          <a:xfrm>
            <a:off x="1853672" y="3886192"/>
            <a:ext cx="963169"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NAME</a:t>
            </a:r>
          </a:p>
        </p:txBody>
      </p:sp>
      <p:sp>
        <p:nvSpPr>
          <p:cNvPr id="82" name="TextBox 81">
            <a:extLst>
              <a:ext uri="{FF2B5EF4-FFF2-40B4-BE49-F238E27FC236}">
                <a16:creationId xmlns:a16="http://schemas.microsoft.com/office/drawing/2014/main" id="{F460CE63-A809-452B-A66B-6A9E72D3C830}"/>
              </a:ext>
            </a:extLst>
          </p:cNvPr>
          <p:cNvSpPr txBox="1"/>
          <p:nvPr/>
        </p:nvSpPr>
        <p:spPr>
          <a:xfrm>
            <a:off x="2804649" y="3883226"/>
            <a:ext cx="913763"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CGPA</a:t>
            </a:r>
          </a:p>
        </p:txBody>
      </p:sp>
      <p:sp>
        <p:nvSpPr>
          <p:cNvPr id="83" name="TextBox 82">
            <a:extLst>
              <a:ext uri="{FF2B5EF4-FFF2-40B4-BE49-F238E27FC236}">
                <a16:creationId xmlns:a16="http://schemas.microsoft.com/office/drawing/2014/main" id="{41092BEF-4717-420E-A177-25209BE8080C}"/>
              </a:ext>
            </a:extLst>
          </p:cNvPr>
          <p:cNvSpPr txBox="1"/>
          <p:nvPr/>
        </p:nvSpPr>
        <p:spPr>
          <a:xfrm>
            <a:off x="3708780" y="3884840"/>
            <a:ext cx="700566" cy="369332"/>
          </a:xfrm>
          <a:prstGeom prst="rect">
            <a:avLst/>
          </a:prstGeom>
          <a:noFill/>
          <a:ln>
            <a:solidFill>
              <a:schemeClr val="tx1"/>
            </a:solidFill>
          </a:ln>
        </p:spPr>
        <p:txBody>
          <a:bodyPr wrap="square" rtlCol="0">
            <a:spAutoFit/>
          </a:bodyPr>
          <a:lstStyle/>
          <a:p>
            <a:r>
              <a:rPr lang="en-US" dirty="0" err="1">
                <a:solidFill>
                  <a:schemeClr val="accent6">
                    <a:lumMod val="75000"/>
                  </a:schemeClr>
                </a:solidFill>
              </a:rPr>
              <a:t>MoA</a:t>
            </a:r>
            <a:endParaRPr lang="en-US" dirty="0">
              <a:solidFill>
                <a:schemeClr val="accent6">
                  <a:lumMod val="75000"/>
                </a:schemeClr>
              </a:solidFill>
            </a:endParaRPr>
          </a:p>
        </p:txBody>
      </p:sp>
      <p:sp>
        <p:nvSpPr>
          <p:cNvPr id="86" name="TextBox 85">
            <a:extLst>
              <a:ext uri="{FF2B5EF4-FFF2-40B4-BE49-F238E27FC236}">
                <a16:creationId xmlns:a16="http://schemas.microsoft.com/office/drawing/2014/main" id="{3C1ED84A-4A81-41A9-B169-57E689830A7B}"/>
              </a:ext>
            </a:extLst>
          </p:cNvPr>
          <p:cNvSpPr txBox="1"/>
          <p:nvPr/>
        </p:nvSpPr>
        <p:spPr>
          <a:xfrm>
            <a:off x="266908" y="4228757"/>
            <a:ext cx="1097280" cy="369332"/>
          </a:xfrm>
          <a:prstGeom prst="rect">
            <a:avLst/>
          </a:prstGeom>
          <a:noFill/>
        </p:spPr>
        <p:txBody>
          <a:bodyPr wrap="square" rtlCol="0">
            <a:spAutoFit/>
          </a:bodyPr>
          <a:lstStyle/>
          <a:p>
            <a:r>
              <a:rPr lang="en-US" dirty="0">
                <a:solidFill>
                  <a:schemeClr val="accent6">
                    <a:lumMod val="75000"/>
                  </a:schemeClr>
                </a:solidFill>
              </a:rPr>
              <a:t>PG</a:t>
            </a:r>
          </a:p>
        </p:txBody>
      </p:sp>
      <p:sp>
        <p:nvSpPr>
          <p:cNvPr id="87" name="TextBox 86">
            <a:extLst>
              <a:ext uri="{FF2B5EF4-FFF2-40B4-BE49-F238E27FC236}">
                <a16:creationId xmlns:a16="http://schemas.microsoft.com/office/drawing/2014/main" id="{0A1A0360-6655-4DBD-9295-D8FF740B52EC}"/>
              </a:ext>
            </a:extLst>
          </p:cNvPr>
          <p:cNvSpPr txBox="1"/>
          <p:nvPr/>
        </p:nvSpPr>
        <p:spPr>
          <a:xfrm>
            <a:off x="226495" y="4565823"/>
            <a:ext cx="1623056" cy="369332"/>
          </a:xfrm>
          <a:prstGeom prst="rect">
            <a:avLst/>
          </a:prstGeom>
          <a:noFill/>
          <a:ln>
            <a:solidFill>
              <a:schemeClr val="tx1"/>
            </a:solidFill>
          </a:ln>
        </p:spPr>
        <p:txBody>
          <a:bodyPr wrap="square" rtlCol="0">
            <a:spAutoFit/>
          </a:bodyPr>
          <a:lstStyle/>
          <a:p>
            <a:r>
              <a:rPr lang="en-US" u="sng" dirty="0">
                <a:solidFill>
                  <a:schemeClr val="accent6">
                    <a:lumMod val="75000"/>
                  </a:schemeClr>
                </a:solidFill>
              </a:rPr>
              <a:t>ROLL NUMBER</a:t>
            </a:r>
          </a:p>
        </p:txBody>
      </p:sp>
      <p:sp>
        <p:nvSpPr>
          <p:cNvPr id="88" name="TextBox 87">
            <a:extLst>
              <a:ext uri="{FF2B5EF4-FFF2-40B4-BE49-F238E27FC236}">
                <a16:creationId xmlns:a16="http://schemas.microsoft.com/office/drawing/2014/main" id="{9A692219-5581-4EBF-B838-E1FC860FF656}"/>
              </a:ext>
            </a:extLst>
          </p:cNvPr>
          <p:cNvSpPr txBox="1"/>
          <p:nvPr/>
        </p:nvSpPr>
        <p:spPr>
          <a:xfrm>
            <a:off x="1839674" y="4565823"/>
            <a:ext cx="963169"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NAME</a:t>
            </a:r>
          </a:p>
        </p:txBody>
      </p:sp>
      <p:sp>
        <p:nvSpPr>
          <p:cNvPr id="89" name="TextBox 88">
            <a:extLst>
              <a:ext uri="{FF2B5EF4-FFF2-40B4-BE49-F238E27FC236}">
                <a16:creationId xmlns:a16="http://schemas.microsoft.com/office/drawing/2014/main" id="{0A5E3317-078B-4698-9DA7-15937FB228EA}"/>
              </a:ext>
            </a:extLst>
          </p:cNvPr>
          <p:cNvSpPr txBox="1"/>
          <p:nvPr/>
        </p:nvSpPr>
        <p:spPr>
          <a:xfrm>
            <a:off x="2790651" y="4562857"/>
            <a:ext cx="913763"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CGPA</a:t>
            </a:r>
          </a:p>
        </p:txBody>
      </p:sp>
      <p:sp>
        <p:nvSpPr>
          <p:cNvPr id="91" name="TextBox 90">
            <a:extLst>
              <a:ext uri="{FF2B5EF4-FFF2-40B4-BE49-F238E27FC236}">
                <a16:creationId xmlns:a16="http://schemas.microsoft.com/office/drawing/2014/main" id="{70A62F55-80F2-4532-828F-C0053E524AE2}"/>
              </a:ext>
            </a:extLst>
          </p:cNvPr>
          <p:cNvSpPr txBox="1"/>
          <p:nvPr/>
        </p:nvSpPr>
        <p:spPr>
          <a:xfrm>
            <a:off x="3689506" y="4560825"/>
            <a:ext cx="1124424"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Program</a:t>
            </a:r>
          </a:p>
        </p:txBody>
      </p:sp>
      <p:sp>
        <p:nvSpPr>
          <p:cNvPr id="93" name="TextBox 92">
            <a:extLst>
              <a:ext uri="{FF2B5EF4-FFF2-40B4-BE49-F238E27FC236}">
                <a16:creationId xmlns:a16="http://schemas.microsoft.com/office/drawing/2014/main" id="{648F8C6D-336B-4D2B-8C09-77BA25BC27A5}"/>
              </a:ext>
            </a:extLst>
          </p:cNvPr>
          <p:cNvSpPr txBox="1"/>
          <p:nvPr/>
        </p:nvSpPr>
        <p:spPr>
          <a:xfrm>
            <a:off x="211762" y="5011188"/>
            <a:ext cx="1097280" cy="369332"/>
          </a:xfrm>
          <a:prstGeom prst="rect">
            <a:avLst/>
          </a:prstGeom>
          <a:noFill/>
        </p:spPr>
        <p:txBody>
          <a:bodyPr wrap="square" rtlCol="0">
            <a:spAutoFit/>
          </a:bodyPr>
          <a:lstStyle/>
          <a:p>
            <a:r>
              <a:rPr lang="en-US" dirty="0">
                <a:solidFill>
                  <a:schemeClr val="accent6">
                    <a:lumMod val="75000"/>
                  </a:schemeClr>
                </a:solidFill>
              </a:rPr>
              <a:t>MS-PhD</a:t>
            </a:r>
          </a:p>
        </p:txBody>
      </p:sp>
      <p:sp>
        <p:nvSpPr>
          <p:cNvPr id="94" name="TextBox 93">
            <a:extLst>
              <a:ext uri="{FF2B5EF4-FFF2-40B4-BE49-F238E27FC236}">
                <a16:creationId xmlns:a16="http://schemas.microsoft.com/office/drawing/2014/main" id="{AFA2D74F-24DE-439C-8832-4DAEDB845020}"/>
              </a:ext>
            </a:extLst>
          </p:cNvPr>
          <p:cNvSpPr txBox="1"/>
          <p:nvPr/>
        </p:nvSpPr>
        <p:spPr>
          <a:xfrm>
            <a:off x="171349" y="5348254"/>
            <a:ext cx="1623056" cy="369332"/>
          </a:xfrm>
          <a:prstGeom prst="rect">
            <a:avLst/>
          </a:prstGeom>
          <a:noFill/>
          <a:ln>
            <a:solidFill>
              <a:schemeClr val="tx1"/>
            </a:solidFill>
          </a:ln>
        </p:spPr>
        <p:txBody>
          <a:bodyPr wrap="square" rtlCol="0">
            <a:spAutoFit/>
          </a:bodyPr>
          <a:lstStyle/>
          <a:p>
            <a:r>
              <a:rPr lang="en-US" u="sng" dirty="0">
                <a:solidFill>
                  <a:schemeClr val="accent6">
                    <a:lumMod val="75000"/>
                  </a:schemeClr>
                </a:solidFill>
              </a:rPr>
              <a:t>ROLL NUMBER</a:t>
            </a:r>
          </a:p>
        </p:txBody>
      </p:sp>
      <p:sp>
        <p:nvSpPr>
          <p:cNvPr id="95" name="TextBox 94">
            <a:extLst>
              <a:ext uri="{FF2B5EF4-FFF2-40B4-BE49-F238E27FC236}">
                <a16:creationId xmlns:a16="http://schemas.microsoft.com/office/drawing/2014/main" id="{EA2C950A-9210-4532-A911-3666A79491C5}"/>
              </a:ext>
            </a:extLst>
          </p:cNvPr>
          <p:cNvSpPr txBox="1"/>
          <p:nvPr/>
        </p:nvSpPr>
        <p:spPr>
          <a:xfrm>
            <a:off x="1784528" y="5348254"/>
            <a:ext cx="963169"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NAME</a:t>
            </a:r>
          </a:p>
        </p:txBody>
      </p:sp>
      <p:sp>
        <p:nvSpPr>
          <p:cNvPr id="96" name="TextBox 95">
            <a:extLst>
              <a:ext uri="{FF2B5EF4-FFF2-40B4-BE49-F238E27FC236}">
                <a16:creationId xmlns:a16="http://schemas.microsoft.com/office/drawing/2014/main" id="{F64A8838-A1C9-40EA-9A13-A8E03480260E}"/>
              </a:ext>
            </a:extLst>
          </p:cNvPr>
          <p:cNvSpPr txBox="1"/>
          <p:nvPr/>
        </p:nvSpPr>
        <p:spPr>
          <a:xfrm>
            <a:off x="2735505" y="5345288"/>
            <a:ext cx="913763"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CGPA</a:t>
            </a:r>
          </a:p>
        </p:txBody>
      </p:sp>
      <p:sp>
        <p:nvSpPr>
          <p:cNvPr id="99" name="TextBox 98">
            <a:extLst>
              <a:ext uri="{FF2B5EF4-FFF2-40B4-BE49-F238E27FC236}">
                <a16:creationId xmlns:a16="http://schemas.microsoft.com/office/drawing/2014/main" id="{834B92DF-97D3-4601-A502-CF474F2F6A5C}"/>
              </a:ext>
            </a:extLst>
          </p:cNvPr>
          <p:cNvSpPr txBox="1"/>
          <p:nvPr/>
        </p:nvSpPr>
        <p:spPr>
          <a:xfrm>
            <a:off x="3639450" y="5352834"/>
            <a:ext cx="1153193" cy="369332"/>
          </a:xfrm>
          <a:prstGeom prst="rect">
            <a:avLst/>
          </a:prstGeom>
          <a:noFill/>
          <a:ln>
            <a:solidFill>
              <a:schemeClr val="tx1"/>
            </a:solidFill>
          </a:ln>
        </p:spPr>
        <p:txBody>
          <a:bodyPr wrap="square" rtlCol="0">
            <a:spAutoFit/>
          </a:bodyPr>
          <a:lstStyle/>
          <a:p>
            <a:r>
              <a:rPr lang="en-US" dirty="0">
                <a:solidFill>
                  <a:schemeClr val="accent6">
                    <a:lumMod val="75000"/>
                  </a:schemeClr>
                </a:solidFill>
              </a:rPr>
              <a:t>Stipend</a:t>
            </a:r>
          </a:p>
        </p:txBody>
      </p:sp>
      <p:sp>
        <p:nvSpPr>
          <p:cNvPr id="102" name="Rectangle 101">
            <a:extLst>
              <a:ext uri="{FF2B5EF4-FFF2-40B4-BE49-F238E27FC236}">
                <a16:creationId xmlns:a16="http://schemas.microsoft.com/office/drawing/2014/main" id="{A487967E-B500-4AF5-8BB0-B9B1E130C512}"/>
              </a:ext>
            </a:extLst>
          </p:cNvPr>
          <p:cNvSpPr/>
          <p:nvPr/>
        </p:nvSpPr>
        <p:spPr>
          <a:xfrm>
            <a:off x="91373" y="3649653"/>
            <a:ext cx="4947341" cy="2179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9B320D1-EC5B-4399-9B7C-245F64B37566}"/>
              </a:ext>
            </a:extLst>
          </p:cNvPr>
          <p:cNvSpPr/>
          <p:nvPr/>
        </p:nvSpPr>
        <p:spPr>
          <a:xfrm>
            <a:off x="8176277" y="3155825"/>
            <a:ext cx="3904703" cy="2878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49EEE55B-6B55-4D04-9573-1A3CACABA5EE}"/>
              </a:ext>
            </a:extLst>
          </p:cNvPr>
          <p:cNvSpPr txBox="1"/>
          <p:nvPr/>
        </p:nvSpPr>
        <p:spPr>
          <a:xfrm>
            <a:off x="1428721" y="5897084"/>
            <a:ext cx="1097280" cy="369332"/>
          </a:xfrm>
          <a:prstGeom prst="rect">
            <a:avLst/>
          </a:prstGeom>
          <a:noFill/>
        </p:spPr>
        <p:txBody>
          <a:bodyPr wrap="square" rtlCol="0">
            <a:spAutoFit/>
          </a:bodyPr>
          <a:lstStyle/>
          <a:p>
            <a:r>
              <a:rPr lang="en-US" dirty="0"/>
              <a:t>STUDENT</a:t>
            </a:r>
          </a:p>
        </p:txBody>
      </p:sp>
      <p:sp>
        <p:nvSpPr>
          <p:cNvPr id="114" name="TextBox 113">
            <a:extLst>
              <a:ext uri="{FF2B5EF4-FFF2-40B4-BE49-F238E27FC236}">
                <a16:creationId xmlns:a16="http://schemas.microsoft.com/office/drawing/2014/main" id="{5D5283FA-64AA-4F8A-8A80-4130B29232CD}"/>
              </a:ext>
            </a:extLst>
          </p:cNvPr>
          <p:cNvSpPr txBox="1"/>
          <p:nvPr/>
        </p:nvSpPr>
        <p:spPr>
          <a:xfrm>
            <a:off x="1388308" y="6234150"/>
            <a:ext cx="1623056" cy="369332"/>
          </a:xfrm>
          <a:prstGeom prst="rect">
            <a:avLst/>
          </a:prstGeom>
          <a:noFill/>
          <a:ln>
            <a:solidFill>
              <a:schemeClr val="tx1"/>
            </a:solidFill>
          </a:ln>
        </p:spPr>
        <p:txBody>
          <a:bodyPr wrap="square" rtlCol="0">
            <a:spAutoFit/>
          </a:bodyPr>
          <a:lstStyle/>
          <a:p>
            <a:r>
              <a:rPr lang="en-US" u="sng" dirty="0"/>
              <a:t>ROLL NUMBER</a:t>
            </a:r>
          </a:p>
        </p:txBody>
      </p:sp>
      <p:sp>
        <p:nvSpPr>
          <p:cNvPr id="115" name="TextBox 114">
            <a:extLst>
              <a:ext uri="{FF2B5EF4-FFF2-40B4-BE49-F238E27FC236}">
                <a16:creationId xmlns:a16="http://schemas.microsoft.com/office/drawing/2014/main" id="{3406013B-6C13-48FA-B4DD-94CE9D05FEE1}"/>
              </a:ext>
            </a:extLst>
          </p:cNvPr>
          <p:cNvSpPr txBox="1"/>
          <p:nvPr/>
        </p:nvSpPr>
        <p:spPr>
          <a:xfrm>
            <a:off x="3001487" y="6234150"/>
            <a:ext cx="963169" cy="369332"/>
          </a:xfrm>
          <a:prstGeom prst="rect">
            <a:avLst/>
          </a:prstGeom>
          <a:noFill/>
          <a:ln>
            <a:solidFill>
              <a:schemeClr val="tx1"/>
            </a:solidFill>
          </a:ln>
        </p:spPr>
        <p:txBody>
          <a:bodyPr wrap="square" rtlCol="0">
            <a:spAutoFit/>
          </a:bodyPr>
          <a:lstStyle/>
          <a:p>
            <a:r>
              <a:rPr lang="en-US" dirty="0"/>
              <a:t>NAME</a:t>
            </a:r>
          </a:p>
        </p:txBody>
      </p:sp>
      <p:sp>
        <p:nvSpPr>
          <p:cNvPr id="116" name="TextBox 115">
            <a:extLst>
              <a:ext uri="{FF2B5EF4-FFF2-40B4-BE49-F238E27FC236}">
                <a16:creationId xmlns:a16="http://schemas.microsoft.com/office/drawing/2014/main" id="{8AE458C7-9276-48DF-AFD4-0AD040F9CD30}"/>
              </a:ext>
            </a:extLst>
          </p:cNvPr>
          <p:cNvSpPr txBox="1"/>
          <p:nvPr/>
        </p:nvSpPr>
        <p:spPr>
          <a:xfrm>
            <a:off x="3952464" y="6231184"/>
            <a:ext cx="913763" cy="369332"/>
          </a:xfrm>
          <a:prstGeom prst="rect">
            <a:avLst/>
          </a:prstGeom>
          <a:noFill/>
          <a:ln>
            <a:solidFill>
              <a:schemeClr val="tx1"/>
            </a:solidFill>
          </a:ln>
        </p:spPr>
        <p:txBody>
          <a:bodyPr wrap="square" rtlCol="0">
            <a:spAutoFit/>
          </a:bodyPr>
          <a:lstStyle/>
          <a:p>
            <a:r>
              <a:rPr lang="en-US" dirty="0"/>
              <a:t>CGPA</a:t>
            </a:r>
          </a:p>
        </p:txBody>
      </p:sp>
      <p:sp>
        <p:nvSpPr>
          <p:cNvPr id="117" name="TextBox 116">
            <a:extLst>
              <a:ext uri="{FF2B5EF4-FFF2-40B4-BE49-F238E27FC236}">
                <a16:creationId xmlns:a16="http://schemas.microsoft.com/office/drawing/2014/main" id="{8F5C546F-EE28-4CC3-9F9B-726B68CEA071}"/>
              </a:ext>
            </a:extLst>
          </p:cNvPr>
          <p:cNvSpPr txBox="1"/>
          <p:nvPr/>
        </p:nvSpPr>
        <p:spPr>
          <a:xfrm>
            <a:off x="4856595" y="6232798"/>
            <a:ext cx="700566" cy="369332"/>
          </a:xfrm>
          <a:prstGeom prst="rect">
            <a:avLst/>
          </a:prstGeom>
          <a:noFill/>
          <a:ln>
            <a:solidFill>
              <a:schemeClr val="tx1"/>
            </a:solidFill>
          </a:ln>
        </p:spPr>
        <p:txBody>
          <a:bodyPr wrap="square" rtlCol="0">
            <a:spAutoFit/>
          </a:bodyPr>
          <a:lstStyle/>
          <a:p>
            <a:r>
              <a:rPr lang="en-US" dirty="0" err="1"/>
              <a:t>Uflag</a:t>
            </a:r>
            <a:endParaRPr lang="en-US" dirty="0"/>
          </a:p>
        </p:txBody>
      </p:sp>
      <p:sp>
        <p:nvSpPr>
          <p:cNvPr id="118" name="TextBox 117">
            <a:extLst>
              <a:ext uri="{FF2B5EF4-FFF2-40B4-BE49-F238E27FC236}">
                <a16:creationId xmlns:a16="http://schemas.microsoft.com/office/drawing/2014/main" id="{E74E9B0F-C16B-4411-96C9-CA79A02A1969}"/>
              </a:ext>
            </a:extLst>
          </p:cNvPr>
          <p:cNvSpPr txBox="1"/>
          <p:nvPr/>
        </p:nvSpPr>
        <p:spPr>
          <a:xfrm>
            <a:off x="5547019" y="6229152"/>
            <a:ext cx="1124424" cy="369332"/>
          </a:xfrm>
          <a:prstGeom prst="rect">
            <a:avLst/>
          </a:prstGeom>
          <a:noFill/>
          <a:ln>
            <a:solidFill>
              <a:schemeClr val="tx1"/>
            </a:solidFill>
          </a:ln>
        </p:spPr>
        <p:txBody>
          <a:bodyPr wrap="square" rtlCol="0">
            <a:spAutoFit/>
          </a:bodyPr>
          <a:lstStyle/>
          <a:p>
            <a:r>
              <a:rPr lang="en-US" dirty="0" err="1"/>
              <a:t>MoA</a:t>
            </a:r>
            <a:endParaRPr lang="en-US" dirty="0"/>
          </a:p>
        </p:txBody>
      </p:sp>
      <p:sp>
        <p:nvSpPr>
          <p:cNvPr id="119" name="TextBox 118">
            <a:extLst>
              <a:ext uri="{FF2B5EF4-FFF2-40B4-BE49-F238E27FC236}">
                <a16:creationId xmlns:a16="http://schemas.microsoft.com/office/drawing/2014/main" id="{53B26881-C7A7-4FAC-82F9-6AC67D4E1EA5}"/>
              </a:ext>
            </a:extLst>
          </p:cNvPr>
          <p:cNvSpPr txBox="1"/>
          <p:nvPr/>
        </p:nvSpPr>
        <p:spPr>
          <a:xfrm>
            <a:off x="6672433" y="6238730"/>
            <a:ext cx="742103" cy="369332"/>
          </a:xfrm>
          <a:prstGeom prst="rect">
            <a:avLst/>
          </a:prstGeom>
          <a:noFill/>
          <a:ln>
            <a:solidFill>
              <a:schemeClr val="tx1"/>
            </a:solidFill>
          </a:ln>
        </p:spPr>
        <p:txBody>
          <a:bodyPr wrap="square" rtlCol="0">
            <a:spAutoFit/>
          </a:bodyPr>
          <a:lstStyle/>
          <a:p>
            <a:r>
              <a:rPr lang="en-US" dirty="0" err="1"/>
              <a:t>Pflag</a:t>
            </a:r>
            <a:endParaRPr lang="en-US" dirty="0"/>
          </a:p>
        </p:txBody>
      </p:sp>
      <p:sp>
        <p:nvSpPr>
          <p:cNvPr id="120" name="TextBox 119">
            <a:extLst>
              <a:ext uri="{FF2B5EF4-FFF2-40B4-BE49-F238E27FC236}">
                <a16:creationId xmlns:a16="http://schemas.microsoft.com/office/drawing/2014/main" id="{66FC07E7-5BE2-46DD-AC63-4435E9F3D0CA}"/>
              </a:ext>
            </a:extLst>
          </p:cNvPr>
          <p:cNvSpPr txBox="1"/>
          <p:nvPr/>
        </p:nvSpPr>
        <p:spPr>
          <a:xfrm>
            <a:off x="7414536" y="6232798"/>
            <a:ext cx="1124424" cy="369332"/>
          </a:xfrm>
          <a:prstGeom prst="rect">
            <a:avLst/>
          </a:prstGeom>
          <a:noFill/>
          <a:ln>
            <a:solidFill>
              <a:schemeClr val="tx1"/>
            </a:solidFill>
          </a:ln>
        </p:spPr>
        <p:txBody>
          <a:bodyPr wrap="square" rtlCol="0">
            <a:spAutoFit/>
          </a:bodyPr>
          <a:lstStyle/>
          <a:p>
            <a:r>
              <a:rPr lang="en-US" dirty="0"/>
              <a:t>Program</a:t>
            </a:r>
          </a:p>
        </p:txBody>
      </p:sp>
      <p:sp>
        <p:nvSpPr>
          <p:cNvPr id="121" name="TextBox 120">
            <a:extLst>
              <a:ext uri="{FF2B5EF4-FFF2-40B4-BE49-F238E27FC236}">
                <a16:creationId xmlns:a16="http://schemas.microsoft.com/office/drawing/2014/main" id="{8D38307C-C1D7-40FC-B920-7E60F0C6DD56}"/>
              </a:ext>
            </a:extLst>
          </p:cNvPr>
          <p:cNvSpPr txBox="1"/>
          <p:nvPr/>
        </p:nvSpPr>
        <p:spPr>
          <a:xfrm>
            <a:off x="8528818" y="6229152"/>
            <a:ext cx="1124424" cy="369332"/>
          </a:xfrm>
          <a:prstGeom prst="rect">
            <a:avLst/>
          </a:prstGeom>
          <a:noFill/>
          <a:ln>
            <a:solidFill>
              <a:schemeClr val="tx1"/>
            </a:solidFill>
          </a:ln>
        </p:spPr>
        <p:txBody>
          <a:bodyPr wrap="square" rtlCol="0">
            <a:spAutoFit/>
          </a:bodyPr>
          <a:lstStyle/>
          <a:p>
            <a:r>
              <a:rPr lang="en-US" dirty="0" err="1"/>
              <a:t>Mflag</a:t>
            </a:r>
            <a:endParaRPr lang="en-US" dirty="0"/>
          </a:p>
        </p:txBody>
      </p:sp>
      <p:sp>
        <p:nvSpPr>
          <p:cNvPr id="122" name="TextBox 121">
            <a:extLst>
              <a:ext uri="{FF2B5EF4-FFF2-40B4-BE49-F238E27FC236}">
                <a16:creationId xmlns:a16="http://schemas.microsoft.com/office/drawing/2014/main" id="{5AA9F55B-B1C7-4CD6-AB10-0461A6098764}"/>
              </a:ext>
            </a:extLst>
          </p:cNvPr>
          <p:cNvSpPr txBox="1"/>
          <p:nvPr/>
        </p:nvSpPr>
        <p:spPr>
          <a:xfrm>
            <a:off x="9654232" y="6238730"/>
            <a:ext cx="1153193" cy="369332"/>
          </a:xfrm>
          <a:prstGeom prst="rect">
            <a:avLst/>
          </a:prstGeom>
          <a:noFill/>
          <a:ln>
            <a:solidFill>
              <a:schemeClr val="tx1"/>
            </a:solidFill>
          </a:ln>
        </p:spPr>
        <p:txBody>
          <a:bodyPr wrap="square" rtlCol="0">
            <a:spAutoFit/>
          </a:bodyPr>
          <a:lstStyle/>
          <a:p>
            <a:r>
              <a:rPr lang="en-US" dirty="0"/>
              <a:t>Stipend</a:t>
            </a:r>
          </a:p>
        </p:txBody>
      </p:sp>
      <mc:AlternateContent xmlns:mc="http://schemas.openxmlformats.org/markup-compatibility/2006">
        <mc:Choice xmlns:p14="http://schemas.microsoft.com/office/powerpoint/2010/main" Requires="p14">
          <p:contentPart p14:bwMode="auto" r:id="rId2">
            <p14:nvContentPartPr>
              <p14:cNvPr id="36" name="Ink 36">
                <a:extLst>
                  <a:ext uri="{FF2B5EF4-FFF2-40B4-BE49-F238E27FC236}">
                    <a16:creationId xmlns:a16="http://schemas.microsoft.com/office/drawing/2014/main" id="{13866ECE-AD0B-4A40-9DE1-0396F947175A}"/>
                  </a:ext>
                </a:extLst>
              </p14:cNvPr>
              <p14:cNvContentPartPr/>
              <p14:nvPr/>
            </p14:nvContentPartPr>
            <p14:xfrm>
              <a:off x="5884010" y="3667832"/>
              <a:ext cx="246240" cy="273600"/>
            </p14:xfrm>
          </p:contentPart>
        </mc:Choice>
        <mc:Fallback>
          <p:pic>
            <p:nvPicPr>
              <p:cNvPr id="36" name="Ink 36">
                <a:extLst>
                  <a:ext uri="{FF2B5EF4-FFF2-40B4-BE49-F238E27FC236}">
                    <a16:creationId xmlns:a16="http://schemas.microsoft.com/office/drawing/2014/main" id="{13866ECE-AD0B-4A40-9DE1-0396F947175A}"/>
                  </a:ext>
                </a:extLst>
              </p:cNvPr>
              <p:cNvPicPr/>
              <p:nvPr/>
            </p:nvPicPr>
            <p:blipFill>
              <a:blip r:embed="rId3"/>
              <a:stretch>
                <a:fillRect/>
              </a:stretch>
            </p:blipFill>
            <p:spPr>
              <a:xfrm>
                <a:off x="5868890" y="3652712"/>
                <a:ext cx="27684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8" name="Ink 37">
                <a:extLst>
                  <a:ext uri="{FF2B5EF4-FFF2-40B4-BE49-F238E27FC236}">
                    <a16:creationId xmlns:a16="http://schemas.microsoft.com/office/drawing/2014/main" id="{31804DAF-96CD-694F-B482-AD3A5AE23CE0}"/>
                  </a:ext>
                </a:extLst>
              </p14:cNvPr>
              <p14:cNvContentPartPr/>
              <p14:nvPr/>
            </p14:nvContentPartPr>
            <p14:xfrm>
              <a:off x="4423130" y="2200472"/>
              <a:ext cx="1508400" cy="833040"/>
            </p14:xfrm>
          </p:contentPart>
        </mc:Choice>
        <mc:Fallback>
          <p:pic>
            <p:nvPicPr>
              <p:cNvPr id="38" name="Ink 37">
                <a:extLst>
                  <a:ext uri="{FF2B5EF4-FFF2-40B4-BE49-F238E27FC236}">
                    <a16:creationId xmlns:a16="http://schemas.microsoft.com/office/drawing/2014/main" id="{31804DAF-96CD-694F-B482-AD3A5AE23CE0}"/>
                  </a:ext>
                </a:extLst>
              </p:cNvPr>
              <p:cNvPicPr/>
              <p:nvPr/>
            </p:nvPicPr>
            <p:blipFill>
              <a:blip r:embed="rId5"/>
              <a:stretch>
                <a:fillRect/>
              </a:stretch>
            </p:blipFill>
            <p:spPr>
              <a:xfrm>
                <a:off x="4407650" y="2185352"/>
                <a:ext cx="153900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0" name="Ink 39">
                <a:extLst>
                  <a:ext uri="{FF2B5EF4-FFF2-40B4-BE49-F238E27FC236}">
                    <a16:creationId xmlns:a16="http://schemas.microsoft.com/office/drawing/2014/main" id="{CE7EDBCA-F9A4-5B4C-8E69-03DD97A4C63A}"/>
                  </a:ext>
                </a:extLst>
              </p14:cNvPr>
              <p14:cNvContentPartPr/>
              <p14:nvPr/>
            </p14:nvContentPartPr>
            <p14:xfrm>
              <a:off x="8970290" y="2343032"/>
              <a:ext cx="1330920" cy="683280"/>
            </p14:xfrm>
          </p:contentPart>
        </mc:Choice>
        <mc:Fallback>
          <p:pic>
            <p:nvPicPr>
              <p:cNvPr id="40" name="Ink 39">
                <a:extLst>
                  <a:ext uri="{FF2B5EF4-FFF2-40B4-BE49-F238E27FC236}">
                    <a16:creationId xmlns:a16="http://schemas.microsoft.com/office/drawing/2014/main" id="{CE7EDBCA-F9A4-5B4C-8E69-03DD97A4C63A}"/>
                  </a:ext>
                </a:extLst>
              </p:cNvPr>
              <p:cNvPicPr/>
              <p:nvPr/>
            </p:nvPicPr>
            <p:blipFill>
              <a:blip r:embed="rId7"/>
              <a:stretch>
                <a:fillRect/>
              </a:stretch>
            </p:blipFill>
            <p:spPr>
              <a:xfrm>
                <a:off x="8955170" y="2327912"/>
                <a:ext cx="1361520" cy="713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0" name="Ink 54">
                <a:extLst>
                  <a:ext uri="{FF2B5EF4-FFF2-40B4-BE49-F238E27FC236}">
                    <a16:creationId xmlns:a16="http://schemas.microsoft.com/office/drawing/2014/main" id="{E6D41405-E1B8-6B4C-97D3-E1D4508D7C4E}"/>
                  </a:ext>
                </a:extLst>
              </p14:cNvPr>
              <p14:cNvContentPartPr/>
              <p14:nvPr/>
            </p14:nvContentPartPr>
            <p14:xfrm>
              <a:off x="5032250" y="4254992"/>
              <a:ext cx="673920" cy="587880"/>
            </p14:xfrm>
          </p:contentPart>
        </mc:Choice>
        <mc:Fallback>
          <p:pic>
            <p:nvPicPr>
              <p:cNvPr id="50" name="Ink 54">
                <a:extLst>
                  <a:ext uri="{FF2B5EF4-FFF2-40B4-BE49-F238E27FC236}">
                    <a16:creationId xmlns:a16="http://schemas.microsoft.com/office/drawing/2014/main" id="{E6D41405-E1B8-6B4C-97D3-E1D4508D7C4E}"/>
                  </a:ext>
                </a:extLst>
              </p:cNvPr>
              <p:cNvPicPr/>
              <p:nvPr/>
            </p:nvPicPr>
            <p:blipFill>
              <a:blip r:embed="rId9"/>
              <a:stretch>
                <a:fillRect/>
              </a:stretch>
            </p:blipFill>
            <p:spPr>
              <a:xfrm>
                <a:off x="5016770" y="4239872"/>
                <a:ext cx="70452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0" name="Ink 60">
                <a:extLst>
                  <a:ext uri="{FF2B5EF4-FFF2-40B4-BE49-F238E27FC236}">
                    <a16:creationId xmlns:a16="http://schemas.microsoft.com/office/drawing/2014/main" id="{0552F3E7-A984-E64D-9854-6B6591153AD4}"/>
                  </a:ext>
                </a:extLst>
              </p14:cNvPr>
              <p14:cNvContentPartPr/>
              <p14:nvPr/>
            </p14:nvContentPartPr>
            <p14:xfrm>
              <a:off x="11073410" y="4043312"/>
              <a:ext cx="553320" cy="614880"/>
            </p14:xfrm>
          </p:contentPart>
        </mc:Choice>
        <mc:Fallback>
          <p:pic>
            <p:nvPicPr>
              <p:cNvPr id="60" name="Ink 60">
                <a:extLst>
                  <a:ext uri="{FF2B5EF4-FFF2-40B4-BE49-F238E27FC236}">
                    <a16:creationId xmlns:a16="http://schemas.microsoft.com/office/drawing/2014/main" id="{0552F3E7-A984-E64D-9854-6B6591153AD4}"/>
                  </a:ext>
                </a:extLst>
              </p:cNvPr>
              <p:cNvPicPr/>
              <p:nvPr/>
            </p:nvPicPr>
            <p:blipFill>
              <a:blip r:embed="rId11"/>
              <a:stretch>
                <a:fillRect/>
              </a:stretch>
            </p:blipFill>
            <p:spPr>
              <a:xfrm>
                <a:off x="11058290" y="4028192"/>
                <a:ext cx="583920" cy="645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4" name="Ink 66">
                <a:extLst>
                  <a:ext uri="{FF2B5EF4-FFF2-40B4-BE49-F238E27FC236}">
                    <a16:creationId xmlns:a16="http://schemas.microsoft.com/office/drawing/2014/main" id="{FA096283-EB10-0748-BB38-96A0A7F77C09}"/>
                  </a:ext>
                </a:extLst>
              </p14:cNvPr>
              <p14:cNvContentPartPr/>
              <p14:nvPr/>
            </p14:nvContentPartPr>
            <p14:xfrm>
              <a:off x="6498530" y="2438792"/>
              <a:ext cx="1037520" cy="559800"/>
            </p14:xfrm>
          </p:contentPart>
        </mc:Choice>
        <mc:Fallback>
          <p:pic>
            <p:nvPicPr>
              <p:cNvPr id="64" name="Ink 66">
                <a:extLst>
                  <a:ext uri="{FF2B5EF4-FFF2-40B4-BE49-F238E27FC236}">
                    <a16:creationId xmlns:a16="http://schemas.microsoft.com/office/drawing/2014/main" id="{FA096283-EB10-0748-BB38-96A0A7F77C09}"/>
                  </a:ext>
                </a:extLst>
              </p:cNvPr>
              <p:cNvPicPr/>
              <p:nvPr/>
            </p:nvPicPr>
            <p:blipFill>
              <a:blip r:embed="rId13"/>
              <a:stretch>
                <a:fillRect/>
              </a:stretch>
            </p:blipFill>
            <p:spPr>
              <a:xfrm>
                <a:off x="6483410" y="2423672"/>
                <a:ext cx="1068120" cy="59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8" name="Ink 67">
                <a:extLst>
                  <a:ext uri="{FF2B5EF4-FFF2-40B4-BE49-F238E27FC236}">
                    <a16:creationId xmlns:a16="http://schemas.microsoft.com/office/drawing/2014/main" id="{A3F2BC85-B32C-684B-820B-3E08FC28EFE1}"/>
                  </a:ext>
                </a:extLst>
              </p14:cNvPr>
              <p14:cNvContentPartPr/>
              <p14:nvPr/>
            </p14:nvContentPartPr>
            <p14:xfrm>
              <a:off x="4819130" y="6084872"/>
              <a:ext cx="669600" cy="621720"/>
            </p14:xfrm>
          </p:contentPart>
        </mc:Choice>
        <mc:Fallback>
          <p:pic>
            <p:nvPicPr>
              <p:cNvPr id="68" name="Ink 67">
                <a:extLst>
                  <a:ext uri="{FF2B5EF4-FFF2-40B4-BE49-F238E27FC236}">
                    <a16:creationId xmlns:a16="http://schemas.microsoft.com/office/drawing/2014/main" id="{A3F2BC85-B32C-684B-820B-3E08FC28EFE1}"/>
                  </a:ext>
                </a:extLst>
              </p:cNvPr>
              <p:cNvPicPr/>
              <p:nvPr/>
            </p:nvPicPr>
            <p:blipFill>
              <a:blip r:embed="rId15"/>
              <a:stretch>
                <a:fillRect/>
              </a:stretch>
            </p:blipFill>
            <p:spPr>
              <a:xfrm>
                <a:off x="4803650" y="6069752"/>
                <a:ext cx="699840" cy="652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9" name="Ink 68">
                <a:extLst>
                  <a:ext uri="{FF2B5EF4-FFF2-40B4-BE49-F238E27FC236}">
                    <a16:creationId xmlns:a16="http://schemas.microsoft.com/office/drawing/2014/main" id="{F15EE713-A19E-2D41-9D76-186022BEC939}"/>
                  </a:ext>
                </a:extLst>
              </p14:cNvPr>
              <p14:cNvContentPartPr/>
              <p14:nvPr/>
            </p14:nvContentPartPr>
            <p14:xfrm>
              <a:off x="6682850" y="6050672"/>
              <a:ext cx="649080" cy="676440"/>
            </p14:xfrm>
          </p:contentPart>
        </mc:Choice>
        <mc:Fallback>
          <p:pic>
            <p:nvPicPr>
              <p:cNvPr id="69" name="Ink 68">
                <a:extLst>
                  <a:ext uri="{FF2B5EF4-FFF2-40B4-BE49-F238E27FC236}">
                    <a16:creationId xmlns:a16="http://schemas.microsoft.com/office/drawing/2014/main" id="{F15EE713-A19E-2D41-9D76-186022BEC939}"/>
                  </a:ext>
                </a:extLst>
              </p:cNvPr>
              <p:cNvPicPr/>
              <p:nvPr/>
            </p:nvPicPr>
            <p:blipFill>
              <a:blip r:embed="rId17"/>
              <a:stretch>
                <a:fillRect/>
              </a:stretch>
            </p:blipFill>
            <p:spPr>
              <a:xfrm>
                <a:off x="6667730" y="6035552"/>
                <a:ext cx="679680" cy="706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1" name="Ink 70">
                <a:extLst>
                  <a:ext uri="{FF2B5EF4-FFF2-40B4-BE49-F238E27FC236}">
                    <a16:creationId xmlns:a16="http://schemas.microsoft.com/office/drawing/2014/main" id="{114579DA-5B14-AA4A-8DA8-0410FD331243}"/>
                  </a:ext>
                </a:extLst>
              </p14:cNvPr>
              <p14:cNvContentPartPr/>
              <p14:nvPr/>
            </p14:nvContentPartPr>
            <p14:xfrm>
              <a:off x="8458370" y="6071192"/>
              <a:ext cx="955440" cy="744480"/>
            </p14:xfrm>
          </p:contentPart>
        </mc:Choice>
        <mc:Fallback>
          <p:pic>
            <p:nvPicPr>
              <p:cNvPr id="71" name="Ink 70">
                <a:extLst>
                  <a:ext uri="{FF2B5EF4-FFF2-40B4-BE49-F238E27FC236}">
                    <a16:creationId xmlns:a16="http://schemas.microsoft.com/office/drawing/2014/main" id="{114579DA-5B14-AA4A-8DA8-0410FD331243}"/>
                  </a:ext>
                </a:extLst>
              </p:cNvPr>
              <p:cNvPicPr/>
              <p:nvPr/>
            </p:nvPicPr>
            <p:blipFill>
              <a:blip r:embed="rId19"/>
              <a:stretch>
                <a:fillRect/>
              </a:stretch>
            </p:blipFill>
            <p:spPr>
              <a:xfrm>
                <a:off x="8442890" y="6056072"/>
                <a:ext cx="986040" cy="775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4" name="Ink 73">
                <a:extLst>
                  <a:ext uri="{FF2B5EF4-FFF2-40B4-BE49-F238E27FC236}">
                    <a16:creationId xmlns:a16="http://schemas.microsoft.com/office/drawing/2014/main" id="{BEEBF2FF-73AE-F44F-8A70-0A4FE4D03702}"/>
                  </a:ext>
                </a:extLst>
              </p14:cNvPr>
              <p14:cNvContentPartPr/>
              <p14:nvPr/>
            </p14:nvContentPartPr>
            <p14:xfrm>
              <a:off x="525050" y="6302312"/>
              <a:ext cx="572400" cy="389520"/>
            </p14:xfrm>
          </p:contentPart>
        </mc:Choice>
        <mc:Fallback>
          <p:pic>
            <p:nvPicPr>
              <p:cNvPr id="74" name="Ink 73">
                <a:extLst>
                  <a:ext uri="{FF2B5EF4-FFF2-40B4-BE49-F238E27FC236}">
                    <a16:creationId xmlns:a16="http://schemas.microsoft.com/office/drawing/2014/main" id="{BEEBF2FF-73AE-F44F-8A70-0A4FE4D03702}"/>
                  </a:ext>
                </a:extLst>
              </p:cNvPr>
              <p:cNvPicPr/>
              <p:nvPr/>
            </p:nvPicPr>
            <p:blipFill>
              <a:blip r:embed="rId21"/>
              <a:stretch>
                <a:fillRect/>
              </a:stretch>
            </p:blipFill>
            <p:spPr>
              <a:xfrm>
                <a:off x="509570" y="6287192"/>
                <a:ext cx="60300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1" name="Ink 103">
                <a:extLst>
                  <a:ext uri="{FF2B5EF4-FFF2-40B4-BE49-F238E27FC236}">
                    <a16:creationId xmlns:a16="http://schemas.microsoft.com/office/drawing/2014/main" id="{404906AB-9C84-3947-81FF-5415C8889786}"/>
                  </a:ext>
                </a:extLst>
              </p14:cNvPr>
              <p14:cNvContentPartPr/>
              <p14:nvPr/>
            </p14:nvContentPartPr>
            <p14:xfrm>
              <a:off x="10315610" y="4383872"/>
              <a:ext cx="294120" cy="266760"/>
            </p14:xfrm>
          </p:contentPart>
        </mc:Choice>
        <mc:Fallback>
          <p:pic>
            <p:nvPicPr>
              <p:cNvPr id="101" name="Ink 103">
                <a:extLst>
                  <a:ext uri="{FF2B5EF4-FFF2-40B4-BE49-F238E27FC236}">
                    <a16:creationId xmlns:a16="http://schemas.microsoft.com/office/drawing/2014/main" id="{404906AB-9C84-3947-81FF-5415C8889786}"/>
                  </a:ext>
                </a:extLst>
              </p:cNvPr>
              <p:cNvPicPr/>
              <p:nvPr/>
            </p:nvPicPr>
            <p:blipFill>
              <a:blip r:embed="rId23"/>
              <a:stretch>
                <a:fillRect/>
              </a:stretch>
            </p:blipFill>
            <p:spPr>
              <a:xfrm>
                <a:off x="10300130" y="4368392"/>
                <a:ext cx="329760" cy="302400"/>
              </a:xfrm>
              <a:prstGeom prst="rect">
                <a:avLst/>
              </a:prstGeom>
            </p:spPr>
          </p:pic>
        </mc:Fallback>
      </mc:AlternateContent>
    </p:spTree>
    <p:extLst>
      <p:ext uri="{BB962C8B-B14F-4D97-AF65-F5344CB8AC3E}">
        <p14:creationId xmlns:p14="http://schemas.microsoft.com/office/powerpoint/2010/main" val="84875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a:extLst>
              <a:ext uri="{FF2B5EF4-FFF2-40B4-BE49-F238E27FC236}">
                <a16:creationId xmlns:a16="http://schemas.microsoft.com/office/drawing/2014/main" id="{F8131448-123B-4C4C-9233-1669875F5CFF}"/>
              </a:ext>
            </a:extLst>
          </p:cNvPr>
          <p:cNvSpPr txBox="1">
            <a:spLocks noChangeArrowheads="1"/>
          </p:cNvSpPr>
          <p:nvPr/>
        </p:nvSpPr>
        <p:spPr bwMode="auto">
          <a:xfrm>
            <a:off x="4471997" y="304801"/>
            <a:ext cx="1053494" cy="523220"/>
          </a:xfrm>
          <a:prstGeom prst="rect">
            <a:avLst/>
          </a:prstGeom>
          <a:noFill/>
          <a:ln w="12700">
            <a:noFill/>
            <a:miter lim="800000"/>
            <a:headEnd/>
            <a:tailEnd/>
          </a:ln>
          <a:effectLst/>
        </p:spPr>
        <p:txBody>
          <a:bodyPr wrap="none">
            <a:spAutoFit/>
          </a:bodyPr>
          <a:lstStyle/>
          <a:p>
            <a:r>
              <a:rPr lang="en-US" sz="2800" dirty="0">
                <a:solidFill>
                  <a:srgbClr val="01247D"/>
                </a:solidFill>
                <a:effectLst>
                  <a:outerShdw blurRad="38100" dist="38100" dir="2700000" algn="tl">
                    <a:srgbClr val="C0C0C0"/>
                  </a:outerShdw>
                </a:effectLst>
              </a:rPr>
              <a:t>Name</a:t>
            </a:r>
          </a:p>
        </p:txBody>
      </p:sp>
      <p:sp>
        <p:nvSpPr>
          <p:cNvPr id="5" name="Text Box 11">
            <a:extLst>
              <a:ext uri="{FF2B5EF4-FFF2-40B4-BE49-F238E27FC236}">
                <a16:creationId xmlns:a16="http://schemas.microsoft.com/office/drawing/2014/main" id="{4CC21CF6-C5B2-44B4-B712-7A8D36C22CAC}"/>
              </a:ext>
            </a:extLst>
          </p:cNvPr>
          <p:cNvSpPr txBox="1">
            <a:spLocks noChangeArrowheads="1"/>
          </p:cNvSpPr>
          <p:nvPr/>
        </p:nvSpPr>
        <p:spPr bwMode="auto">
          <a:xfrm>
            <a:off x="5966689" y="228601"/>
            <a:ext cx="708848" cy="523220"/>
          </a:xfrm>
          <a:prstGeom prst="rect">
            <a:avLst/>
          </a:prstGeom>
          <a:noFill/>
          <a:ln w="12700">
            <a:noFill/>
            <a:miter lim="800000"/>
            <a:headEnd/>
            <a:tailEnd/>
          </a:ln>
          <a:effectLst/>
        </p:spPr>
        <p:txBody>
          <a:bodyPr wrap="none">
            <a:spAutoFit/>
          </a:bodyPr>
          <a:lstStyle/>
          <a:p>
            <a:r>
              <a:rPr lang="en-US" sz="2800" dirty="0" err="1">
                <a:solidFill>
                  <a:srgbClr val="01247D"/>
                </a:solidFill>
                <a:effectLst>
                  <a:outerShdw blurRad="38100" dist="38100" dir="2700000" algn="tl">
                    <a:srgbClr val="C0C0C0"/>
                  </a:outerShdw>
                </a:effectLst>
              </a:rPr>
              <a:t>DoJ</a:t>
            </a:r>
            <a:endParaRPr lang="en-US" sz="2800" dirty="0">
              <a:solidFill>
                <a:srgbClr val="01247D"/>
              </a:solidFill>
              <a:effectLst>
                <a:outerShdw blurRad="38100" dist="38100" dir="2700000" algn="tl">
                  <a:srgbClr val="C0C0C0"/>
                </a:outerShdw>
              </a:effectLst>
            </a:endParaRPr>
          </a:p>
        </p:txBody>
      </p:sp>
      <p:sp>
        <p:nvSpPr>
          <p:cNvPr id="6" name="Text Box 12">
            <a:extLst>
              <a:ext uri="{FF2B5EF4-FFF2-40B4-BE49-F238E27FC236}">
                <a16:creationId xmlns:a16="http://schemas.microsoft.com/office/drawing/2014/main" id="{26AC4807-D72A-46B4-9B17-55AEFA9AEDA2}"/>
              </a:ext>
            </a:extLst>
          </p:cNvPr>
          <p:cNvSpPr txBox="1">
            <a:spLocks noChangeArrowheads="1"/>
          </p:cNvSpPr>
          <p:nvPr/>
        </p:nvSpPr>
        <p:spPr bwMode="auto">
          <a:xfrm>
            <a:off x="5698524" y="1143001"/>
            <a:ext cx="2950038" cy="523220"/>
          </a:xfrm>
          <a:prstGeom prst="rect">
            <a:avLst/>
          </a:prstGeom>
          <a:noFill/>
          <a:ln w="38100">
            <a:solidFill>
              <a:schemeClr val="hlink"/>
            </a:solidFill>
            <a:miter lim="800000"/>
            <a:headEnd/>
            <a:tailEnd/>
          </a:ln>
          <a:effectLst/>
        </p:spPr>
        <p:txBody>
          <a:bodyPr wrap="none">
            <a:spAutoFit/>
          </a:bodyPr>
          <a:lstStyle/>
          <a:p>
            <a:r>
              <a:rPr lang="en-US" sz="2800" dirty="0">
                <a:solidFill>
                  <a:schemeClr val="hlink"/>
                </a:solidFill>
                <a:effectLst>
                  <a:outerShdw blurRad="38100" dist="38100" dir="2700000" algn="tl">
                    <a:srgbClr val="C0C0C0"/>
                  </a:outerShdw>
                </a:effectLst>
              </a:rPr>
              <a:t>Registered Student</a:t>
            </a:r>
          </a:p>
        </p:txBody>
      </p:sp>
      <p:sp>
        <p:nvSpPr>
          <p:cNvPr id="7" name="Text Box 13">
            <a:extLst>
              <a:ext uri="{FF2B5EF4-FFF2-40B4-BE49-F238E27FC236}">
                <a16:creationId xmlns:a16="http://schemas.microsoft.com/office/drawing/2014/main" id="{D5C59587-EE2D-42EB-828D-107DC283C007}"/>
              </a:ext>
            </a:extLst>
          </p:cNvPr>
          <p:cNvSpPr txBox="1">
            <a:spLocks noChangeArrowheads="1"/>
          </p:cNvSpPr>
          <p:nvPr/>
        </p:nvSpPr>
        <p:spPr bwMode="auto">
          <a:xfrm>
            <a:off x="3871190" y="914401"/>
            <a:ext cx="620683" cy="523220"/>
          </a:xfrm>
          <a:prstGeom prst="rect">
            <a:avLst/>
          </a:prstGeom>
          <a:noFill/>
          <a:ln w="12700">
            <a:noFill/>
            <a:miter lim="800000"/>
            <a:headEnd/>
            <a:tailEnd/>
          </a:ln>
          <a:effectLst/>
        </p:spPr>
        <p:txBody>
          <a:bodyPr wrap="none">
            <a:spAutoFit/>
          </a:bodyPr>
          <a:lstStyle/>
          <a:p>
            <a:r>
              <a:rPr lang="en-US" sz="2800" u="sng" dirty="0">
                <a:solidFill>
                  <a:srgbClr val="01247D"/>
                </a:solidFill>
                <a:effectLst>
                  <a:outerShdw blurRad="38100" dist="38100" dir="2700000" algn="tl">
                    <a:srgbClr val="C0C0C0"/>
                  </a:outerShdw>
                </a:effectLst>
              </a:rPr>
              <a:t>Sid</a:t>
            </a:r>
            <a:endParaRPr lang="en-US" sz="2800" dirty="0">
              <a:solidFill>
                <a:srgbClr val="01247D"/>
              </a:solidFill>
              <a:effectLst>
                <a:outerShdw blurRad="38100" dist="38100" dir="2700000" algn="tl">
                  <a:srgbClr val="C0C0C0"/>
                </a:outerShdw>
              </a:effectLst>
            </a:endParaRPr>
          </a:p>
        </p:txBody>
      </p:sp>
      <p:sp>
        <p:nvSpPr>
          <p:cNvPr id="8" name="Oval 14">
            <a:extLst>
              <a:ext uri="{FF2B5EF4-FFF2-40B4-BE49-F238E27FC236}">
                <a16:creationId xmlns:a16="http://schemas.microsoft.com/office/drawing/2014/main" id="{4F0FD828-F793-4650-BE1F-6643DE790C15}"/>
              </a:ext>
            </a:extLst>
          </p:cNvPr>
          <p:cNvSpPr>
            <a:spLocks noChangeArrowheads="1"/>
          </p:cNvSpPr>
          <p:nvPr/>
        </p:nvSpPr>
        <p:spPr bwMode="auto">
          <a:xfrm>
            <a:off x="4363557" y="304800"/>
            <a:ext cx="1161933" cy="533400"/>
          </a:xfrm>
          <a:prstGeom prst="ellipse">
            <a:avLst/>
          </a:prstGeom>
          <a:noFill/>
          <a:ln w="38100">
            <a:solidFill>
              <a:srgbClr val="01247D"/>
            </a:solidFill>
            <a:round/>
            <a:headEnd/>
            <a:tailEnd/>
          </a:ln>
          <a:effectLst/>
        </p:spPr>
        <p:txBody>
          <a:bodyPr wrap="none" anchor="ctr"/>
          <a:lstStyle/>
          <a:p>
            <a:endParaRPr lang="en-US"/>
          </a:p>
        </p:txBody>
      </p:sp>
      <p:sp>
        <p:nvSpPr>
          <p:cNvPr id="9" name="Oval 15">
            <a:extLst>
              <a:ext uri="{FF2B5EF4-FFF2-40B4-BE49-F238E27FC236}">
                <a16:creationId xmlns:a16="http://schemas.microsoft.com/office/drawing/2014/main" id="{37EC94A5-ECF9-4541-BFF1-B687F7A51B20}"/>
              </a:ext>
            </a:extLst>
          </p:cNvPr>
          <p:cNvSpPr>
            <a:spLocks noChangeArrowheads="1"/>
          </p:cNvSpPr>
          <p:nvPr/>
        </p:nvSpPr>
        <p:spPr bwMode="auto">
          <a:xfrm>
            <a:off x="3800851" y="914400"/>
            <a:ext cx="844062" cy="533400"/>
          </a:xfrm>
          <a:prstGeom prst="ellipse">
            <a:avLst/>
          </a:prstGeom>
          <a:noFill/>
          <a:ln w="38100">
            <a:solidFill>
              <a:srgbClr val="01247D"/>
            </a:solidFill>
            <a:round/>
            <a:headEnd/>
            <a:tailEnd/>
          </a:ln>
          <a:effectLst/>
        </p:spPr>
        <p:txBody>
          <a:bodyPr wrap="none" anchor="ctr"/>
          <a:lstStyle/>
          <a:p>
            <a:endParaRPr lang="en-US"/>
          </a:p>
        </p:txBody>
      </p:sp>
      <p:sp>
        <p:nvSpPr>
          <p:cNvPr id="10" name="Oval 16">
            <a:extLst>
              <a:ext uri="{FF2B5EF4-FFF2-40B4-BE49-F238E27FC236}">
                <a16:creationId xmlns:a16="http://schemas.microsoft.com/office/drawing/2014/main" id="{6B989200-ED77-4DB2-B670-0C16951D28A7}"/>
              </a:ext>
            </a:extLst>
          </p:cNvPr>
          <p:cNvSpPr>
            <a:spLocks noChangeArrowheads="1"/>
          </p:cNvSpPr>
          <p:nvPr/>
        </p:nvSpPr>
        <p:spPr bwMode="auto">
          <a:xfrm>
            <a:off x="5998928" y="228600"/>
            <a:ext cx="1125415" cy="533400"/>
          </a:xfrm>
          <a:prstGeom prst="ellipse">
            <a:avLst/>
          </a:prstGeom>
          <a:noFill/>
          <a:ln w="38100">
            <a:solidFill>
              <a:srgbClr val="01247D"/>
            </a:solidFill>
            <a:round/>
            <a:headEnd/>
            <a:tailEnd/>
          </a:ln>
          <a:effectLst/>
        </p:spPr>
        <p:txBody>
          <a:bodyPr wrap="none" anchor="ctr"/>
          <a:lstStyle/>
          <a:p>
            <a:endParaRPr lang="en-US"/>
          </a:p>
        </p:txBody>
      </p:sp>
      <p:cxnSp>
        <p:nvCxnSpPr>
          <p:cNvPr id="11" name="AutoShape 17">
            <a:extLst>
              <a:ext uri="{FF2B5EF4-FFF2-40B4-BE49-F238E27FC236}">
                <a16:creationId xmlns:a16="http://schemas.microsoft.com/office/drawing/2014/main" id="{0D838774-04EF-4A31-AD97-AA341A7A800B}"/>
              </a:ext>
            </a:extLst>
          </p:cNvPr>
          <p:cNvCxnSpPr>
            <a:cxnSpLocks noChangeShapeType="1"/>
            <a:stCxn id="6" idx="1"/>
            <a:endCxn id="8" idx="5"/>
          </p:cNvCxnSpPr>
          <p:nvPr/>
        </p:nvCxnSpPr>
        <p:spPr bwMode="auto">
          <a:xfrm flipH="1" flipV="1">
            <a:off x="5355329" y="760085"/>
            <a:ext cx="343195" cy="644526"/>
          </a:xfrm>
          <a:prstGeom prst="straightConnector1">
            <a:avLst/>
          </a:prstGeom>
          <a:noFill/>
          <a:ln w="38100">
            <a:solidFill>
              <a:srgbClr val="01247D"/>
            </a:solidFill>
            <a:round/>
            <a:headEnd/>
            <a:tailEnd/>
          </a:ln>
          <a:effectLst/>
        </p:spPr>
      </p:cxnSp>
      <p:cxnSp>
        <p:nvCxnSpPr>
          <p:cNvPr id="12" name="AutoShape 18">
            <a:extLst>
              <a:ext uri="{FF2B5EF4-FFF2-40B4-BE49-F238E27FC236}">
                <a16:creationId xmlns:a16="http://schemas.microsoft.com/office/drawing/2014/main" id="{FCCB98AE-4FFF-4284-9186-DCAA76E4AE3E}"/>
              </a:ext>
            </a:extLst>
          </p:cNvPr>
          <p:cNvCxnSpPr>
            <a:cxnSpLocks noChangeShapeType="1"/>
            <a:endCxn id="9" idx="6"/>
          </p:cNvCxnSpPr>
          <p:nvPr/>
        </p:nvCxnSpPr>
        <p:spPr bwMode="auto">
          <a:xfrm flipH="1" flipV="1">
            <a:off x="4662497" y="1181100"/>
            <a:ext cx="967154" cy="266700"/>
          </a:xfrm>
          <a:prstGeom prst="straightConnector1">
            <a:avLst/>
          </a:prstGeom>
          <a:noFill/>
          <a:ln w="38100">
            <a:solidFill>
              <a:srgbClr val="01247D"/>
            </a:solidFill>
            <a:round/>
            <a:headEnd/>
            <a:tailEnd/>
          </a:ln>
          <a:effectLst/>
        </p:spPr>
      </p:cxnSp>
      <p:cxnSp>
        <p:nvCxnSpPr>
          <p:cNvPr id="13" name="AutoShape 19">
            <a:extLst>
              <a:ext uri="{FF2B5EF4-FFF2-40B4-BE49-F238E27FC236}">
                <a16:creationId xmlns:a16="http://schemas.microsoft.com/office/drawing/2014/main" id="{7C0914E2-C4EA-4F37-A106-3180065EA41E}"/>
              </a:ext>
            </a:extLst>
          </p:cNvPr>
          <p:cNvCxnSpPr>
            <a:cxnSpLocks noChangeShapeType="1"/>
            <a:stCxn id="6" idx="0"/>
            <a:endCxn id="10" idx="3"/>
          </p:cNvCxnSpPr>
          <p:nvPr/>
        </p:nvCxnSpPr>
        <p:spPr bwMode="auto">
          <a:xfrm flipH="1" flipV="1">
            <a:off x="6163741" y="683885"/>
            <a:ext cx="1009802" cy="459116"/>
          </a:xfrm>
          <a:prstGeom prst="straightConnector1">
            <a:avLst/>
          </a:prstGeom>
          <a:noFill/>
          <a:ln w="38100">
            <a:solidFill>
              <a:srgbClr val="01247D"/>
            </a:solidFill>
            <a:round/>
            <a:headEnd/>
            <a:tailEnd/>
          </a:ln>
          <a:effectLst/>
        </p:spPr>
      </p:cxnSp>
      <p:sp>
        <p:nvSpPr>
          <p:cNvPr id="14" name="Text Box 35">
            <a:extLst>
              <a:ext uri="{FF2B5EF4-FFF2-40B4-BE49-F238E27FC236}">
                <a16:creationId xmlns:a16="http://schemas.microsoft.com/office/drawing/2014/main" id="{2F2D9BFC-2AB8-43AF-8EAC-44A899034963}"/>
              </a:ext>
            </a:extLst>
          </p:cNvPr>
          <p:cNvSpPr txBox="1">
            <a:spLocks noChangeArrowheads="1"/>
          </p:cNvSpPr>
          <p:nvPr/>
        </p:nvSpPr>
        <p:spPr bwMode="auto">
          <a:xfrm>
            <a:off x="3134101" y="2971801"/>
            <a:ext cx="1369286" cy="523220"/>
          </a:xfrm>
          <a:prstGeom prst="rect">
            <a:avLst/>
          </a:prstGeom>
          <a:noFill/>
          <a:ln w="38100">
            <a:solidFill>
              <a:schemeClr val="hlink"/>
            </a:solidFill>
            <a:miter lim="800000"/>
            <a:headEnd/>
            <a:tailEnd/>
          </a:ln>
          <a:effectLst/>
        </p:spPr>
        <p:txBody>
          <a:bodyPr wrap="none">
            <a:spAutoFit/>
          </a:bodyPr>
          <a:lstStyle/>
          <a:p>
            <a:r>
              <a:rPr lang="en-US" sz="2800" dirty="0">
                <a:solidFill>
                  <a:schemeClr val="hlink"/>
                </a:solidFill>
                <a:effectLst>
                  <a:outerShdw blurRad="38100" dist="38100" dir="2700000" algn="tl">
                    <a:srgbClr val="C0C0C0"/>
                  </a:outerShdw>
                </a:effectLst>
              </a:rPr>
              <a:t>Fulltime</a:t>
            </a:r>
          </a:p>
        </p:txBody>
      </p:sp>
      <p:sp>
        <p:nvSpPr>
          <p:cNvPr id="15" name="Text Box 36">
            <a:extLst>
              <a:ext uri="{FF2B5EF4-FFF2-40B4-BE49-F238E27FC236}">
                <a16:creationId xmlns:a16="http://schemas.microsoft.com/office/drawing/2014/main" id="{331632CB-FF23-4351-B9DE-807DEA335AFA}"/>
              </a:ext>
            </a:extLst>
          </p:cNvPr>
          <p:cNvSpPr txBox="1">
            <a:spLocks noChangeArrowheads="1"/>
          </p:cNvSpPr>
          <p:nvPr/>
        </p:nvSpPr>
        <p:spPr bwMode="auto">
          <a:xfrm>
            <a:off x="7914953" y="3048000"/>
            <a:ext cx="1501052" cy="523220"/>
          </a:xfrm>
          <a:prstGeom prst="rect">
            <a:avLst/>
          </a:prstGeom>
          <a:noFill/>
          <a:ln w="38100">
            <a:solidFill>
              <a:schemeClr val="hlink"/>
            </a:solidFill>
            <a:miter lim="800000"/>
            <a:headEnd/>
            <a:tailEnd/>
          </a:ln>
          <a:effectLst/>
        </p:spPr>
        <p:txBody>
          <a:bodyPr wrap="none">
            <a:spAutoFit/>
          </a:bodyPr>
          <a:lstStyle/>
          <a:p>
            <a:r>
              <a:rPr lang="en-US" sz="2800" dirty="0" err="1">
                <a:solidFill>
                  <a:schemeClr val="hlink"/>
                </a:solidFill>
                <a:effectLst>
                  <a:outerShdw blurRad="38100" dist="38100" dir="2700000" algn="tl">
                    <a:srgbClr val="C0C0C0"/>
                  </a:outerShdw>
                </a:effectLst>
              </a:rPr>
              <a:t>PartTime</a:t>
            </a:r>
            <a:endParaRPr lang="en-US" sz="2800" dirty="0">
              <a:solidFill>
                <a:schemeClr val="hlink"/>
              </a:solidFill>
              <a:effectLst>
                <a:outerShdw blurRad="38100" dist="38100" dir="2700000" algn="tl">
                  <a:srgbClr val="C0C0C0"/>
                </a:outerShdw>
              </a:effectLst>
            </a:endParaRPr>
          </a:p>
        </p:txBody>
      </p:sp>
      <p:sp>
        <p:nvSpPr>
          <p:cNvPr id="16" name="Text Box 37">
            <a:extLst>
              <a:ext uri="{FF2B5EF4-FFF2-40B4-BE49-F238E27FC236}">
                <a16:creationId xmlns:a16="http://schemas.microsoft.com/office/drawing/2014/main" id="{DEF80F8A-CC68-43A1-AEFA-C72D6829DC04}"/>
              </a:ext>
            </a:extLst>
          </p:cNvPr>
          <p:cNvSpPr txBox="1">
            <a:spLocks noChangeArrowheads="1"/>
          </p:cNvSpPr>
          <p:nvPr/>
        </p:nvSpPr>
        <p:spPr bwMode="auto">
          <a:xfrm>
            <a:off x="1917986" y="2583696"/>
            <a:ext cx="980910" cy="369332"/>
          </a:xfrm>
          <a:prstGeom prst="rect">
            <a:avLst/>
          </a:prstGeom>
          <a:noFill/>
          <a:ln w="12700">
            <a:noFill/>
            <a:miter lim="800000"/>
            <a:headEnd/>
            <a:tailEnd/>
          </a:ln>
          <a:effectLst/>
        </p:spPr>
        <p:txBody>
          <a:bodyPr wrap="none">
            <a:spAutoFit/>
          </a:bodyPr>
          <a:lstStyle/>
          <a:p>
            <a:r>
              <a:rPr lang="en-US" sz="1800" dirty="0">
                <a:solidFill>
                  <a:srgbClr val="01247D"/>
                </a:solidFill>
              </a:rPr>
              <a:t>Program</a:t>
            </a:r>
          </a:p>
        </p:txBody>
      </p:sp>
      <p:sp>
        <p:nvSpPr>
          <p:cNvPr id="17" name="Oval 38">
            <a:extLst>
              <a:ext uri="{FF2B5EF4-FFF2-40B4-BE49-F238E27FC236}">
                <a16:creationId xmlns:a16="http://schemas.microsoft.com/office/drawing/2014/main" id="{E6D0C87E-3F7B-4595-9512-FF22B634D034}"/>
              </a:ext>
            </a:extLst>
          </p:cNvPr>
          <p:cNvSpPr>
            <a:spLocks noChangeArrowheads="1"/>
          </p:cNvSpPr>
          <p:nvPr/>
        </p:nvSpPr>
        <p:spPr bwMode="auto">
          <a:xfrm>
            <a:off x="1827228" y="2514600"/>
            <a:ext cx="1059223" cy="533400"/>
          </a:xfrm>
          <a:prstGeom prst="ellipse">
            <a:avLst/>
          </a:prstGeom>
          <a:noFill/>
          <a:ln w="38100">
            <a:solidFill>
              <a:srgbClr val="01247D"/>
            </a:solidFill>
            <a:round/>
            <a:headEnd/>
            <a:tailEnd/>
          </a:ln>
          <a:effectLst/>
        </p:spPr>
        <p:txBody>
          <a:bodyPr wrap="none" anchor="ctr"/>
          <a:lstStyle/>
          <a:p>
            <a:endParaRPr lang="en-US"/>
          </a:p>
        </p:txBody>
      </p:sp>
      <p:sp>
        <p:nvSpPr>
          <p:cNvPr id="18" name="Text Box 39">
            <a:extLst>
              <a:ext uri="{FF2B5EF4-FFF2-40B4-BE49-F238E27FC236}">
                <a16:creationId xmlns:a16="http://schemas.microsoft.com/office/drawing/2014/main" id="{8DDC71B8-9F97-4A5F-A939-2ECCB9220772}"/>
              </a:ext>
            </a:extLst>
          </p:cNvPr>
          <p:cNvSpPr txBox="1">
            <a:spLocks noChangeArrowheads="1"/>
          </p:cNvSpPr>
          <p:nvPr/>
        </p:nvSpPr>
        <p:spPr bwMode="auto">
          <a:xfrm>
            <a:off x="2819043" y="2182813"/>
            <a:ext cx="934871" cy="369332"/>
          </a:xfrm>
          <a:prstGeom prst="rect">
            <a:avLst/>
          </a:prstGeom>
          <a:noFill/>
          <a:ln w="12700">
            <a:noFill/>
            <a:miter lim="800000"/>
            <a:headEnd/>
            <a:tailEnd/>
          </a:ln>
          <a:effectLst/>
        </p:spPr>
        <p:txBody>
          <a:bodyPr wrap="none">
            <a:spAutoFit/>
          </a:bodyPr>
          <a:lstStyle/>
          <a:p>
            <a:r>
              <a:rPr lang="en-US" dirty="0">
                <a:solidFill>
                  <a:srgbClr val="01247D"/>
                </a:solidFill>
              </a:rPr>
              <a:t>Support</a:t>
            </a:r>
            <a:endParaRPr lang="en-US" sz="1800" dirty="0">
              <a:solidFill>
                <a:srgbClr val="01247D"/>
              </a:solidFill>
            </a:endParaRPr>
          </a:p>
        </p:txBody>
      </p:sp>
      <p:sp>
        <p:nvSpPr>
          <p:cNvPr id="19" name="Oval 40">
            <a:extLst>
              <a:ext uri="{FF2B5EF4-FFF2-40B4-BE49-F238E27FC236}">
                <a16:creationId xmlns:a16="http://schemas.microsoft.com/office/drawing/2014/main" id="{B26272A2-D857-4A72-AF2C-D94290508067}"/>
              </a:ext>
            </a:extLst>
          </p:cNvPr>
          <p:cNvSpPr>
            <a:spLocks noChangeArrowheads="1"/>
          </p:cNvSpPr>
          <p:nvPr/>
        </p:nvSpPr>
        <p:spPr bwMode="auto">
          <a:xfrm>
            <a:off x="2816112" y="2057400"/>
            <a:ext cx="1195754" cy="685800"/>
          </a:xfrm>
          <a:prstGeom prst="ellipse">
            <a:avLst/>
          </a:prstGeom>
          <a:noFill/>
          <a:ln w="38100">
            <a:solidFill>
              <a:srgbClr val="01247D"/>
            </a:solidFill>
            <a:round/>
            <a:headEnd/>
            <a:tailEnd/>
          </a:ln>
          <a:effectLst/>
        </p:spPr>
        <p:txBody>
          <a:bodyPr wrap="none" anchor="ctr"/>
          <a:lstStyle/>
          <a:p>
            <a:endParaRPr lang="en-US"/>
          </a:p>
        </p:txBody>
      </p:sp>
      <p:sp>
        <p:nvSpPr>
          <p:cNvPr id="20" name="Text Box 41">
            <a:extLst>
              <a:ext uri="{FF2B5EF4-FFF2-40B4-BE49-F238E27FC236}">
                <a16:creationId xmlns:a16="http://schemas.microsoft.com/office/drawing/2014/main" id="{E166822A-4F7B-4BB4-BCDF-3A2C1D60855D}"/>
              </a:ext>
            </a:extLst>
          </p:cNvPr>
          <p:cNvSpPr txBox="1">
            <a:spLocks noChangeArrowheads="1"/>
          </p:cNvSpPr>
          <p:nvPr/>
        </p:nvSpPr>
        <p:spPr bwMode="auto">
          <a:xfrm>
            <a:off x="7576450" y="2411412"/>
            <a:ext cx="741870" cy="369332"/>
          </a:xfrm>
          <a:prstGeom prst="rect">
            <a:avLst/>
          </a:prstGeom>
          <a:noFill/>
          <a:ln w="12700">
            <a:noFill/>
            <a:miter lim="800000"/>
            <a:headEnd/>
            <a:tailEnd/>
          </a:ln>
          <a:effectLst/>
        </p:spPr>
        <p:txBody>
          <a:bodyPr wrap="none">
            <a:spAutoFit/>
          </a:bodyPr>
          <a:lstStyle/>
          <a:p>
            <a:r>
              <a:rPr lang="en-US" sz="1800" dirty="0">
                <a:solidFill>
                  <a:srgbClr val="01247D"/>
                </a:solidFill>
              </a:rPr>
              <a:t>Office</a:t>
            </a:r>
          </a:p>
        </p:txBody>
      </p:sp>
      <p:sp>
        <p:nvSpPr>
          <p:cNvPr id="21" name="Oval 42">
            <a:extLst>
              <a:ext uri="{FF2B5EF4-FFF2-40B4-BE49-F238E27FC236}">
                <a16:creationId xmlns:a16="http://schemas.microsoft.com/office/drawing/2014/main" id="{03BAF6C6-F93E-4B27-878A-E0FAEDA111CA}"/>
              </a:ext>
            </a:extLst>
          </p:cNvPr>
          <p:cNvSpPr>
            <a:spLocks noChangeArrowheads="1"/>
          </p:cNvSpPr>
          <p:nvPr/>
        </p:nvSpPr>
        <p:spPr bwMode="auto">
          <a:xfrm>
            <a:off x="7528091" y="2285999"/>
            <a:ext cx="844062" cy="533400"/>
          </a:xfrm>
          <a:prstGeom prst="ellipse">
            <a:avLst/>
          </a:prstGeom>
          <a:noFill/>
          <a:ln w="38100">
            <a:solidFill>
              <a:srgbClr val="01247D"/>
            </a:solidFill>
            <a:round/>
            <a:headEnd/>
            <a:tailEnd/>
          </a:ln>
          <a:effectLst/>
        </p:spPr>
        <p:txBody>
          <a:bodyPr wrap="none" anchor="ctr"/>
          <a:lstStyle/>
          <a:p>
            <a:endParaRPr lang="en-US"/>
          </a:p>
        </p:txBody>
      </p:sp>
      <p:sp>
        <p:nvSpPr>
          <p:cNvPr id="22" name="Text Box 43">
            <a:extLst>
              <a:ext uri="{FF2B5EF4-FFF2-40B4-BE49-F238E27FC236}">
                <a16:creationId xmlns:a16="http://schemas.microsoft.com/office/drawing/2014/main" id="{F0950004-AF76-4FE7-9815-065016B4998C}"/>
              </a:ext>
            </a:extLst>
          </p:cNvPr>
          <p:cNvSpPr txBox="1">
            <a:spLocks noChangeArrowheads="1"/>
          </p:cNvSpPr>
          <p:nvPr/>
        </p:nvSpPr>
        <p:spPr bwMode="auto">
          <a:xfrm>
            <a:off x="8430768" y="1954212"/>
            <a:ext cx="607667" cy="369332"/>
          </a:xfrm>
          <a:prstGeom prst="rect">
            <a:avLst/>
          </a:prstGeom>
          <a:noFill/>
          <a:ln w="12700">
            <a:noFill/>
            <a:miter lim="800000"/>
            <a:headEnd/>
            <a:tailEnd/>
          </a:ln>
          <a:effectLst/>
        </p:spPr>
        <p:txBody>
          <a:bodyPr wrap="none">
            <a:spAutoFit/>
          </a:bodyPr>
          <a:lstStyle/>
          <a:p>
            <a:r>
              <a:rPr lang="en-US" sz="1800" dirty="0">
                <a:solidFill>
                  <a:srgbClr val="01247D"/>
                </a:solidFill>
              </a:rPr>
              <a:t>Fees</a:t>
            </a:r>
          </a:p>
        </p:txBody>
      </p:sp>
      <p:sp>
        <p:nvSpPr>
          <p:cNvPr id="23" name="Oval 44">
            <a:extLst>
              <a:ext uri="{FF2B5EF4-FFF2-40B4-BE49-F238E27FC236}">
                <a16:creationId xmlns:a16="http://schemas.microsoft.com/office/drawing/2014/main" id="{278629F5-8BFC-4640-9A7D-5857BBD51508}"/>
              </a:ext>
            </a:extLst>
          </p:cNvPr>
          <p:cNvSpPr>
            <a:spLocks noChangeArrowheads="1"/>
          </p:cNvSpPr>
          <p:nvPr/>
        </p:nvSpPr>
        <p:spPr bwMode="auto">
          <a:xfrm>
            <a:off x="8301814" y="1828799"/>
            <a:ext cx="1195754" cy="685800"/>
          </a:xfrm>
          <a:prstGeom prst="ellipse">
            <a:avLst/>
          </a:prstGeom>
          <a:noFill/>
          <a:ln w="38100">
            <a:solidFill>
              <a:srgbClr val="01247D"/>
            </a:solidFill>
            <a:round/>
            <a:headEnd/>
            <a:tailEnd/>
          </a:ln>
          <a:effectLst/>
        </p:spPr>
        <p:txBody>
          <a:bodyPr wrap="none" anchor="ctr"/>
          <a:lstStyle/>
          <a:p>
            <a:endParaRPr lang="en-US"/>
          </a:p>
        </p:txBody>
      </p:sp>
      <p:cxnSp>
        <p:nvCxnSpPr>
          <p:cNvPr id="24" name="AutoShape 45">
            <a:extLst>
              <a:ext uri="{FF2B5EF4-FFF2-40B4-BE49-F238E27FC236}">
                <a16:creationId xmlns:a16="http://schemas.microsoft.com/office/drawing/2014/main" id="{583E872C-0039-4B51-8312-51F601F6D75F}"/>
              </a:ext>
            </a:extLst>
          </p:cNvPr>
          <p:cNvCxnSpPr>
            <a:cxnSpLocks noChangeShapeType="1"/>
            <a:stCxn id="17" idx="5"/>
            <a:endCxn id="14" idx="1"/>
          </p:cNvCxnSpPr>
          <p:nvPr/>
        </p:nvCxnSpPr>
        <p:spPr bwMode="auto">
          <a:xfrm>
            <a:off x="2731331" y="2969885"/>
            <a:ext cx="402770" cy="263526"/>
          </a:xfrm>
          <a:prstGeom prst="straightConnector1">
            <a:avLst/>
          </a:prstGeom>
          <a:noFill/>
          <a:ln w="12700">
            <a:solidFill>
              <a:schemeClr val="tx1"/>
            </a:solidFill>
            <a:round/>
            <a:headEnd/>
            <a:tailEnd/>
          </a:ln>
          <a:effectLst/>
        </p:spPr>
      </p:cxnSp>
      <p:cxnSp>
        <p:nvCxnSpPr>
          <p:cNvPr id="25" name="AutoShape 46">
            <a:extLst>
              <a:ext uri="{FF2B5EF4-FFF2-40B4-BE49-F238E27FC236}">
                <a16:creationId xmlns:a16="http://schemas.microsoft.com/office/drawing/2014/main" id="{1E776DAA-B103-4296-97B3-377DCCEDB35E}"/>
              </a:ext>
            </a:extLst>
          </p:cNvPr>
          <p:cNvCxnSpPr>
            <a:cxnSpLocks noChangeShapeType="1"/>
            <a:stCxn id="19" idx="4"/>
            <a:endCxn id="14" idx="0"/>
          </p:cNvCxnSpPr>
          <p:nvPr/>
        </p:nvCxnSpPr>
        <p:spPr bwMode="auto">
          <a:xfrm>
            <a:off x="3413989" y="2743200"/>
            <a:ext cx="404755" cy="228601"/>
          </a:xfrm>
          <a:prstGeom prst="straightConnector1">
            <a:avLst/>
          </a:prstGeom>
          <a:noFill/>
          <a:ln w="12700">
            <a:solidFill>
              <a:schemeClr val="tx1"/>
            </a:solidFill>
            <a:round/>
            <a:headEnd/>
            <a:tailEnd/>
          </a:ln>
          <a:effectLst/>
        </p:spPr>
      </p:cxnSp>
      <p:cxnSp>
        <p:nvCxnSpPr>
          <p:cNvPr id="26" name="AutoShape 47">
            <a:extLst>
              <a:ext uri="{FF2B5EF4-FFF2-40B4-BE49-F238E27FC236}">
                <a16:creationId xmlns:a16="http://schemas.microsoft.com/office/drawing/2014/main" id="{301816C9-7603-4660-AA63-7974F0BF7994}"/>
              </a:ext>
            </a:extLst>
          </p:cNvPr>
          <p:cNvCxnSpPr>
            <a:cxnSpLocks noChangeShapeType="1"/>
            <a:stCxn id="21" idx="4"/>
            <a:endCxn id="15" idx="0"/>
          </p:cNvCxnSpPr>
          <p:nvPr/>
        </p:nvCxnSpPr>
        <p:spPr bwMode="auto">
          <a:xfrm>
            <a:off x="7950122" y="2819399"/>
            <a:ext cx="715357" cy="228601"/>
          </a:xfrm>
          <a:prstGeom prst="straightConnector1">
            <a:avLst/>
          </a:prstGeom>
          <a:noFill/>
          <a:ln w="12700">
            <a:solidFill>
              <a:schemeClr val="tx1"/>
            </a:solidFill>
            <a:round/>
            <a:headEnd/>
            <a:tailEnd/>
          </a:ln>
          <a:effectLst/>
        </p:spPr>
      </p:cxnSp>
      <p:cxnSp>
        <p:nvCxnSpPr>
          <p:cNvPr id="27" name="AutoShape 48">
            <a:extLst>
              <a:ext uri="{FF2B5EF4-FFF2-40B4-BE49-F238E27FC236}">
                <a16:creationId xmlns:a16="http://schemas.microsoft.com/office/drawing/2014/main" id="{C76844AC-AC27-483D-A427-7FFFB0D5DCED}"/>
              </a:ext>
            </a:extLst>
          </p:cNvPr>
          <p:cNvCxnSpPr>
            <a:cxnSpLocks noChangeShapeType="1"/>
            <a:stCxn id="23" idx="4"/>
            <a:endCxn id="15" idx="0"/>
          </p:cNvCxnSpPr>
          <p:nvPr/>
        </p:nvCxnSpPr>
        <p:spPr bwMode="auto">
          <a:xfrm flipH="1">
            <a:off x="8665479" y="2514599"/>
            <a:ext cx="234212" cy="533401"/>
          </a:xfrm>
          <a:prstGeom prst="straightConnector1">
            <a:avLst/>
          </a:prstGeom>
          <a:noFill/>
          <a:ln w="12700">
            <a:solidFill>
              <a:schemeClr val="tx1"/>
            </a:solidFill>
            <a:round/>
            <a:headEnd/>
            <a:tailEnd/>
          </a:ln>
          <a:effectLst/>
        </p:spPr>
      </p:cxnSp>
      <p:sp>
        <p:nvSpPr>
          <p:cNvPr id="28" name="Text Box 49">
            <a:extLst>
              <a:ext uri="{FF2B5EF4-FFF2-40B4-BE49-F238E27FC236}">
                <a16:creationId xmlns:a16="http://schemas.microsoft.com/office/drawing/2014/main" id="{55A43078-CF97-497F-90A0-177B63934B37}"/>
              </a:ext>
            </a:extLst>
          </p:cNvPr>
          <p:cNvSpPr txBox="1">
            <a:spLocks noChangeArrowheads="1"/>
          </p:cNvSpPr>
          <p:nvPr/>
        </p:nvSpPr>
        <p:spPr bwMode="auto">
          <a:xfrm>
            <a:off x="5686801" y="2286001"/>
            <a:ext cx="373820" cy="523220"/>
          </a:xfrm>
          <a:prstGeom prst="rect">
            <a:avLst/>
          </a:prstGeom>
          <a:noFill/>
          <a:ln w="12700">
            <a:noFill/>
            <a:miter lim="800000"/>
            <a:headEnd/>
            <a:tailEnd/>
          </a:ln>
          <a:effectLst/>
        </p:spPr>
        <p:txBody>
          <a:bodyPr wrap="none">
            <a:spAutoFit/>
          </a:bodyPr>
          <a:lstStyle/>
          <a:p>
            <a:r>
              <a:rPr lang="en-US" sz="2800">
                <a:solidFill>
                  <a:srgbClr val="01247D"/>
                </a:solidFill>
              </a:rPr>
              <a:t>d</a:t>
            </a:r>
          </a:p>
        </p:txBody>
      </p:sp>
      <p:sp>
        <p:nvSpPr>
          <p:cNvPr id="29" name="Oval 50">
            <a:extLst>
              <a:ext uri="{FF2B5EF4-FFF2-40B4-BE49-F238E27FC236}">
                <a16:creationId xmlns:a16="http://schemas.microsoft.com/office/drawing/2014/main" id="{51ECCE63-6291-4637-A602-CE58BFDF75F9}"/>
              </a:ext>
            </a:extLst>
          </p:cNvPr>
          <p:cNvSpPr>
            <a:spLocks noChangeArrowheads="1"/>
          </p:cNvSpPr>
          <p:nvPr/>
        </p:nvSpPr>
        <p:spPr bwMode="auto">
          <a:xfrm>
            <a:off x="5629651" y="2286000"/>
            <a:ext cx="492369" cy="533400"/>
          </a:xfrm>
          <a:prstGeom prst="ellipse">
            <a:avLst/>
          </a:prstGeom>
          <a:noFill/>
          <a:ln w="38100">
            <a:solidFill>
              <a:srgbClr val="01247D"/>
            </a:solidFill>
            <a:round/>
            <a:headEnd/>
            <a:tailEnd/>
          </a:ln>
          <a:effectLst/>
        </p:spPr>
        <p:txBody>
          <a:bodyPr wrap="none" anchor="ctr"/>
          <a:lstStyle/>
          <a:p>
            <a:endParaRPr lang="en-US"/>
          </a:p>
        </p:txBody>
      </p:sp>
      <p:cxnSp>
        <p:nvCxnSpPr>
          <p:cNvPr id="30" name="AutoShape 51">
            <a:extLst>
              <a:ext uri="{FF2B5EF4-FFF2-40B4-BE49-F238E27FC236}">
                <a16:creationId xmlns:a16="http://schemas.microsoft.com/office/drawing/2014/main" id="{15E1149E-F71C-4985-9EC2-BB165D8D0440}"/>
              </a:ext>
            </a:extLst>
          </p:cNvPr>
          <p:cNvCxnSpPr>
            <a:cxnSpLocks noChangeShapeType="1"/>
            <a:stCxn id="6" idx="2"/>
            <a:endCxn id="29" idx="0"/>
          </p:cNvCxnSpPr>
          <p:nvPr/>
        </p:nvCxnSpPr>
        <p:spPr bwMode="auto">
          <a:xfrm flipH="1">
            <a:off x="5875836" y="1666221"/>
            <a:ext cx="1297707" cy="619779"/>
          </a:xfrm>
          <a:prstGeom prst="straightConnector1">
            <a:avLst/>
          </a:prstGeom>
          <a:noFill/>
          <a:ln w="12700">
            <a:solidFill>
              <a:schemeClr val="tx1"/>
            </a:solidFill>
            <a:round/>
            <a:headEnd/>
            <a:tailEnd/>
          </a:ln>
          <a:effectLst/>
        </p:spPr>
      </p:cxnSp>
      <p:cxnSp>
        <p:nvCxnSpPr>
          <p:cNvPr id="31" name="AutoShape 52">
            <a:extLst>
              <a:ext uri="{FF2B5EF4-FFF2-40B4-BE49-F238E27FC236}">
                <a16:creationId xmlns:a16="http://schemas.microsoft.com/office/drawing/2014/main" id="{AA4208DE-7BA1-429F-9A93-813D353B6202}"/>
              </a:ext>
            </a:extLst>
          </p:cNvPr>
          <p:cNvCxnSpPr>
            <a:cxnSpLocks noChangeShapeType="1"/>
            <a:stCxn id="14" idx="3"/>
            <a:endCxn id="29" idx="3"/>
          </p:cNvCxnSpPr>
          <p:nvPr/>
        </p:nvCxnSpPr>
        <p:spPr bwMode="auto">
          <a:xfrm flipV="1">
            <a:off x="4503387" y="2741285"/>
            <a:ext cx="1198370" cy="492126"/>
          </a:xfrm>
          <a:prstGeom prst="straightConnector1">
            <a:avLst/>
          </a:prstGeom>
          <a:noFill/>
          <a:ln w="12700">
            <a:solidFill>
              <a:schemeClr val="tx1"/>
            </a:solidFill>
            <a:round/>
            <a:headEnd/>
            <a:tailEnd/>
          </a:ln>
          <a:effectLst/>
        </p:spPr>
      </p:cxnSp>
      <p:cxnSp>
        <p:nvCxnSpPr>
          <p:cNvPr id="32" name="AutoShape 53">
            <a:extLst>
              <a:ext uri="{FF2B5EF4-FFF2-40B4-BE49-F238E27FC236}">
                <a16:creationId xmlns:a16="http://schemas.microsoft.com/office/drawing/2014/main" id="{DBA06E73-2B7F-4A08-996C-5F380702A8B5}"/>
              </a:ext>
            </a:extLst>
          </p:cNvPr>
          <p:cNvCxnSpPr>
            <a:cxnSpLocks noChangeShapeType="1"/>
            <a:endCxn id="15" idx="1"/>
          </p:cNvCxnSpPr>
          <p:nvPr/>
        </p:nvCxnSpPr>
        <p:spPr bwMode="auto">
          <a:xfrm>
            <a:off x="6051681" y="2743200"/>
            <a:ext cx="1863272" cy="566410"/>
          </a:xfrm>
          <a:prstGeom prst="straightConnector1">
            <a:avLst/>
          </a:prstGeom>
          <a:noFill/>
          <a:ln w="12700">
            <a:solidFill>
              <a:schemeClr val="tx1"/>
            </a:solidFill>
            <a:round/>
            <a:headEnd/>
            <a:tailEnd/>
          </a:ln>
          <a:effectLst/>
        </p:spPr>
      </p:cxnSp>
      <p:sp>
        <p:nvSpPr>
          <p:cNvPr id="33" name="AutoShape 54">
            <a:extLst>
              <a:ext uri="{FF2B5EF4-FFF2-40B4-BE49-F238E27FC236}">
                <a16:creationId xmlns:a16="http://schemas.microsoft.com/office/drawing/2014/main" id="{26E61244-20C2-4B67-9301-7030489EAE91}"/>
              </a:ext>
            </a:extLst>
          </p:cNvPr>
          <p:cNvSpPr>
            <a:spLocks/>
          </p:cNvSpPr>
          <p:nvPr/>
        </p:nvSpPr>
        <p:spPr bwMode="auto">
          <a:xfrm rot="-1179626">
            <a:off x="4363559" y="2895600"/>
            <a:ext cx="351692" cy="342900"/>
          </a:xfrm>
          <a:prstGeom prst="leftBracket">
            <a:avLst>
              <a:gd name="adj" fmla="val 43750"/>
            </a:avLst>
          </a:prstGeom>
          <a:noFill/>
          <a:ln w="12700">
            <a:solidFill>
              <a:schemeClr val="tx1"/>
            </a:solidFill>
            <a:round/>
            <a:headEnd/>
            <a:tailEnd/>
          </a:ln>
          <a:effectLst/>
        </p:spPr>
        <p:txBody>
          <a:bodyPr wrap="none" anchor="ctr"/>
          <a:lstStyle/>
          <a:p>
            <a:endParaRPr lang="en-US"/>
          </a:p>
        </p:txBody>
      </p:sp>
      <p:sp>
        <p:nvSpPr>
          <p:cNvPr id="34" name="AutoShape 56">
            <a:extLst>
              <a:ext uri="{FF2B5EF4-FFF2-40B4-BE49-F238E27FC236}">
                <a16:creationId xmlns:a16="http://schemas.microsoft.com/office/drawing/2014/main" id="{9286D7F6-B5BA-4AAC-96E7-0A881205F289}"/>
              </a:ext>
            </a:extLst>
          </p:cNvPr>
          <p:cNvSpPr>
            <a:spLocks/>
          </p:cNvSpPr>
          <p:nvPr/>
        </p:nvSpPr>
        <p:spPr bwMode="auto">
          <a:xfrm rot="-9710489">
            <a:off x="6907866" y="2884217"/>
            <a:ext cx="351692" cy="342900"/>
          </a:xfrm>
          <a:prstGeom prst="leftBracket">
            <a:avLst>
              <a:gd name="adj" fmla="val 43750"/>
            </a:avLst>
          </a:prstGeom>
          <a:noFill/>
          <a:ln w="12700">
            <a:solidFill>
              <a:schemeClr val="tx1"/>
            </a:solidFill>
            <a:round/>
            <a:headEnd/>
            <a:tailEnd/>
          </a:ln>
          <a:effectLst/>
        </p:spPr>
        <p:txBody>
          <a:bodyPr wrap="none" anchor="ctr"/>
          <a:lstStyle/>
          <a:p>
            <a:endParaRPr lang="en-US"/>
          </a:p>
        </p:txBody>
      </p:sp>
      <p:sp>
        <p:nvSpPr>
          <p:cNvPr id="36" name="TextBox 35">
            <a:extLst>
              <a:ext uri="{FF2B5EF4-FFF2-40B4-BE49-F238E27FC236}">
                <a16:creationId xmlns:a16="http://schemas.microsoft.com/office/drawing/2014/main" id="{F270564E-AD73-4000-B644-B4578E1F7AA3}"/>
              </a:ext>
            </a:extLst>
          </p:cNvPr>
          <p:cNvSpPr txBox="1"/>
          <p:nvPr/>
        </p:nvSpPr>
        <p:spPr>
          <a:xfrm>
            <a:off x="1180869" y="4782363"/>
            <a:ext cx="2435497" cy="369332"/>
          </a:xfrm>
          <a:prstGeom prst="rect">
            <a:avLst/>
          </a:prstGeom>
          <a:noFill/>
        </p:spPr>
        <p:txBody>
          <a:bodyPr wrap="square" rtlCol="0">
            <a:spAutoFit/>
          </a:bodyPr>
          <a:lstStyle/>
          <a:p>
            <a:r>
              <a:rPr lang="en-US" dirty="0"/>
              <a:t>REGISTERED STUDENT</a:t>
            </a:r>
          </a:p>
        </p:txBody>
      </p:sp>
      <p:sp>
        <p:nvSpPr>
          <p:cNvPr id="37" name="TextBox 36">
            <a:extLst>
              <a:ext uri="{FF2B5EF4-FFF2-40B4-BE49-F238E27FC236}">
                <a16:creationId xmlns:a16="http://schemas.microsoft.com/office/drawing/2014/main" id="{21499554-E8F4-4D25-94C7-75C70A5C9644}"/>
              </a:ext>
            </a:extLst>
          </p:cNvPr>
          <p:cNvSpPr txBox="1"/>
          <p:nvPr/>
        </p:nvSpPr>
        <p:spPr>
          <a:xfrm>
            <a:off x="1278005" y="5161934"/>
            <a:ext cx="721240" cy="369332"/>
          </a:xfrm>
          <a:prstGeom prst="rect">
            <a:avLst/>
          </a:prstGeom>
          <a:noFill/>
          <a:ln>
            <a:solidFill>
              <a:schemeClr val="tx1"/>
            </a:solidFill>
          </a:ln>
        </p:spPr>
        <p:txBody>
          <a:bodyPr wrap="square" rtlCol="0">
            <a:spAutoFit/>
          </a:bodyPr>
          <a:lstStyle/>
          <a:p>
            <a:r>
              <a:rPr lang="en-US" u="sng" dirty="0"/>
              <a:t>SID</a:t>
            </a:r>
          </a:p>
        </p:txBody>
      </p:sp>
      <p:sp>
        <p:nvSpPr>
          <p:cNvPr id="38" name="TextBox 37">
            <a:extLst>
              <a:ext uri="{FF2B5EF4-FFF2-40B4-BE49-F238E27FC236}">
                <a16:creationId xmlns:a16="http://schemas.microsoft.com/office/drawing/2014/main" id="{7E794956-0AD1-4878-9C40-AB28E5E471FB}"/>
              </a:ext>
            </a:extLst>
          </p:cNvPr>
          <p:cNvSpPr txBox="1"/>
          <p:nvPr/>
        </p:nvSpPr>
        <p:spPr>
          <a:xfrm>
            <a:off x="2022799" y="5161934"/>
            <a:ext cx="963169" cy="369332"/>
          </a:xfrm>
          <a:prstGeom prst="rect">
            <a:avLst/>
          </a:prstGeom>
          <a:noFill/>
          <a:ln>
            <a:solidFill>
              <a:schemeClr val="tx1"/>
            </a:solidFill>
          </a:ln>
        </p:spPr>
        <p:txBody>
          <a:bodyPr wrap="square" rtlCol="0">
            <a:spAutoFit/>
          </a:bodyPr>
          <a:lstStyle/>
          <a:p>
            <a:r>
              <a:rPr lang="en-US" dirty="0"/>
              <a:t>NAME</a:t>
            </a:r>
          </a:p>
        </p:txBody>
      </p:sp>
      <p:sp>
        <p:nvSpPr>
          <p:cNvPr id="39" name="TextBox 38">
            <a:extLst>
              <a:ext uri="{FF2B5EF4-FFF2-40B4-BE49-F238E27FC236}">
                <a16:creationId xmlns:a16="http://schemas.microsoft.com/office/drawing/2014/main" id="{A93EC522-57CA-453A-9E60-D15EEABD7A7E}"/>
              </a:ext>
            </a:extLst>
          </p:cNvPr>
          <p:cNvSpPr txBox="1"/>
          <p:nvPr/>
        </p:nvSpPr>
        <p:spPr>
          <a:xfrm>
            <a:off x="2978299" y="5158968"/>
            <a:ext cx="913763" cy="369332"/>
          </a:xfrm>
          <a:prstGeom prst="rect">
            <a:avLst/>
          </a:prstGeom>
          <a:noFill/>
          <a:ln>
            <a:solidFill>
              <a:schemeClr val="tx1"/>
            </a:solidFill>
          </a:ln>
        </p:spPr>
        <p:txBody>
          <a:bodyPr wrap="square" rtlCol="0">
            <a:spAutoFit/>
          </a:bodyPr>
          <a:lstStyle/>
          <a:p>
            <a:r>
              <a:rPr lang="en-US" dirty="0"/>
              <a:t>DOJ</a:t>
            </a:r>
          </a:p>
        </p:txBody>
      </p:sp>
      <p:sp>
        <p:nvSpPr>
          <p:cNvPr id="40" name="TextBox 39">
            <a:extLst>
              <a:ext uri="{FF2B5EF4-FFF2-40B4-BE49-F238E27FC236}">
                <a16:creationId xmlns:a16="http://schemas.microsoft.com/office/drawing/2014/main" id="{D2DF4FD7-8149-44D1-A840-8643F4E722F1}"/>
              </a:ext>
            </a:extLst>
          </p:cNvPr>
          <p:cNvSpPr txBox="1"/>
          <p:nvPr/>
        </p:nvSpPr>
        <p:spPr>
          <a:xfrm>
            <a:off x="3888658" y="5160582"/>
            <a:ext cx="700566" cy="369332"/>
          </a:xfrm>
          <a:prstGeom prst="rect">
            <a:avLst/>
          </a:prstGeom>
          <a:noFill/>
          <a:ln>
            <a:solidFill>
              <a:schemeClr val="tx1"/>
            </a:solidFill>
          </a:ln>
        </p:spPr>
        <p:txBody>
          <a:bodyPr wrap="square" rtlCol="0">
            <a:spAutoFit/>
          </a:bodyPr>
          <a:lstStyle/>
          <a:p>
            <a:r>
              <a:rPr lang="en-US" dirty="0"/>
              <a:t>F-flag</a:t>
            </a:r>
          </a:p>
        </p:txBody>
      </p:sp>
      <p:sp>
        <p:nvSpPr>
          <p:cNvPr id="41" name="TextBox 40">
            <a:extLst>
              <a:ext uri="{FF2B5EF4-FFF2-40B4-BE49-F238E27FC236}">
                <a16:creationId xmlns:a16="http://schemas.microsoft.com/office/drawing/2014/main" id="{7525F920-324B-4B47-A6C7-F3CC6A47E4A8}"/>
              </a:ext>
            </a:extLst>
          </p:cNvPr>
          <p:cNvSpPr txBox="1"/>
          <p:nvPr/>
        </p:nvSpPr>
        <p:spPr>
          <a:xfrm>
            <a:off x="4588141" y="5156936"/>
            <a:ext cx="987266" cy="369332"/>
          </a:xfrm>
          <a:prstGeom prst="rect">
            <a:avLst/>
          </a:prstGeom>
          <a:noFill/>
          <a:ln>
            <a:solidFill>
              <a:schemeClr val="tx1"/>
            </a:solidFill>
          </a:ln>
        </p:spPr>
        <p:txBody>
          <a:bodyPr wrap="square" rtlCol="0">
            <a:spAutoFit/>
          </a:bodyPr>
          <a:lstStyle/>
          <a:p>
            <a:r>
              <a:rPr lang="en-US" dirty="0"/>
              <a:t>Program</a:t>
            </a:r>
          </a:p>
        </p:txBody>
      </p:sp>
      <p:sp>
        <p:nvSpPr>
          <p:cNvPr id="42" name="TextBox 41">
            <a:extLst>
              <a:ext uri="{FF2B5EF4-FFF2-40B4-BE49-F238E27FC236}">
                <a16:creationId xmlns:a16="http://schemas.microsoft.com/office/drawing/2014/main" id="{35447DB8-59CE-4213-AD9A-023AD5216D0E}"/>
              </a:ext>
            </a:extLst>
          </p:cNvPr>
          <p:cNvSpPr txBox="1"/>
          <p:nvPr/>
        </p:nvSpPr>
        <p:spPr>
          <a:xfrm>
            <a:off x="5575064" y="5156936"/>
            <a:ext cx="1021957" cy="369332"/>
          </a:xfrm>
          <a:prstGeom prst="rect">
            <a:avLst/>
          </a:prstGeom>
          <a:noFill/>
          <a:ln>
            <a:solidFill>
              <a:schemeClr val="tx1"/>
            </a:solidFill>
          </a:ln>
        </p:spPr>
        <p:txBody>
          <a:bodyPr wrap="square" rtlCol="0">
            <a:spAutoFit/>
          </a:bodyPr>
          <a:lstStyle/>
          <a:p>
            <a:r>
              <a:rPr lang="en-US" dirty="0"/>
              <a:t>Support</a:t>
            </a:r>
          </a:p>
        </p:txBody>
      </p:sp>
      <p:sp>
        <p:nvSpPr>
          <p:cNvPr id="43" name="TextBox 42">
            <a:extLst>
              <a:ext uri="{FF2B5EF4-FFF2-40B4-BE49-F238E27FC236}">
                <a16:creationId xmlns:a16="http://schemas.microsoft.com/office/drawing/2014/main" id="{CA8944F1-9A59-4D1B-BF6F-64BB784F85C8}"/>
              </a:ext>
            </a:extLst>
          </p:cNvPr>
          <p:cNvSpPr txBox="1"/>
          <p:nvPr/>
        </p:nvSpPr>
        <p:spPr>
          <a:xfrm>
            <a:off x="6611331" y="5160582"/>
            <a:ext cx="692902" cy="369332"/>
          </a:xfrm>
          <a:prstGeom prst="rect">
            <a:avLst/>
          </a:prstGeom>
          <a:noFill/>
          <a:ln>
            <a:solidFill>
              <a:schemeClr val="tx1"/>
            </a:solidFill>
          </a:ln>
        </p:spPr>
        <p:txBody>
          <a:bodyPr wrap="square" rtlCol="0">
            <a:spAutoFit/>
          </a:bodyPr>
          <a:lstStyle/>
          <a:p>
            <a:r>
              <a:rPr lang="en-US" dirty="0" err="1"/>
              <a:t>Pflag</a:t>
            </a:r>
            <a:endParaRPr lang="en-US" dirty="0"/>
          </a:p>
        </p:txBody>
      </p:sp>
      <p:sp>
        <p:nvSpPr>
          <p:cNvPr id="44" name="TextBox 43">
            <a:extLst>
              <a:ext uri="{FF2B5EF4-FFF2-40B4-BE49-F238E27FC236}">
                <a16:creationId xmlns:a16="http://schemas.microsoft.com/office/drawing/2014/main" id="{BB962A87-58B4-40D3-9D39-52482130447D}"/>
              </a:ext>
            </a:extLst>
          </p:cNvPr>
          <p:cNvSpPr txBox="1"/>
          <p:nvPr/>
        </p:nvSpPr>
        <p:spPr>
          <a:xfrm>
            <a:off x="7293101" y="5157921"/>
            <a:ext cx="1124424" cy="369332"/>
          </a:xfrm>
          <a:prstGeom prst="rect">
            <a:avLst/>
          </a:prstGeom>
          <a:noFill/>
          <a:ln>
            <a:solidFill>
              <a:schemeClr val="tx1"/>
            </a:solidFill>
          </a:ln>
        </p:spPr>
        <p:txBody>
          <a:bodyPr wrap="square" rtlCol="0">
            <a:spAutoFit/>
          </a:bodyPr>
          <a:lstStyle/>
          <a:p>
            <a:r>
              <a:rPr lang="en-US" dirty="0"/>
              <a:t>Office</a:t>
            </a:r>
          </a:p>
        </p:txBody>
      </p:sp>
      <p:sp>
        <p:nvSpPr>
          <p:cNvPr id="45" name="TextBox 44">
            <a:extLst>
              <a:ext uri="{FF2B5EF4-FFF2-40B4-BE49-F238E27FC236}">
                <a16:creationId xmlns:a16="http://schemas.microsoft.com/office/drawing/2014/main" id="{45EAEC45-C333-4060-9319-6611E65A5636}"/>
              </a:ext>
            </a:extLst>
          </p:cNvPr>
          <p:cNvSpPr txBox="1"/>
          <p:nvPr/>
        </p:nvSpPr>
        <p:spPr>
          <a:xfrm>
            <a:off x="8418515" y="5167499"/>
            <a:ext cx="1153193" cy="369332"/>
          </a:xfrm>
          <a:prstGeom prst="rect">
            <a:avLst/>
          </a:prstGeom>
          <a:noFill/>
          <a:ln>
            <a:solidFill>
              <a:schemeClr val="tx1"/>
            </a:solidFill>
          </a:ln>
        </p:spPr>
        <p:txBody>
          <a:bodyPr wrap="square" rtlCol="0">
            <a:spAutoFit/>
          </a:bodyPr>
          <a:lstStyle/>
          <a:p>
            <a:r>
              <a:rPr lang="en-US" dirty="0"/>
              <a:t>Fees</a:t>
            </a:r>
          </a:p>
        </p:txBody>
      </p:sp>
      <p:sp>
        <p:nvSpPr>
          <p:cNvPr id="50" name="Title 1">
            <a:extLst>
              <a:ext uri="{FF2B5EF4-FFF2-40B4-BE49-F238E27FC236}">
                <a16:creationId xmlns:a16="http://schemas.microsoft.com/office/drawing/2014/main" id="{20A857B4-5709-47C8-BFAD-8E76E23EAC2C}"/>
              </a:ext>
            </a:extLst>
          </p:cNvPr>
          <p:cNvSpPr>
            <a:spLocks noGrp="1"/>
          </p:cNvSpPr>
          <p:nvPr>
            <p:ph type="title"/>
          </p:nvPr>
        </p:nvSpPr>
        <p:spPr>
          <a:xfrm>
            <a:off x="242888" y="250661"/>
            <a:ext cx="3508763" cy="1325563"/>
          </a:xfrm>
        </p:spPr>
        <p:txBody>
          <a:bodyPr/>
          <a:lstStyle/>
          <a:p>
            <a:r>
              <a:rPr lang="en-US" dirty="0"/>
              <a:t>Generalization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42BA2EE-EB81-CE43-8D09-EB6619144081}"/>
                  </a:ext>
                </a:extLst>
              </p14:cNvPr>
              <p14:cNvContentPartPr/>
              <p14:nvPr/>
            </p14:nvContentPartPr>
            <p14:xfrm>
              <a:off x="9229850" y="3278672"/>
              <a:ext cx="68760" cy="360"/>
            </p14:xfrm>
          </p:contentPart>
        </mc:Choice>
        <mc:Fallback>
          <p:pic>
            <p:nvPicPr>
              <p:cNvPr id="2" name="Ink 1">
                <a:extLst>
                  <a:ext uri="{FF2B5EF4-FFF2-40B4-BE49-F238E27FC236}">
                    <a16:creationId xmlns:a16="http://schemas.microsoft.com/office/drawing/2014/main" id="{042BA2EE-EB81-CE43-8D09-EB6619144081}"/>
                  </a:ext>
                </a:extLst>
              </p:cNvPr>
              <p:cNvPicPr/>
              <p:nvPr/>
            </p:nvPicPr>
            <p:blipFill>
              <a:blip r:embed="rId3"/>
              <a:stretch>
                <a:fillRect/>
              </a:stretch>
            </p:blipFill>
            <p:spPr>
              <a:xfrm>
                <a:off x="9214730" y="3263192"/>
                <a:ext cx="990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8DC694E-7A9B-9B4F-8D4B-190C2B395395}"/>
                  </a:ext>
                </a:extLst>
              </p14:cNvPr>
              <p14:cNvContentPartPr/>
              <p14:nvPr/>
            </p14:nvContentPartPr>
            <p14:xfrm>
              <a:off x="4006610" y="5627312"/>
              <a:ext cx="464040" cy="218880"/>
            </p14:xfrm>
          </p:contentPart>
        </mc:Choice>
        <mc:Fallback>
          <p:pic>
            <p:nvPicPr>
              <p:cNvPr id="3" name="Ink 2">
                <a:extLst>
                  <a:ext uri="{FF2B5EF4-FFF2-40B4-BE49-F238E27FC236}">
                    <a16:creationId xmlns:a16="http://schemas.microsoft.com/office/drawing/2014/main" id="{98DC694E-7A9B-9B4F-8D4B-190C2B395395}"/>
                  </a:ext>
                </a:extLst>
              </p:cNvPr>
              <p:cNvPicPr/>
              <p:nvPr/>
            </p:nvPicPr>
            <p:blipFill>
              <a:blip r:embed="rId5"/>
              <a:stretch>
                <a:fillRect/>
              </a:stretch>
            </p:blipFill>
            <p:spPr>
              <a:xfrm>
                <a:off x="3991130" y="5612192"/>
                <a:ext cx="4942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5" name="Ink 34">
                <a:extLst>
                  <a:ext uri="{FF2B5EF4-FFF2-40B4-BE49-F238E27FC236}">
                    <a16:creationId xmlns:a16="http://schemas.microsoft.com/office/drawing/2014/main" id="{C9B7D162-6EB6-5943-900D-4C6AAA3AE982}"/>
                  </a:ext>
                </a:extLst>
              </p14:cNvPr>
              <p14:cNvContentPartPr/>
              <p14:nvPr/>
            </p14:nvContentPartPr>
            <p14:xfrm>
              <a:off x="6642170" y="5620472"/>
              <a:ext cx="707400" cy="129960"/>
            </p14:xfrm>
          </p:contentPart>
        </mc:Choice>
        <mc:Fallback>
          <p:pic>
            <p:nvPicPr>
              <p:cNvPr id="35" name="Ink 34">
                <a:extLst>
                  <a:ext uri="{FF2B5EF4-FFF2-40B4-BE49-F238E27FC236}">
                    <a16:creationId xmlns:a16="http://schemas.microsoft.com/office/drawing/2014/main" id="{C9B7D162-6EB6-5943-900D-4C6AAA3AE982}"/>
                  </a:ext>
                </a:extLst>
              </p:cNvPr>
              <p:cNvPicPr/>
              <p:nvPr/>
            </p:nvPicPr>
            <p:blipFill>
              <a:blip r:embed="rId7"/>
              <a:stretch>
                <a:fillRect/>
              </a:stretch>
            </p:blipFill>
            <p:spPr>
              <a:xfrm>
                <a:off x="6626690" y="5605352"/>
                <a:ext cx="7380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8">
                <a:extLst>
                  <a:ext uri="{FF2B5EF4-FFF2-40B4-BE49-F238E27FC236}">
                    <a16:creationId xmlns:a16="http://schemas.microsoft.com/office/drawing/2014/main" id="{0D53E291-FAB9-1F44-8A4A-8E7348980E44}"/>
                  </a:ext>
                </a:extLst>
              </p14:cNvPr>
              <p14:cNvContentPartPr/>
              <p14:nvPr/>
            </p14:nvContentPartPr>
            <p14:xfrm>
              <a:off x="1596050" y="5729912"/>
              <a:ext cx="68760" cy="41400"/>
            </p14:xfrm>
          </p:contentPart>
        </mc:Choice>
        <mc:Fallback>
          <p:pic>
            <p:nvPicPr>
              <p:cNvPr id="48" name="Ink 48">
                <a:extLst>
                  <a:ext uri="{FF2B5EF4-FFF2-40B4-BE49-F238E27FC236}">
                    <a16:creationId xmlns:a16="http://schemas.microsoft.com/office/drawing/2014/main" id="{0D53E291-FAB9-1F44-8A4A-8E7348980E44}"/>
                  </a:ext>
                </a:extLst>
              </p:cNvPr>
              <p:cNvPicPr/>
              <p:nvPr/>
            </p:nvPicPr>
            <p:blipFill>
              <a:blip r:embed="rId9"/>
              <a:stretch>
                <a:fillRect/>
              </a:stretch>
            </p:blipFill>
            <p:spPr>
              <a:xfrm>
                <a:off x="1580930" y="5714432"/>
                <a:ext cx="99000" cy="72000"/>
              </a:xfrm>
              <a:prstGeom prst="rect">
                <a:avLst/>
              </a:prstGeom>
            </p:spPr>
          </p:pic>
        </mc:Fallback>
      </mc:AlternateContent>
    </p:spTree>
    <p:extLst>
      <p:ext uri="{BB962C8B-B14F-4D97-AF65-F5344CB8AC3E}">
        <p14:creationId xmlns:p14="http://schemas.microsoft.com/office/powerpoint/2010/main" val="230709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65C2-4D22-465F-89D7-D6C21AF22578}"/>
              </a:ext>
            </a:extLst>
          </p:cNvPr>
          <p:cNvSpPr>
            <a:spLocks noGrp="1"/>
          </p:cNvSpPr>
          <p:nvPr>
            <p:ph type="title"/>
          </p:nvPr>
        </p:nvSpPr>
        <p:spPr>
          <a:xfrm>
            <a:off x="838200" y="365125"/>
            <a:ext cx="10750420" cy="1325563"/>
          </a:xfrm>
        </p:spPr>
        <p:txBody>
          <a:bodyPr/>
          <a:lstStyle/>
          <a:p>
            <a:r>
              <a:rPr lang="en-US"/>
              <a:t>Phases of Database Design (and Applications)</a:t>
            </a:r>
            <a:endParaRPr lang="en-US" dirty="0"/>
          </a:p>
        </p:txBody>
      </p:sp>
      <p:sp>
        <p:nvSpPr>
          <p:cNvPr id="3" name="Content Placeholder 2">
            <a:extLst>
              <a:ext uri="{FF2B5EF4-FFF2-40B4-BE49-F238E27FC236}">
                <a16:creationId xmlns:a16="http://schemas.microsoft.com/office/drawing/2014/main" id="{E2C1641C-7358-4E53-8321-5A3808DF9182}"/>
              </a:ext>
            </a:extLst>
          </p:cNvPr>
          <p:cNvSpPr>
            <a:spLocks noGrp="1"/>
          </p:cNvSpPr>
          <p:nvPr>
            <p:ph idx="1"/>
          </p:nvPr>
        </p:nvSpPr>
        <p:spPr>
          <a:xfrm>
            <a:off x="838200" y="1825625"/>
            <a:ext cx="10515600" cy="4351338"/>
          </a:xfrm>
        </p:spPr>
        <p:txBody>
          <a:bodyPr>
            <a:normAutofit/>
          </a:bodyPr>
          <a:lstStyle/>
          <a:p>
            <a:r>
              <a:rPr lang="en-US"/>
              <a:t>Application Domain </a:t>
            </a:r>
          </a:p>
          <a:p>
            <a:pPr lvl="1"/>
            <a:r>
              <a:rPr lang="en-US"/>
              <a:t>The manifestation of real world which requires application/information system/automation support.</a:t>
            </a:r>
          </a:p>
          <a:p>
            <a:r>
              <a:rPr lang="en-US"/>
              <a:t>Requirements Collection and Analysis (Domain understanding)</a:t>
            </a:r>
          </a:p>
          <a:p>
            <a:pPr lvl="1"/>
            <a:r>
              <a:rPr lang="en-US"/>
              <a:t>Database Requirements</a:t>
            </a:r>
          </a:p>
          <a:p>
            <a:pPr lvl="1"/>
            <a:r>
              <a:rPr lang="en-US"/>
              <a:t>Application Requirements (beyond database interactions)</a:t>
            </a:r>
          </a:p>
          <a:p>
            <a:r>
              <a:rPr lang="en-US"/>
              <a:t>Conceptual Design and Application Logic</a:t>
            </a:r>
          </a:p>
          <a:p>
            <a:pPr lvl="1"/>
            <a:r>
              <a:rPr lang="en-US"/>
              <a:t>Map database requirements to conceptual schema</a:t>
            </a:r>
          </a:p>
          <a:p>
            <a:pPr lvl="1"/>
            <a:r>
              <a:rPr lang="en-US"/>
              <a:t>Extract application logic (pseudo-code?) from application requirements</a:t>
            </a:r>
            <a:endParaRPr lang="en-US" dirty="0"/>
          </a:p>
        </p:txBody>
      </p:sp>
    </p:spTree>
    <p:extLst>
      <p:ext uri="{BB962C8B-B14F-4D97-AF65-F5344CB8AC3E}">
        <p14:creationId xmlns:p14="http://schemas.microsoft.com/office/powerpoint/2010/main" val="321520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65C2-4D22-465F-89D7-D6C21AF22578}"/>
              </a:ext>
            </a:extLst>
          </p:cNvPr>
          <p:cNvSpPr>
            <a:spLocks noGrp="1"/>
          </p:cNvSpPr>
          <p:nvPr>
            <p:ph type="title"/>
          </p:nvPr>
        </p:nvSpPr>
        <p:spPr>
          <a:xfrm>
            <a:off x="838200" y="365125"/>
            <a:ext cx="10750420" cy="1325563"/>
          </a:xfrm>
        </p:spPr>
        <p:txBody>
          <a:bodyPr/>
          <a:lstStyle/>
          <a:p>
            <a:r>
              <a:rPr lang="en-US"/>
              <a:t>Phases of Database Design (and Applications)</a:t>
            </a:r>
            <a:endParaRPr lang="en-US" dirty="0"/>
          </a:p>
        </p:txBody>
      </p:sp>
      <p:sp>
        <p:nvSpPr>
          <p:cNvPr id="3" name="Content Placeholder 2">
            <a:extLst>
              <a:ext uri="{FF2B5EF4-FFF2-40B4-BE49-F238E27FC236}">
                <a16:creationId xmlns:a16="http://schemas.microsoft.com/office/drawing/2014/main" id="{E2C1641C-7358-4E53-8321-5A3808DF9182}"/>
              </a:ext>
            </a:extLst>
          </p:cNvPr>
          <p:cNvSpPr>
            <a:spLocks noGrp="1"/>
          </p:cNvSpPr>
          <p:nvPr>
            <p:ph idx="1"/>
          </p:nvPr>
        </p:nvSpPr>
        <p:spPr>
          <a:xfrm>
            <a:off x="838200" y="1825625"/>
            <a:ext cx="10515600" cy="4351338"/>
          </a:xfrm>
        </p:spPr>
        <p:txBody>
          <a:bodyPr>
            <a:normAutofit/>
          </a:bodyPr>
          <a:lstStyle/>
          <a:p>
            <a:r>
              <a:rPr lang="en-US" dirty="0"/>
              <a:t>Logical Design</a:t>
            </a:r>
          </a:p>
          <a:p>
            <a:pPr lvl="1"/>
            <a:r>
              <a:rPr lang="en-US" dirty="0"/>
              <a:t>Map the conceptual schema to logical and then implementation schema</a:t>
            </a:r>
          </a:p>
          <a:p>
            <a:r>
              <a:rPr lang="en-US" dirty="0"/>
              <a:t>Physical Design</a:t>
            </a:r>
          </a:p>
          <a:p>
            <a:pPr lvl="1"/>
            <a:r>
              <a:rPr lang="en-US" dirty="0"/>
              <a:t>Decisions taken regarding physical schema aspects like storage, file, indices</a:t>
            </a:r>
          </a:p>
          <a:p>
            <a:r>
              <a:rPr lang="en-US" dirty="0"/>
              <a:t>Application Logic, Database Operations, Application Design and Transaction specification</a:t>
            </a:r>
          </a:p>
          <a:p>
            <a:pPr lvl="1"/>
            <a:r>
              <a:rPr lang="en-US" dirty="0"/>
              <a:t>Handles the mapping of application requirements to the final implementation of the application</a:t>
            </a:r>
          </a:p>
        </p:txBody>
      </p:sp>
    </p:spTree>
    <p:extLst>
      <p:ext uri="{BB962C8B-B14F-4D97-AF65-F5344CB8AC3E}">
        <p14:creationId xmlns:p14="http://schemas.microsoft.com/office/powerpoint/2010/main" val="321520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65C2-4D22-465F-89D7-D6C21AF22578}"/>
              </a:ext>
            </a:extLst>
          </p:cNvPr>
          <p:cNvSpPr>
            <a:spLocks noGrp="1"/>
          </p:cNvSpPr>
          <p:nvPr>
            <p:ph type="title"/>
          </p:nvPr>
        </p:nvSpPr>
        <p:spPr>
          <a:xfrm>
            <a:off x="838200" y="365125"/>
            <a:ext cx="10750420" cy="1325563"/>
          </a:xfrm>
        </p:spPr>
        <p:txBody>
          <a:bodyPr/>
          <a:lstStyle/>
          <a:p>
            <a:r>
              <a:rPr lang="en-US" dirty="0"/>
              <a:t>Phases of Database Design (and Applications)</a:t>
            </a:r>
          </a:p>
        </p:txBody>
      </p:sp>
      <p:sp>
        <p:nvSpPr>
          <p:cNvPr id="3" name="Content Placeholder 2">
            <a:extLst>
              <a:ext uri="{FF2B5EF4-FFF2-40B4-BE49-F238E27FC236}">
                <a16:creationId xmlns:a16="http://schemas.microsoft.com/office/drawing/2014/main" id="{E2C1641C-7358-4E53-8321-5A3808DF9182}"/>
              </a:ext>
            </a:extLst>
          </p:cNvPr>
          <p:cNvSpPr>
            <a:spLocks noGrp="1"/>
          </p:cNvSpPr>
          <p:nvPr>
            <p:ph idx="1"/>
          </p:nvPr>
        </p:nvSpPr>
        <p:spPr/>
        <p:txBody>
          <a:bodyPr>
            <a:normAutofit/>
          </a:bodyPr>
          <a:lstStyle/>
          <a:p>
            <a:r>
              <a:rPr lang="en-US" dirty="0"/>
              <a:t>Application Domain to Application Requirements</a:t>
            </a:r>
          </a:p>
          <a:p>
            <a:pPr lvl="1"/>
            <a:r>
              <a:rPr lang="en-US" dirty="0"/>
              <a:t>The application requirements dictate the database requirements</a:t>
            </a:r>
          </a:p>
          <a:p>
            <a:r>
              <a:rPr lang="en-US" dirty="0"/>
              <a:t>Application Requirements to Logical Design</a:t>
            </a:r>
          </a:p>
          <a:p>
            <a:pPr lvl="1"/>
            <a:r>
              <a:rPr lang="en-US" dirty="0"/>
              <a:t>The gathered database requirements determine the implementation schema</a:t>
            </a:r>
          </a:p>
          <a:p>
            <a:r>
              <a:rPr lang="en-US" dirty="0"/>
              <a:t>Logical design to Application Design</a:t>
            </a:r>
          </a:p>
          <a:p>
            <a:pPr lvl="1"/>
            <a:r>
              <a:rPr lang="en-US" dirty="0"/>
              <a:t>The application requirements and implementation schema enable application design</a:t>
            </a:r>
          </a:p>
          <a:p>
            <a:r>
              <a:rPr lang="en-US" dirty="0"/>
              <a:t>Transaction specifications to Database access</a:t>
            </a:r>
          </a:p>
          <a:p>
            <a:pPr lvl="1"/>
            <a:r>
              <a:rPr lang="en-US" dirty="0"/>
              <a:t>Transaction specifications are used to determine the database access code.</a:t>
            </a:r>
          </a:p>
        </p:txBody>
      </p:sp>
    </p:spTree>
    <p:extLst>
      <p:ext uri="{BB962C8B-B14F-4D97-AF65-F5344CB8AC3E}">
        <p14:creationId xmlns:p14="http://schemas.microsoft.com/office/powerpoint/2010/main" val="52387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AE85-6BBC-483C-AF5B-6ADBA31E6C42}"/>
              </a:ext>
            </a:extLst>
          </p:cNvPr>
          <p:cNvSpPr>
            <a:spLocks noGrp="1"/>
          </p:cNvSpPr>
          <p:nvPr>
            <p:ph type="title"/>
          </p:nvPr>
        </p:nvSpPr>
        <p:spPr/>
        <p:txBody>
          <a:bodyPr/>
          <a:lstStyle/>
          <a:p>
            <a:r>
              <a:rPr lang="en-US" dirty="0"/>
              <a:t>Example: Institute course registration</a:t>
            </a:r>
          </a:p>
        </p:txBody>
      </p:sp>
      <p:sp>
        <p:nvSpPr>
          <p:cNvPr id="3" name="Content Placeholder 2">
            <a:extLst>
              <a:ext uri="{FF2B5EF4-FFF2-40B4-BE49-F238E27FC236}">
                <a16:creationId xmlns:a16="http://schemas.microsoft.com/office/drawing/2014/main" id="{7540B602-E163-4D42-9A55-8724FA7A92B9}"/>
              </a:ext>
            </a:extLst>
          </p:cNvPr>
          <p:cNvSpPr>
            <a:spLocks noGrp="1"/>
          </p:cNvSpPr>
          <p:nvPr>
            <p:ph idx="1"/>
          </p:nvPr>
        </p:nvSpPr>
        <p:spPr>
          <a:xfrm>
            <a:off x="838200" y="1410346"/>
            <a:ext cx="10515600" cy="5114439"/>
          </a:xfrm>
        </p:spPr>
        <p:txBody>
          <a:bodyPr>
            <a:normAutofit fontScale="85000" lnSpcReduction="20000"/>
          </a:bodyPr>
          <a:lstStyle/>
          <a:p>
            <a:pPr marL="0" indent="0">
              <a:buNone/>
            </a:pPr>
            <a:r>
              <a:rPr lang="en-US" dirty="0"/>
              <a:t>A student has a unique roll number, a name, gender, date of birth, contact numbers, email-id, year of joining, and </a:t>
            </a:r>
            <a:r>
              <a:rPr lang="en-US" dirty="0" err="1"/>
              <a:t>cgpa</a:t>
            </a:r>
            <a:r>
              <a:rPr lang="en-US" dirty="0"/>
              <a:t>.</a:t>
            </a:r>
          </a:p>
          <a:p>
            <a:pPr marL="0" indent="0">
              <a:buNone/>
            </a:pPr>
            <a:r>
              <a:rPr lang="en-US" dirty="0"/>
              <a:t>A course has a unique course number, course name, level, and number of credits. </a:t>
            </a:r>
          </a:p>
          <a:p>
            <a:pPr marL="0" indent="0">
              <a:buNone/>
            </a:pPr>
            <a:r>
              <a:rPr lang="en-US" dirty="0"/>
              <a:t>A faculty has a unique id, name, office address, email-id, mobile number, and a web page. </a:t>
            </a:r>
          </a:p>
          <a:p>
            <a:pPr marL="0" indent="0">
              <a:buNone/>
            </a:pPr>
            <a:r>
              <a:rPr lang="en-US" dirty="0"/>
              <a:t>A faculty member belongs to a research </a:t>
            </a:r>
            <a:r>
              <a:rPr lang="en-US" dirty="0" err="1"/>
              <a:t>centre</a:t>
            </a:r>
            <a:r>
              <a:rPr lang="en-US" dirty="0"/>
              <a:t>. A research </a:t>
            </a:r>
            <a:r>
              <a:rPr lang="en-US" dirty="0" err="1"/>
              <a:t>centre</a:t>
            </a:r>
            <a:r>
              <a:rPr lang="en-US" dirty="0"/>
              <a:t> can have many faculty members. For a research </a:t>
            </a:r>
            <a:r>
              <a:rPr lang="en-US" dirty="0" err="1"/>
              <a:t>centre</a:t>
            </a:r>
            <a:r>
              <a:rPr lang="en-US" dirty="0"/>
              <a:t>, the unique identifier, name, and the location are stored. A research </a:t>
            </a:r>
            <a:r>
              <a:rPr lang="en-US" dirty="0" err="1"/>
              <a:t>centre</a:t>
            </a:r>
            <a:r>
              <a:rPr lang="en-US" dirty="0"/>
              <a:t> is headed by a faculty member. </a:t>
            </a:r>
          </a:p>
          <a:p>
            <a:pPr marL="0" indent="0">
              <a:buNone/>
            </a:pPr>
            <a:r>
              <a:rPr lang="en-US" dirty="0"/>
              <a:t>A semester has a unique id, start date, and end date.</a:t>
            </a:r>
          </a:p>
          <a:p>
            <a:pPr marL="0" indent="0">
              <a:buNone/>
            </a:pPr>
            <a:r>
              <a:rPr lang="en-US" dirty="0"/>
              <a:t>A course is a pre-requisite for another course.</a:t>
            </a:r>
          </a:p>
          <a:p>
            <a:pPr marL="0" indent="0">
              <a:buNone/>
            </a:pPr>
            <a:r>
              <a:rPr lang="en-US" dirty="0"/>
              <a:t>A course has one or more sections. Section has a partial identifier section number. </a:t>
            </a:r>
          </a:p>
          <a:p>
            <a:pPr marL="0" indent="0">
              <a:buNone/>
            </a:pPr>
            <a:r>
              <a:rPr lang="en-US" dirty="0"/>
              <a:t>One or more sections of a course are offered in a semester, a section is assigned to be taught by a faculty. </a:t>
            </a:r>
          </a:p>
          <a:p>
            <a:pPr marL="0" indent="0">
              <a:buNone/>
            </a:pPr>
            <a:r>
              <a:rPr lang="en-US" dirty="0"/>
              <a:t>A student registers for a section of a course, the attendance and the grade got are stored.</a:t>
            </a:r>
          </a:p>
          <a:p>
            <a:pPr marL="0" indent="0">
              <a:buNone/>
            </a:pPr>
            <a:endParaRPr lang="en-US" dirty="0"/>
          </a:p>
        </p:txBody>
      </p:sp>
    </p:spTree>
    <p:extLst>
      <p:ext uri="{BB962C8B-B14F-4D97-AF65-F5344CB8AC3E}">
        <p14:creationId xmlns:p14="http://schemas.microsoft.com/office/powerpoint/2010/main" val="229736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C3CB-E2AA-4B1D-9FA1-FA1471B08777}"/>
              </a:ext>
            </a:extLst>
          </p:cNvPr>
          <p:cNvSpPr>
            <a:spLocks noGrp="1"/>
          </p:cNvSpPr>
          <p:nvPr>
            <p:ph type="title"/>
          </p:nvPr>
        </p:nvSpPr>
        <p:spPr/>
        <p:txBody>
          <a:bodyPr/>
          <a:lstStyle/>
          <a:p>
            <a:r>
              <a:rPr lang="en-US" dirty="0"/>
              <a:t>Entities and attributes</a:t>
            </a:r>
          </a:p>
        </p:txBody>
      </p:sp>
      <p:sp>
        <p:nvSpPr>
          <p:cNvPr id="3" name="Content Placeholder 2">
            <a:extLst>
              <a:ext uri="{FF2B5EF4-FFF2-40B4-BE49-F238E27FC236}">
                <a16:creationId xmlns:a16="http://schemas.microsoft.com/office/drawing/2014/main" id="{0454AAA3-2BC8-4F7D-BF4C-5DF7DEBEE472}"/>
              </a:ext>
            </a:extLst>
          </p:cNvPr>
          <p:cNvSpPr>
            <a:spLocks noGrp="1"/>
          </p:cNvSpPr>
          <p:nvPr>
            <p:ph idx="1"/>
          </p:nvPr>
        </p:nvSpPr>
        <p:spPr>
          <a:xfrm>
            <a:off x="838200" y="1825625"/>
            <a:ext cx="10515600" cy="1061954"/>
          </a:xfrm>
        </p:spPr>
        <p:txBody>
          <a:bodyPr/>
          <a:lstStyle/>
          <a:p>
            <a:r>
              <a:rPr lang="en-US" dirty="0"/>
              <a:t>An entity is an object whose data is captured.</a:t>
            </a:r>
          </a:p>
          <a:p>
            <a:r>
              <a:rPr lang="en-US" dirty="0"/>
              <a:t>Attributes describe an object and form the data captured.</a:t>
            </a:r>
          </a:p>
        </p:txBody>
      </p:sp>
      <p:sp>
        <p:nvSpPr>
          <p:cNvPr id="12" name="Arc 11">
            <a:extLst>
              <a:ext uri="{FF2B5EF4-FFF2-40B4-BE49-F238E27FC236}">
                <a16:creationId xmlns:a16="http://schemas.microsoft.com/office/drawing/2014/main" id="{77D6BC13-F526-4FA9-9687-A1FDEA49E6CF}"/>
              </a:ext>
            </a:extLst>
          </p:cNvPr>
          <p:cNvSpPr/>
          <p:nvPr/>
        </p:nvSpPr>
        <p:spPr>
          <a:xfrm rot="9392104">
            <a:off x="1982851" y="3786594"/>
            <a:ext cx="1696453" cy="1937084"/>
          </a:xfrm>
          <a:prstGeom prst="arc">
            <a:avLst>
              <a:gd name="adj1" fmla="val 1423336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58B9A1CB-D184-4BA6-B716-7897A0B02360}"/>
              </a:ext>
            </a:extLst>
          </p:cNvPr>
          <p:cNvSpPr/>
          <p:nvPr/>
        </p:nvSpPr>
        <p:spPr>
          <a:xfrm rot="9392104">
            <a:off x="1825917" y="3061704"/>
            <a:ext cx="2223771" cy="1937084"/>
          </a:xfrm>
          <a:prstGeom prst="arc">
            <a:avLst>
              <a:gd name="adj1" fmla="val 14951854"/>
              <a:gd name="adj2" fmla="val 206366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CCEF30BF-69FD-4C8E-8D94-F2FA610289DE}"/>
              </a:ext>
            </a:extLst>
          </p:cNvPr>
          <p:cNvSpPr/>
          <p:nvPr/>
        </p:nvSpPr>
        <p:spPr>
          <a:xfrm rot="18224696">
            <a:off x="1982853" y="3845979"/>
            <a:ext cx="1696453" cy="1937084"/>
          </a:xfrm>
          <a:prstGeom prst="arc">
            <a:avLst>
              <a:gd name="adj1" fmla="val 16200000"/>
              <a:gd name="adj2" fmla="val 127889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D56F3BDD-A01C-4053-855F-96DD56D2140A}"/>
              </a:ext>
            </a:extLst>
          </p:cNvPr>
          <p:cNvSpPr/>
          <p:nvPr/>
        </p:nvSpPr>
        <p:spPr>
          <a:xfrm rot="19394730">
            <a:off x="1719191" y="3341399"/>
            <a:ext cx="2223771" cy="1937084"/>
          </a:xfrm>
          <a:prstGeom prst="arc">
            <a:avLst>
              <a:gd name="adj1" fmla="val 14951854"/>
              <a:gd name="adj2" fmla="val 206366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42C90BC7-F787-43EE-9CF1-5D79419A02D9}"/>
              </a:ext>
            </a:extLst>
          </p:cNvPr>
          <p:cNvSpPr txBox="1"/>
          <p:nvPr/>
        </p:nvSpPr>
        <p:spPr>
          <a:xfrm>
            <a:off x="1512621" y="4309941"/>
            <a:ext cx="773380" cy="369332"/>
          </a:xfrm>
          <a:prstGeom prst="rect">
            <a:avLst/>
          </a:prstGeom>
          <a:noFill/>
        </p:spPr>
        <p:txBody>
          <a:bodyPr wrap="square" rtlCol="0">
            <a:spAutoFit/>
          </a:bodyPr>
          <a:lstStyle/>
          <a:p>
            <a:r>
              <a:rPr lang="en-US" dirty="0"/>
              <a:t>e1</a:t>
            </a:r>
          </a:p>
        </p:txBody>
      </p:sp>
      <p:sp>
        <p:nvSpPr>
          <p:cNvPr id="17" name="TextBox 16">
            <a:extLst>
              <a:ext uri="{FF2B5EF4-FFF2-40B4-BE49-F238E27FC236}">
                <a16:creationId xmlns:a16="http://schemas.microsoft.com/office/drawing/2014/main" id="{8A6688B5-5B7B-4767-B299-8738917A8D68}"/>
              </a:ext>
            </a:extLst>
          </p:cNvPr>
          <p:cNvSpPr txBox="1"/>
          <p:nvPr/>
        </p:nvSpPr>
        <p:spPr>
          <a:xfrm>
            <a:off x="3701717" y="3289989"/>
            <a:ext cx="3031958" cy="369332"/>
          </a:xfrm>
          <a:prstGeom prst="rect">
            <a:avLst/>
          </a:prstGeom>
          <a:noFill/>
        </p:spPr>
        <p:txBody>
          <a:bodyPr wrap="square" rtlCol="0">
            <a:spAutoFit/>
          </a:bodyPr>
          <a:lstStyle/>
          <a:p>
            <a:r>
              <a:rPr lang="en-US" dirty="0"/>
              <a:t>C-No = ICS241</a:t>
            </a:r>
          </a:p>
        </p:txBody>
      </p:sp>
      <p:sp>
        <p:nvSpPr>
          <p:cNvPr id="18" name="TextBox 17">
            <a:extLst>
              <a:ext uri="{FF2B5EF4-FFF2-40B4-BE49-F238E27FC236}">
                <a16:creationId xmlns:a16="http://schemas.microsoft.com/office/drawing/2014/main" id="{FC773C91-B15F-46A6-8913-6B27C5CA178B}"/>
              </a:ext>
            </a:extLst>
          </p:cNvPr>
          <p:cNvSpPr txBox="1"/>
          <p:nvPr/>
        </p:nvSpPr>
        <p:spPr>
          <a:xfrm>
            <a:off x="3696994" y="4142926"/>
            <a:ext cx="4335379" cy="369332"/>
          </a:xfrm>
          <a:prstGeom prst="rect">
            <a:avLst/>
          </a:prstGeom>
          <a:noFill/>
        </p:spPr>
        <p:txBody>
          <a:bodyPr wrap="square" rtlCol="0">
            <a:spAutoFit/>
          </a:bodyPr>
          <a:lstStyle/>
          <a:p>
            <a:r>
              <a:rPr lang="en-US" dirty="0" err="1"/>
              <a:t>Cname</a:t>
            </a:r>
            <a:r>
              <a:rPr lang="en-US" dirty="0"/>
              <a:t> = Introduction to Databases</a:t>
            </a:r>
          </a:p>
        </p:txBody>
      </p:sp>
      <p:sp>
        <p:nvSpPr>
          <p:cNvPr id="19" name="TextBox 18">
            <a:extLst>
              <a:ext uri="{FF2B5EF4-FFF2-40B4-BE49-F238E27FC236}">
                <a16:creationId xmlns:a16="http://schemas.microsoft.com/office/drawing/2014/main" id="{D58B66CB-32B8-49A2-AD5B-3CA9A8603FF3}"/>
              </a:ext>
            </a:extLst>
          </p:cNvPr>
          <p:cNvSpPr txBox="1"/>
          <p:nvPr/>
        </p:nvSpPr>
        <p:spPr>
          <a:xfrm>
            <a:off x="3696994" y="4616272"/>
            <a:ext cx="3031958" cy="369332"/>
          </a:xfrm>
          <a:prstGeom prst="rect">
            <a:avLst/>
          </a:prstGeom>
          <a:noFill/>
        </p:spPr>
        <p:txBody>
          <a:bodyPr wrap="square" rtlCol="0">
            <a:spAutoFit/>
          </a:bodyPr>
          <a:lstStyle/>
          <a:p>
            <a:r>
              <a:rPr lang="en-US" dirty="0"/>
              <a:t>Level=2</a:t>
            </a:r>
          </a:p>
        </p:txBody>
      </p:sp>
      <p:sp>
        <p:nvSpPr>
          <p:cNvPr id="20" name="TextBox 19">
            <a:extLst>
              <a:ext uri="{FF2B5EF4-FFF2-40B4-BE49-F238E27FC236}">
                <a16:creationId xmlns:a16="http://schemas.microsoft.com/office/drawing/2014/main" id="{F475327F-F666-404F-A9F2-514B359E9C81}"/>
              </a:ext>
            </a:extLst>
          </p:cNvPr>
          <p:cNvSpPr txBox="1"/>
          <p:nvPr/>
        </p:nvSpPr>
        <p:spPr>
          <a:xfrm>
            <a:off x="3696994" y="5193633"/>
            <a:ext cx="3031958" cy="369332"/>
          </a:xfrm>
          <a:prstGeom prst="rect">
            <a:avLst/>
          </a:prstGeom>
          <a:noFill/>
        </p:spPr>
        <p:txBody>
          <a:bodyPr wrap="square" rtlCol="0">
            <a:spAutoFit/>
          </a:bodyPr>
          <a:lstStyle/>
          <a:p>
            <a:r>
              <a:rPr lang="en-US" dirty="0"/>
              <a:t>Credits=2</a:t>
            </a:r>
          </a:p>
        </p:txBody>
      </p:sp>
    </p:spTree>
    <p:extLst>
      <p:ext uri="{BB962C8B-B14F-4D97-AF65-F5344CB8AC3E}">
        <p14:creationId xmlns:p14="http://schemas.microsoft.com/office/powerpoint/2010/main" val="330550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3B7-D0CF-4D33-A951-75FEF5D94AD9}"/>
              </a:ext>
            </a:extLst>
          </p:cNvPr>
          <p:cNvSpPr>
            <a:spLocks noGrp="1"/>
          </p:cNvSpPr>
          <p:nvPr>
            <p:ph type="title"/>
          </p:nvPr>
        </p:nvSpPr>
        <p:spPr/>
        <p:txBody>
          <a:bodyPr/>
          <a:lstStyle/>
          <a:p>
            <a:br>
              <a:rPr lang="en-US" dirty="0"/>
            </a:br>
            <a:r>
              <a:rPr lang="en-US" dirty="0"/>
              <a:t>Attributes</a:t>
            </a:r>
          </a:p>
        </p:txBody>
      </p:sp>
      <p:sp>
        <p:nvSpPr>
          <p:cNvPr id="3" name="Content Placeholder 2">
            <a:extLst>
              <a:ext uri="{FF2B5EF4-FFF2-40B4-BE49-F238E27FC236}">
                <a16:creationId xmlns:a16="http://schemas.microsoft.com/office/drawing/2014/main" id="{31505957-22C8-496D-8FBE-BE9B0ABE968F}"/>
              </a:ext>
            </a:extLst>
          </p:cNvPr>
          <p:cNvSpPr>
            <a:spLocks noGrp="1"/>
          </p:cNvSpPr>
          <p:nvPr>
            <p:ph idx="1"/>
          </p:nvPr>
        </p:nvSpPr>
        <p:spPr>
          <a:xfrm>
            <a:off x="1105877" y="1690688"/>
            <a:ext cx="10515600" cy="4351338"/>
          </a:xfrm>
        </p:spPr>
        <p:txBody>
          <a:bodyPr/>
          <a:lstStyle/>
          <a:p>
            <a:pPr marL="0" indent="0">
              <a:buNone/>
            </a:pPr>
            <a:r>
              <a:rPr lang="en-US" dirty="0"/>
              <a:t>Simple – like country, course name, </a:t>
            </a:r>
            <a:r>
              <a:rPr lang="en-US" dirty="0" err="1"/>
              <a:t>sgpa</a:t>
            </a:r>
            <a:r>
              <a:rPr lang="en-US" dirty="0"/>
              <a:t>.</a:t>
            </a:r>
          </a:p>
          <a:p>
            <a:pPr marL="0" indent="0">
              <a:buNone/>
            </a:pPr>
            <a:r>
              <a:rPr lang="en-US" dirty="0"/>
              <a:t>Composite – made of simple attributes, like address, date (?)</a:t>
            </a:r>
          </a:p>
          <a:p>
            <a:pPr marL="0" indent="0">
              <a:buNone/>
            </a:pPr>
            <a:r>
              <a:rPr lang="en-US" dirty="0"/>
              <a:t>Multivalued – attribute takes multiple values, like contact numbers</a:t>
            </a:r>
          </a:p>
          <a:p>
            <a:pPr marL="0" indent="0">
              <a:buNone/>
            </a:pPr>
            <a:r>
              <a:rPr lang="en-US" dirty="0"/>
              <a:t>Derived – value is derived from other attributes, age from date-of-birth, </a:t>
            </a:r>
            <a:r>
              <a:rPr lang="en-US" dirty="0" err="1"/>
              <a:t>sgpa</a:t>
            </a:r>
            <a:r>
              <a:rPr lang="en-US" dirty="0"/>
              <a:t> from grades.</a:t>
            </a:r>
          </a:p>
          <a:p>
            <a:pPr marL="0" indent="0">
              <a:buNone/>
            </a:pPr>
            <a:endParaRPr lang="en-US" dirty="0"/>
          </a:p>
          <a:p>
            <a:pPr marL="0" indent="0">
              <a:buNone/>
            </a:pPr>
            <a:r>
              <a:rPr lang="en-US" dirty="0"/>
              <a:t>An attribute can also be a composite attribute formed by nesting of any of the above type of attributes.</a:t>
            </a:r>
          </a:p>
          <a:p>
            <a:pPr marL="0" indent="0">
              <a:buNone/>
            </a:pPr>
            <a:r>
              <a:rPr lang="en-US" dirty="0"/>
              <a:t>Each attribute has a domain of values which form the data captured.</a:t>
            </a:r>
          </a:p>
        </p:txBody>
      </p:sp>
    </p:spTree>
    <p:extLst>
      <p:ext uri="{BB962C8B-B14F-4D97-AF65-F5344CB8AC3E}">
        <p14:creationId xmlns:p14="http://schemas.microsoft.com/office/powerpoint/2010/main" val="279110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953D-7C61-469A-A2CB-77D08867F955}"/>
              </a:ext>
            </a:extLst>
          </p:cNvPr>
          <p:cNvSpPr>
            <a:spLocks noGrp="1"/>
          </p:cNvSpPr>
          <p:nvPr>
            <p:ph type="title"/>
          </p:nvPr>
        </p:nvSpPr>
        <p:spPr/>
        <p:txBody>
          <a:bodyPr/>
          <a:lstStyle/>
          <a:p>
            <a:r>
              <a:rPr lang="en-US" dirty="0"/>
              <a:t>Entity type</a:t>
            </a:r>
          </a:p>
        </p:txBody>
      </p:sp>
      <p:sp>
        <p:nvSpPr>
          <p:cNvPr id="3" name="Content Placeholder 2">
            <a:extLst>
              <a:ext uri="{FF2B5EF4-FFF2-40B4-BE49-F238E27FC236}">
                <a16:creationId xmlns:a16="http://schemas.microsoft.com/office/drawing/2014/main" id="{B9FD0F14-699A-4AA5-9D80-CCBF33225F45}"/>
              </a:ext>
            </a:extLst>
          </p:cNvPr>
          <p:cNvSpPr>
            <a:spLocks noGrp="1"/>
          </p:cNvSpPr>
          <p:nvPr>
            <p:ph idx="1"/>
          </p:nvPr>
        </p:nvSpPr>
        <p:spPr/>
        <p:txBody>
          <a:bodyPr/>
          <a:lstStyle/>
          <a:p>
            <a:r>
              <a:rPr lang="en-US" dirty="0"/>
              <a:t>All entities having same description (attributes) are grouped as an entity type. For example, student, course, etc.</a:t>
            </a:r>
          </a:p>
          <a:p>
            <a:r>
              <a:rPr lang="en-US" dirty="0"/>
              <a:t>An entity type is described by its attributes (whose data is captured).</a:t>
            </a:r>
          </a:p>
          <a:p>
            <a:r>
              <a:rPr lang="en-US" dirty="0"/>
              <a:t>An entity type describes a set of entities (entity instances/entities).</a:t>
            </a:r>
          </a:p>
          <a:p>
            <a:r>
              <a:rPr lang="en-US" dirty="0"/>
              <a:t>Each entity type has attribute, such that each entity instance has a unique value for the attribute, and is known as a key attribute.</a:t>
            </a:r>
          </a:p>
          <a:p>
            <a:r>
              <a:rPr lang="en-US" dirty="0"/>
              <a:t>Key attribute can be simple and complex, and there can be more than one key for an entity type.</a:t>
            </a:r>
          </a:p>
          <a:p>
            <a:r>
              <a:rPr lang="en-US" dirty="0"/>
              <a:t>An entity type must have at least one key attribute.</a:t>
            </a:r>
          </a:p>
          <a:p>
            <a:endParaRPr lang="en-US" dirty="0"/>
          </a:p>
        </p:txBody>
      </p:sp>
      <mc:AlternateContent xmlns:mc="http://schemas.openxmlformats.org/markup-compatibility/2006" xmlns:p14="http://schemas.microsoft.com/office/powerpoint/2010/main">
        <mc:Choice Requires="p14">
          <p:contentPart p14:bwMode="auto" r:id="rId3">
            <p14:nvContentPartPr>
              <p14:cNvPr id="6" name="Ink 6">
                <a:extLst>
                  <a:ext uri="{FF2B5EF4-FFF2-40B4-BE49-F238E27FC236}">
                    <a16:creationId xmlns:a16="http://schemas.microsoft.com/office/drawing/2014/main" id="{4D6FC58E-5A39-DE4A-BC7B-7155E3CB9040}"/>
                  </a:ext>
                </a:extLst>
              </p14:cNvPr>
              <p14:cNvContentPartPr/>
              <p14:nvPr/>
            </p14:nvContentPartPr>
            <p14:xfrm>
              <a:off x="6532876" y="2208031"/>
              <a:ext cx="2895120" cy="99360"/>
            </p14:xfrm>
          </p:contentPart>
        </mc:Choice>
        <mc:Fallback xmlns="">
          <p:pic>
            <p:nvPicPr>
              <p:cNvPr id="6" name="Ink 6">
                <a:extLst>
                  <a:ext uri="{FF2B5EF4-FFF2-40B4-BE49-F238E27FC236}">
                    <a16:creationId xmlns:a16="http://schemas.microsoft.com/office/drawing/2014/main" id="{4D6FC58E-5A39-DE4A-BC7B-7155E3CB9040}"/>
                  </a:ext>
                </a:extLst>
              </p:cNvPr>
              <p:cNvPicPr/>
              <p:nvPr/>
            </p:nvPicPr>
            <p:blipFill>
              <a:blip r:embed="rId4"/>
              <a:stretch>
                <a:fillRect/>
              </a:stretch>
            </p:blipFill>
            <p:spPr>
              <a:xfrm>
                <a:off x="6517756" y="2192911"/>
                <a:ext cx="29253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1DED581-B0CB-2F4F-BB60-E875CA809738}"/>
                  </a:ext>
                </a:extLst>
              </p14:cNvPr>
              <p14:cNvContentPartPr/>
              <p14:nvPr/>
            </p14:nvContentPartPr>
            <p14:xfrm>
              <a:off x="1510516" y="2529871"/>
              <a:ext cx="973440" cy="198360"/>
            </p14:xfrm>
          </p:contentPart>
        </mc:Choice>
        <mc:Fallback xmlns="">
          <p:pic>
            <p:nvPicPr>
              <p:cNvPr id="8" name="Ink 7">
                <a:extLst>
                  <a:ext uri="{FF2B5EF4-FFF2-40B4-BE49-F238E27FC236}">
                    <a16:creationId xmlns:a16="http://schemas.microsoft.com/office/drawing/2014/main" id="{C1DED581-B0CB-2F4F-BB60-E875CA809738}"/>
                  </a:ext>
                </a:extLst>
              </p:cNvPr>
              <p:cNvPicPr/>
              <p:nvPr/>
            </p:nvPicPr>
            <p:blipFill>
              <a:blip r:embed="rId6"/>
              <a:stretch>
                <a:fillRect/>
              </a:stretch>
            </p:blipFill>
            <p:spPr>
              <a:xfrm>
                <a:off x="1495396" y="2514751"/>
                <a:ext cx="10040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2337F83-DF91-E24A-B170-26C6D62145A1}"/>
                  </a:ext>
                </a:extLst>
              </p14:cNvPr>
              <p14:cNvContentPartPr/>
              <p14:nvPr/>
            </p14:nvContentPartPr>
            <p14:xfrm>
              <a:off x="5403196" y="2505031"/>
              <a:ext cx="1591920" cy="107640"/>
            </p14:xfrm>
          </p:contentPart>
        </mc:Choice>
        <mc:Fallback xmlns="">
          <p:pic>
            <p:nvPicPr>
              <p:cNvPr id="9" name="Ink 8">
                <a:extLst>
                  <a:ext uri="{FF2B5EF4-FFF2-40B4-BE49-F238E27FC236}">
                    <a16:creationId xmlns:a16="http://schemas.microsoft.com/office/drawing/2014/main" id="{D2337F83-DF91-E24A-B170-26C6D62145A1}"/>
                  </a:ext>
                </a:extLst>
              </p:cNvPr>
              <p:cNvPicPr/>
              <p:nvPr/>
            </p:nvPicPr>
            <p:blipFill>
              <a:blip r:embed="rId8"/>
              <a:stretch>
                <a:fillRect/>
              </a:stretch>
            </p:blipFill>
            <p:spPr>
              <a:xfrm>
                <a:off x="5387716" y="2489911"/>
                <a:ext cx="1622520" cy="138240"/>
              </a:xfrm>
              <a:prstGeom prst="rect">
                <a:avLst/>
              </a:prstGeom>
            </p:spPr>
          </p:pic>
        </mc:Fallback>
      </mc:AlternateContent>
    </p:spTree>
    <p:extLst>
      <p:ext uri="{BB962C8B-B14F-4D97-AF65-F5344CB8AC3E}">
        <p14:creationId xmlns:p14="http://schemas.microsoft.com/office/powerpoint/2010/main" val="1579776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3086</TotalTime>
  <Words>2096</Words>
  <Application>Microsoft Office PowerPoint</Application>
  <PresentationFormat>Widescreen</PresentationFormat>
  <Paragraphs>580</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Database Design</vt:lpstr>
      <vt:lpstr>Database Design Process  adapted from EN textbook</vt:lpstr>
      <vt:lpstr>Phases of Database Design (and Applications)</vt:lpstr>
      <vt:lpstr>Phases of Database Design (and Applications)</vt:lpstr>
      <vt:lpstr>Phases of Database Design (and Applications)</vt:lpstr>
      <vt:lpstr>Example: Institute course registration</vt:lpstr>
      <vt:lpstr>Entities and attributes</vt:lpstr>
      <vt:lpstr> Attributes</vt:lpstr>
      <vt:lpstr>Entity type</vt:lpstr>
      <vt:lpstr>Entity type and attributes</vt:lpstr>
      <vt:lpstr>Relationships and Relationship types</vt:lpstr>
      <vt:lpstr>Cardinality and participation constraints</vt:lpstr>
      <vt:lpstr>Weak Entity type</vt:lpstr>
      <vt:lpstr>Visualizing Relationships</vt:lpstr>
      <vt:lpstr>N-ary relationship type</vt:lpstr>
      <vt:lpstr>Specialization and generalization</vt:lpstr>
      <vt:lpstr>Aggregation</vt:lpstr>
      <vt:lpstr>PowerPoint Presentation</vt:lpstr>
      <vt:lpstr>PowerPoint Presentation</vt:lpstr>
      <vt:lpstr>Example: Institute course registration</vt:lpstr>
      <vt:lpstr>PowerPoint Presentation</vt:lpstr>
      <vt:lpstr>PowerPoint Presentation</vt:lpstr>
      <vt:lpstr>PowerPoint Presentation</vt:lpstr>
      <vt:lpstr>PowerPoint Presentation</vt:lpstr>
      <vt:lpstr>Subclasses</vt:lpstr>
      <vt:lpstr>Generalization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kamal karlapalem</dc:creator>
  <cp:lastModifiedBy>Kamalakar Karlapalem</cp:lastModifiedBy>
  <cp:revision>119</cp:revision>
  <cp:lastPrinted>2017-08-22T04:14:18Z</cp:lastPrinted>
  <dcterms:created xsi:type="dcterms:W3CDTF">2017-04-28T08:45:35Z</dcterms:created>
  <dcterms:modified xsi:type="dcterms:W3CDTF">2018-09-22T05:37:06Z</dcterms:modified>
</cp:coreProperties>
</file>