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AB1A-58B5-489F-81FA-7AE96A155963}" type="datetimeFigureOut">
              <a:rPr lang="en-ZA" smtClean="0"/>
              <a:t>2023/09/19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8636C-3D58-460B-A7F9-8A8347DF4B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565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AB1A-58B5-489F-81FA-7AE96A155963}" type="datetimeFigureOut">
              <a:rPr lang="en-ZA" smtClean="0"/>
              <a:t>2023/09/19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8636C-3D58-460B-A7F9-8A8347DF4B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806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AB1A-58B5-489F-81FA-7AE96A155963}" type="datetimeFigureOut">
              <a:rPr lang="en-ZA" smtClean="0"/>
              <a:t>2023/09/19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8636C-3D58-460B-A7F9-8A8347DF4BB9}" type="slidenum">
              <a:rPr lang="en-ZA" smtClean="0"/>
              <a:t>‹#›</a:t>
            </a:fld>
            <a:endParaRPr lang="en-Z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830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AB1A-58B5-489F-81FA-7AE96A155963}" type="datetimeFigureOut">
              <a:rPr lang="en-ZA" smtClean="0"/>
              <a:t>2023/09/19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8636C-3D58-460B-A7F9-8A8347DF4B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24567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AB1A-58B5-489F-81FA-7AE96A155963}" type="datetimeFigureOut">
              <a:rPr lang="en-ZA" smtClean="0"/>
              <a:t>2023/09/19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8636C-3D58-460B-A7F9-8A8347DF4BB9}" type="slidenum">
              <a:rPr lang="en-ZA" smtClean="0"/>
              <a:t>‹#›</a:t>
            </a:fld>
            <a:endParaRPr lang="en-Z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5219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AB1A-58B5-489F-81FA-7AE96A155963}" type="datetimeFigureOut">
              <a:rPr lang="en-ZA" smtClean="0"/>
              <a:t>2023/09/19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8636C-3D58-460B-A7F9-8A8347DF4B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33497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AB1A-58B5-489F-81FA-7AE96A155963}" type="datetimeFigureOut">
              <a:rPr lang="en-ZA" smtClean="0"/>
              <a:t>2023/09/19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8636C-3D58-460B-A7F9-8A8347DF4B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15845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AB1A-58B5-489F-81FA-7AE96A155963}" type="datetimeFigureOut">
              <a:rPr lang="en-ZA" smtClean="0"/>
              <a:t>2023/09/19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8636C-3D58-460B-A7F9-8A8347DF4B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0418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AB1A-58B5-489F-81FA-7AE96A155963}" type="datetimeFigureOut">
              <a:rPr lang="en-ZA" smtClean="0"/>
              <a:t>2023/09/19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8636C-3D58-460B-A7F9-8A8347DF4B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049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AB1A-58B5-489F-81FA-7AE96A155963}" type="datetimeFigureOut">
              <a:rPr lang="en-ZA" smtClean="0"/>
              <a:t>2023/09/19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8636C-3D58-460B-A7F9-8A8347DF4B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62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AB1A-58B5-489F-81FA-7AE96A155963}" type="datetimeFigureOut">
              <a:rPr lang="en-ZA" smtClean="0"/>
              <a:t>2023/09/19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8636C-3D58-460B-A7F9-8A8347DF4B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420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AB1A-58B5-489F-81FA-7AE96A155963}" type="datetimeFigureOut">
              <a:rPr lang="en-ZA" smtClean="0"/>
              <a:t>2023/09/19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8636C-3D58-460B-A7F9-8A8347DF4B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769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AB1A-58B5-489F-81FA-7AE96A155963}" type="datetimeFigureOut">
              <a:rPr lang="en-ZA" smtClean="0"/>
              <a:t>2023/09/19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8636C-3D58-460B-A7F9-8A8347DF4B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546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AB1A-58B5-489F-81FA-7AE96A155963}" type="datetimeFigureOut">
              <a:rPr lang="en-ZA" smtClean="0"/>
              <a:t>2023/09/19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8636C-3D58-460B-A7F9-8A8347DF4B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356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AB1A-58B5-489F-81FA-7AE96A155963}" type="datetimeFigureOut">
              <a:rPr lang="en-ZA" smtClean="0"/>
              <a:t>2023/09/19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8636C-3D58-460B-A7F9-8A8347DF4B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26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AB1A-58B5-489F-81FA-7AE96A155963}" type="datetimeFigureOut">
              <a:rPr lang="en-ZA" smtClean="0"/>
              <a:t>2023/09/19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8636C-3D58-460B-A7F9-8A8347DF4B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4807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EAB1A-58B5-489F-81FA-7AE96A155963}" type="datetimeFigureOut">
              <a:rPr lang="en-ZA" smtClean="0"/>
              <a:t>2023/09/19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A8636C-3D58-460B-A7F9-8A8347DF4BB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514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ED79-DD12-44D9-BE70-D5F0150F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Book connect online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0DDCB-BCF4-4802-A8DF-8000232B1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ZA" dirty="0"/>
          </a:p>
          <a:p>
            <a:pPr algn="ctr"/>
            <a:r>
              <a:rPr lang="en-ZA" dirty="0"/>
              <a:t>IWA – 19 Final capstone</a:t>
            </a:r>
          </a:p>
          <a:p>
            <a:pPr algn="ctr"/>
            <a:endParaRPr lang="en-ZA" dirty="0"/>
          </a:p>
          <a:p>
            <a:pPr algn="ctr"/>
            <a:endParaRPr lang="en-ZA" dirty="0"/>
          </a:p>
          <a:p>
            <a:pPr algn="ctr"/>
            <a:r>
              <a:rPr lang="en-ZA" dirty="0"/>
              <a:t>By: NM </a:t>
            </a:r>
            <a:r>
              <a:rPr lang="en-ZA" dirty="0" err="1"/>
              <a:t>Mazeka</a:t>
            </a:r>
            <a:r>
              <a:rPr lang="en-ZA" dirty="0"/>
              <a:t> NDIMAZ196</a:t>
            </a:r>
          </a:p>
        </p:txBody>
      </p:sp>
    </p:spTree>
    <p:extLst>
      <p:ext uri="{BB962C8B-B14F-4D97-AF65-F5344CB8AC3E}">
        <p14:creationId xmlns:p14="http://schemas.microsoft.com/office/powerpoint/2010/main" val="2364250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F90B5-EA99-4452-A215-ECF11E4E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Firing selected overlays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8BFC20-9ADD-4C96-B68E-118B8FAB6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328" y="1884347"/>
            <a:ext cx="6254309" cy="46085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64532F-747D-43D6-876F-EE70025D68E1}"/>
              </a:ext>
            </a:extLst>
          </p:cNvPr>
          <p:cNvSpPr txBox="1"/>
          <p:nvPr/>
        </p:nvSpPr>
        <p:spPr>
          <a:xfrm>
            <a:off x="6853806" y="1884347"/>
            <a:ext cx="38673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Simple functions used to activate or deactivate the selected section overlays.</a:t>
            </a:r>
          </a:p>
          <a:p>
            <a:endParaRPr lang="en-ZA" dirty="0"/>
          </a:p>
          <a:p>
            <a:r>
              <a:rPr lang="en-ZA" dirty="0"/>
              <a:t>Like the other handlers, they function base on the event listeners.</a:t>
            </a:r>
          </a:p>
        </p:txBody>
      </p:sp>
    </p:spTree>
    <p:extLst>
      <p:ext uri="{BB962C8B-B14F-4D97-AF65-F5344CB8AC3E}">
        <p14:creationId xmlns:p14="http://schemas.microsoft.com/office/powerpoint/2010/main" val="2210950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C7ED-7695-4D00-895E-2D394C2F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Populating the search options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F4A48F-4DFD-4FD4-907D-96A0BAE5D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283" y="1817235"/>
            <a:ext cx="6199463" cy="49526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DC5341-51C3-4614-98A4-D38829DF410B}"/>
              </a:ext>
            </a:extLst>
          </p:cNvPr>
          <p:cNvSpPr txBox="1"/>
          <p:nvPr/>
        </p:nvSpPr>
        <p:spPr>
          <a:xfrm>
            <a:off x="6862194" y="1817235"/>
            <a:ext cx="43035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These are anonymous functions used to populate the search option of the genre and the author.</a:t>
            </a:r>
          </a:p>
          <a:p>
            <a:endParaRPr lang="en-ZA" dirty="0"/>
          </a:p>
          <a:p>
            <a:r>
              <a:rPr lang="en-ZA" dirty="0"/>
              <a:t>They function exactly the same way except that one focuses on the genres while another focuses on the authors.</a:t>
            </a:r>
          </a:p>
          <a:p>
            <a:endParaRPr lang="en-ZA" dirty="0"/>
          </a:p>
          <a:p>
            <a:r>
              <a:rPr lang="en-ZA" dirty="0"/>
              <a:t>Each function loops through on the object of interest and retrieves the contents found in that object and append them on the applicable form option.</a:t>
            </a:r>
          </a:p>
        </p:txBody>
      </p:sp>
    </p:spTree>
    <p:extLst>
      <p:ext uri="{BB962C8B-B14F-4D97-AF65-F5344CB8AC3E}">
        <p14:creationId xmlns:p14="http://schemas.microsoft.com/office/powerpoint/2010/main" val="4293299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DE91-35DB-42C0-A9F1-16A9D148F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56"/>
            <a:ext cx="10515600" cy="1325563"/>
          </a:xfrm>
        </p:spPr>
        <p:txBody>
          <a:bodyPr/>
          <a:lstStyle/>
          <a:p>
            <a:pPr algn="ctr"/>
            <a:r>
              <a:rPr lang="en-ZA" dirty="0"/>
              <a:t>Searching…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0C63A7-9B9A-48CA-847B-8DF7EBA54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77" y="1384184"/>
            <a:ext cx="6535004" cy="53857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5D6A2D-05DA-4F48-B52A-BECBE93DB8D6}"/>
              </a:ext>
            </a:extLst>
          </p:cNvPr>
          <p:cNvSpPr txBox="1"/>
          <p:nvPr/>
        </p:nvSpPr>
        <p:spPr>
          <a:xfrm>
            <a:off x="6845417" y="1384184"/>
            <a:ext cx="482366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effectLst/>
                <a:latin typeface="Consolas" panose="020B0609020204030204" pitchFamily="49" charset="0"/>
              </a:rPr>
              <a:t>Handler fires when the search submit form button is clicked. The handler uses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the filter built-in function to loop through the provided books array. </a:t>
            </a: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It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retrieves the values of the properties being searched for through the data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attributes. </a:t>
            </a: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As it loops through the books in the found in the array, it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compares each book with the property values being searched for. </a:t>
            </a: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Once done, it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then returns the books matching the searched property values while hiding the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non-matching ones.</a:t>
            </a:r>
          </a:p>
          <a:p>
            <a:endParaRPr lang="en-US" i="1" dirty="0">
              <a:latin typeface="Consolas" panose="020B0609020204030204" pitchFamily="49" charset="0"/>
            </a:endParaRP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If there is no match found, the handler displays the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relevant message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51791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3981-071A-408F-A19C-FCB76540D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Changing the theme…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C7F358-F996-4562-898F-5DED28AB0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31" y="2233314"/>
            <a:ext cx="6123701" cy="38151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362805-5291-4089-BD07-42A3ECD1EE78}"/>
              </a:ext>
            </a:extLst>
          </p:cNvPr>
          <p:cNvSpPr txBox="1"/>
          <p:nvPr/>
        </p:nvSpPr>
        <p:spPr>
          <a:xfrm>
            <a:off x="6652470" y="2164360"/>
            <a:ext cx="48907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effectLst/>
                <a:latin typeface="Consolas" panose="020B0609020204030204" pitchFamily="49" charset="0"/>
              </a:rPr>
              <a:t>Handler fires when the theme settings option is selected.</a:t>
            </a:r>
          </a:p>
          <a:p>
            <a:endParaRPr lang="en-US" i="1" dirty="0">
              <a:latin typeface="Consolas" panose="020B0609020204030204" pitchFamily="49" charset="0"/>
            </a:endParaRPr>
          </a:p>
          <a:p>
            <a:r>
              <a:rPr lang="en-US" i="1" dirty="0">
                <a:latin typeface="Consolas" panose="020B0609020204030204" pitchFamily="49" charset="0"/>
              </a:rPr>
              <a:t>It functions much like the default theme setting function, except that it offers two options instead of reading the systems one.</a:t>
            </a:r>
            <a:endParaRPr lang="en-US" b="0" i="1" dirty="0">
              <a:effectLst/>
              <a:latin typeface="Consolas" panose="020B0609020204030204" pitchFamily="49" charset="0"/>
            </a:endParaRPr>
          </a:p>
          <a:p>
            <a:endParaRPr lang="en-US" b="0" i="1" dirty="0"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It changes or maintains the theme settings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38998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CA35-D718-423B-932E-E6E3CF6D5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That’s it folks!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18498-8177-484C-A89A-A60CF60EE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ZA" sz="6000" dirty="0"/>
          </a:p>
          <a:p>
            <a:pPr algn="ctr"/>
            <a:endParaRPr lang="en-ZA" sz="6000" dirty="0"/>
          </a:p>
          <a:p>
            <a:pPr marL="0" indent="0" algn="ctr">
              <a:buNone/>
            </a:pPr>
            <a:r>
              <a:rPr lang="en-ZA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5788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468E-BE5D-4CCB-8D5E-58EDF471D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5343"/>
            <a:ext cx="9144000" cy="794857"/>
          </a:xfrm>
        </p:spPr>
        <p:txBody>
          <a:bodyPr>
            <a:normAutofit fontScale="90000"/>
          </a:bodyPr>
          <a:lstStyle/>
          <a:p>
            <a:pPr algn="ctr"/>
            <a:r>
              <a:rPr lang="en-ZA" dirty="0"/>
              <a:t>Default layout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3F99F-A63D-4AA2-ACB5-06698752B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C32508-AC26-4F9E-88E2-E2D2E2A9E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09" y="1711354"/>
            <a:ext cx="10654020" cy="489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1B2D-7BC2-47B2-A3D3-9C167B5CA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9668"/>
          </a:xfrm>
        </p:spPr>
        <p:txBody>
          <a:bodyPr/>
          <a:lstStyle/>
          <a:p>
            <a:pPr algn="ctr"/>
            <a:r>
              <a:rPr lang="en-ZA" dirty="0"/>
              <a:t>Importing and declaring the data in JS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A038AA-D98C-4790-8BC2-C4344EA1B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612" y="1224794"/>
            <a:ext cx="5898357" cy="49437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F3EB45-D348-45F8-ABEA-EC7C90FE7B6C}"/>
              </a:ext>
            </a:extLst>
          </p:cNvPr>
          <p:cNvSpPr txBox="1"/>
          <p:nvPr/>
        </p:nvSpPr>
        <p:spPr>
          <a:xfrm>
            <a:off x="6644081" y="1308683"/>
            <a:ext cx="47313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The data is imported using the ‘import’ , ‘export’ built-in functions in JS files together with the ‘type=“module”’ in HTML to allow the data to impact HTML.</a:t>
            </a:r>
          </a:p>
          <a:p>
            <a:endParaRPr lang="en-ZA" dirty="0"/>
          </a:p>
          <a:p>
            <a:r>
              <a:rPr lang="en-ZA" dirty="0"/>
              <a:t>Using the imported data and ‘</a:t>
            </a:r>
            <a:r>
              <a:rPr lang="en-ZA" dirty="0" err="1"/>
              <a:t>querySelector</a:t>
            </a:r>
            <a:r>
              <a:rPr lang="en-ZA" dirty="0"/>
              <a:t>’ functions used to link the JS files to the HTML file, the object literal is formed and populated with applicable variables.</a:t>
            </a:r>
          </a:p>
        </p:txBody>
      </p:sp>
    </p:spTree>
    <p:extLst>
      <p:ext uri="{BB962C8B-B14F-4D97-AF65-F5344CB8AC3E}">
        <p14:creationId xmlns:p14="http://schemas.microsoft.com/office/powerpoint/2010/main" val="16654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18E7-4826-421B-AEE4-0459A94A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Declaring global scope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ED68B4-5DC6-4524-AAF1-275478223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382" y="1783411"/>
            <a:ext cx="5158618" cy="40301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507EC5-7B57-4A7D-8AD8-2D02486BF4DA}"/>
              </a:ext>
            </a:extLst>
          </p:cNvPr>
          <p:cNvSpPr txBox="1"/>
          <p:nvPr/>
        </p:nvSpPr>
        <p:spPr>
          <a:xfrm>
            <a:off x="6199464" y="1926024"/>
            <a:ext cx="49578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The outstanding variables are further declared and defined as global variables.</a:t>
            </a:r>
          </a:p>
          <a:p>
            <a:endParaRPr lang="en-ZA" dirty="0"/>
          </a:p>
          <a:p>
            <a:r>
              <a:rPr lang="en-ZA" dirty="0"/>
              <a:t>These include the variables used to indicate the number of books hidden, and the CSS theme object.</a:t>
            </a:r>
          </a:p>
        </p:txBody>
      </p:sp>
    </p:spTree>
    <p:extLst>
      <p:ext uri="{BB962C8B-B14F-4D97-AF65-F5344CB8AC3E}">
        <p14:creationId xmlns:p14="http://schemas.microsoft.com/office/powerpoint/2010/main" val="378452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0112-5949-4FEC-A86B-4451C5FC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The logic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4C5E81-9E05-4FE8-BC74-A521F4FF4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8407"/>
            <a:ext cx="6215278" cy="46166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E31A6D-C695-4D4C-96FE-C663FB5E8937}"/>
              </a:ext>
            </a:extLst>
          </p:cNvPr>
          <p:cNvSpPr txBox="1"/>
          <p:nvPr/>
        </p:nvSpPr>
        <p:spPr>
          <a:xfrm>
            <a:off x="7155809" y="1783680"/>
            <a:ext cx="41979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This is the logic used to develop the book library and achieve its functionality.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The logic makes use of a number of function calls which will be discussed shortly.</a:t>
            </a:r>
          </a:p>
        </p:txBody>
      </p:sp>
    </p:spTree>
    <p:extLst>
      <p:ext uri="{BB962C8B-B14F-4D97-AF65-F5344CB8AC3E}">
        <p14:creationId xmlns:p14="http://schemas.microsoft.com/office/powerpoint/2010/main" val="74213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1D6D-0C27-4C09-83B2-B38B7066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Using the system’s theme settings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6A5BAA-4A84-4C6C-8AF6-BEC4F019E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616" y="2070428"/>
            <a:ext cx="6237520" cy="29965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681C32-3B31-42ED-83E1-1386ACC1A3D3}"/>
              </a:ext>
            </a:extLst>
          </p:cNvPr>
          <p:cNvSpPr txBox="1"/>
          <p:nvPr/>
        </p:nvSpPr>
        <p:spPr>
          <a:xfrm>
            <a:off x="6904139" y="2070428"/>
            <a:ext cx="4697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The function checks up the theme settings and makes these settings the default settings in which the initial page will be rendered.</a:t>
            </a:r>
          </a:p>
        </p:txBody>
      </p:sp>
    </p:spTree>
    <p:extLst>
      <p:ext uri="{BB962C8B-B14F-4D97-AF65-F5344CB8AC3E}">
        <p14:creationId xmlns:p14="http://schemas.microsoft.com/office/powerpoint/2010/main" val="212885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8D3F-1C88-4366-9C5A-F6195CE1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Displaying the books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19976C-FA37-4E42-B694-A028A6429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009" y="1308683"/>
            <a:ext cx="5875177" cy="49941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9C3999-4DB9-4C64-97CD-94145BBDCAE6}"/>
              </a:ext>
            </a:extLst>
          </p:cNvPr>
          <p:cNvSpPr txBox="1"/>
          <p:nvPr/>
        </p:nvSpPr>
        <p:spPr>
          <a:xfrm>
            <a:off x="6535024" y="1308683"/>
            <a:ext cx="48907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effectLst/>
                <a:latin typeface="Consolas" panose="020B0609020204030204" pitchFamily="49" charset="0"/>
              </a:rPr>
              <a:t>Handler displays the books desired as contained in the handler array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argument.</a:t>
            </a:r>
          </a:p>
          <a:p>
            <a:endParaRPr lang="en-US" b="0" i="1" dirty="0"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The handler loops through the argument displaying and assigning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applicable properties to each book as passes through it. </a:t>
            </a:r>
          </a:p>
          <a:p>
            <a:endParaRPr lang="en-US" i="1" dirty="0">
              <a:latin typeface="Consolas" panose="020B0609020204030204" pitchFamily="49" charset="0"/>
            </a:endParaRP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Handler returns an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object that is used for searching purposes.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0274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0BF3-803C-4BE0-B7AA-07CB3455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The number of hidden books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3DD8E2-8B2F-4296-9A17-92D544E9E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136" y="1602297"/>
            <a:ext cx="6518945" cy="45490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D66766-D6C0-43CC-85DD-C690E002A9E6}"/>
              </a:ext>
            </a:extLst>
          </p:cNvPr>
          <p:cNvSpPr txBox="1"/>
          <p:nvPr/>
        </p:nvSpPr>
        <p:spPr>
          <a:xfrm>
            <a:off x="6946084" y="1912690"/>
            <a:ext cx="41189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T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he handler calculates and updates the number of hidden books and displays it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in the optional 'show more' button each time it is clicked. </a:t>
            </a:r>
          </a:p>
          <a:p>
            <a:endParaRPr lang="en-US" i="1" dirty="0">
              <a:latin typeface="Consolas" panose="020B0609020204030204" pitchFamily="49" charset="0"/>
            </a:endParaRP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It takes the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event as its argument and returns void.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3973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D6D2-A4DA-464C-90B7-DD4F290C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Reviewing a selected book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728A23-1BE1-47AF-ABF4-8C426FD8B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349" y="1690688"/>
            <a:ext cx="6861404" cy="49114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6AA0C5-53FD-4967-B157-806C8452B33D}"/>
              </a:ext>
            </a:extLst>
          </p:cNvPr>
          <p:cNvSpPr txBox="1"/>
          <p:nvPr/>
        </p:nvSpPr>
        <p:spPr>
          <a:xfrm>
            <a:off x="7172587" y="1753299"/>
            <a:ext cx="42699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effectLst/>
                <a:latin typeface="Consolas" panose="020B0609020204030204" pitchFamily="49" charset="0"/>
              </a:rPr>
              <a:t>Handler fires when a book is clicked, it pops-up with overlay for a clear and more detailed preview. </a:t>
            </a:r>
          </a:p>
          <a:p>
            <a:endParaRPr lang="en-US" i="1" dirty="0">
              <a:latin typeface="Consolas" panose="020B0609020204030204" pitchFamily="49" charset="0"/>
            </a:endParaRP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It take the event as its argument, and uses it to find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the id of the specific book clicked for further processing. </a:t>
            </a:r>
          </a:p>
          <a:p>
            <a:endParaRPr lang="en-US" i="1" dirty="0">
              <a:latin typeface="Consolas" panose="020B0609020204030204" pitchFamily="49" charset="0"/>
            </a:endParaRP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Handler returns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nothing.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063047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572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Consolas</vt:lpstr>
      <vt:lpstr>Trebuchet MS</vt:lpstr>
      <vt:lpstr>Wingdings 3</vt:lpstr>
      <vt:lpstr>Facet</vt:lpstr>
      <vt:lpstr>Book connect online library</vt:lpstr>
      <vt:lpstr>Default layout</vt:lpstr>
      <vt:lpstr>Importing and declaring the data in JS</vt:lpstr>
      <vt:lpstr>Declaring global scope variables</vt:lpstr>
      <vt:lpstr>The logic</vt:lpstr>
      <vt:lpstr>Using the system’s theme settings</vt:lpstr>
      <vt:lpstr>Displaying the books</vt:lpstr>
      <vt:lpstr>The number of hidden books</vt:lpstr>
      <vt:lpstr>Reviewing a selected book</vt:lpstr>
      <vt:lpstr>Firing selected overlays</vt:lpstr>
      <vt:lpstr>Populating the search options</vt:lpstr>
      <vt:lpstr>Searching…</vt:lpstr>
      <vt:lpstr>Changing the theme…</vt:lpstr>
      <vt:lpstr>That’s it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Yoga</dc:creator>
  <cp:lastModifiedBy>Yoga</cp:lastModifiedBy>
  <cp:revision>9</cp:revision>
  <dcterms:created xsi:type="dcterms:W3CDTF">2023-09-19T10:43:31Z</dcterms:created>
  <dcterms:modified xsi:type="dcterms:W3CDTF">2023-09-19T13:33:16Z</dcterms:modified>
</cp:coreProperties>
</file>