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Md/aaJNyLVzfFcJpUjg1muqJ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 rot="5400000">
            <a:off x="2496850" y="-186945"/>
            <a:ext cx="415029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/>
          <p:nvPr/>
        </p:nvSpPr>
        <p:spPr>
          <a:xfrm>
            <a:off x="8307668" y="317224"/>
            <a:ext cx="716803" cy="5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endParaRPr sz="2400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422869" y="865690"/>
            <a:ext cx="8298261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625"/>
              <a:buFont typeface="Calibri"/>
              <a:buNone/>
            </a:pPr>
            <a:r>
              <a:rPr lang="en-US" sz="2000" b="1" dirty="0">
                <a:solidFill>
                  <a:srgbClr val="A51C30"/>
                </a:solidFill>
              </a:rPr>
              <a:t>Harvard FinTech Online short course</a:t>
            </a:r>
            <a:endParaRPr sz="1100"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1"/>
          </p:nvPr>
        </p:nvSpPr>
        <p:spPr>
          <a:xfrm>
            <a:off x="2354873" y="1499634"/>
            <a:ext cx="3304095" cy="87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number and title:</a:t>
            </a:r>
            <a:endParaRPr dirty="0"/>
          </a:p>
        </p:txBody>
      </p:sp>
      <p:sp>
        <p:nvSpPr>
          <p:cNvPr id="71" name="Google Shape;71;p1"/>
          <p:cNvSpPr/>
          <p:nvPr/>
        </p:nvSpPr>
        <p:spPr>
          <a:xfrm>
            <a:off x="422869" y="2443160"/>
            <a:ext cx="8298261" cy="436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use this template to create your presentation.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“New Slide” in the Home toolbar to add slides to this template. Please feel free to reformat this template as much as you would like.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you’ve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finished creating your slide deck, upload it to the Online Campus along with your capstone project document in Module 6.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slide deck should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r>
              <a:rPr lang="en-US" sz="1800" b="1" dirty="0">
                <a:latin typeface="Noto Music" panose="020B0604020202020204" pitchFamily="2" charset="0"/>
                <a:ea typeface="Noto Music" panose="020B0604020202020204" pitchFamily="2" charset="0"/>
                <a:cs typeface="Calibri"/>
                <a:sym typeface="Calibri"/>
              </a:rPr>
              <a:t>‒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slides (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excluding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cover page) with the following information: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your chosen FinTech problem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Relevant descriptors, graphics and other visuals to expand/clarify your problem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proposed solution.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559558" y="1159566"/>
            <a:ext cx="8127242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625"/>
              <a:buFont typeface="Calibri"/>
              <a:buNone/>
            </a:pP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559558" y="1852706"/>
            <a:ext cx="8127242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120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Noto Music</vt:lpstr>
      <vt:lpstr>Default Theme</vt:lpstr>
      <vt:lpstr>Harvard FinTech Online short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FinTech Online short course</dc:title>
  <dc:creator>Megan Tennant</dc:creator>
  <cp:lastModifiedBy>Abigail Hendricks</cp:lastModifiedBy>
  <cp:revision>5</cp:revision>
  <dcterms:modified xsi:type="dcterms:W3CDTF">2022-09-21T12:14:05Z</dcterms:modified>
</cp:coreProperties>
</file>