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lly Landikusic" userId="6bcb83d98a8c5c73" providerId="LiveId" clId="{773A38BA-898A-4374-83D5-27968652AFE3}"/>
    <pc:docChg chg="addSld">
      <pc:chgData name="Lilly Landikusic" userId="6bcb83d98a8c5c73" providerId="LiveId" clId="{773A38BA-898A-4374-83D5-27968652AFE3}" dt="2021-09-21T14:28:45.067" v="0" actId="680"/>
      <pc:docMkLst>
        <pc:docMk/>
      </pc:docMkLst>
      <pc:sldChg chg="new">
        <pc:chgData name="Lilly Landikusic" userId="6bcb83d98a8c5c73" providerId="LiveId" clId="{773A38BA-898A-4374-83D5-27968652AFE3}" dt="2021-09-21T14:28:45.067" v="0" actId="680"/>
        <pc:sldMkLst>
          <pc:docMk/>
          <pc:sldMk cId="3845970256" sldId="256"/>
        </pc:sldMkLst>
      </pc:sldChg>
      <pc:sldMasterChg chg="addSldLayout">
        <pc:chgData name="Lilly Landikusic" userId="6bcb83d98a8c5c73" providerId="LiveId" clId="{773A38BA-898A-4374-83D5-27968652AFE3}" dt="2021-09-21T14:28:45.067" v="0" actId="680"/>
        <pc:sldMasterMkLst>
          <pc:docMk/>
          <pc:sldMasterMk cId="2617785616" sldId="2147483648"/>
        </pc:sldMasterMkLst>
        <pc:sldLayoutChg chg="add">
          <pc:chgData name="Lilly Landikusic" userId="6bcb83d98a8c5c73" providerId="LiveId" clId="{773A38BA-898A-4374-83D5-27968652AFE3}" dt="2021-09-21T14:28:45.067" v="0" actId="680"/>
          <pc:sldLayoutMkLst>
            <pc:docMk/>
            <pc:sldMasterMk cId="2617785616" sldId="2147483648"/>
            <pc:sldLayoutMk cId="642209631" sldId="214748364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534E-9ED1-4F3E-8421-AF9695B4B8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31D5B-5BC3-455B-AC7E-9587D0472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2209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7785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CBFA-3E10-4F06-BC42-9862692906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092902-E0D1-4A21-A797-78C76E46B6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7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Lilly Landikusic</dc:creator>
  <cp:lastModifiedBy>Lilly Landikusic</cp:lastModifiedBy>
  <cp:revision>1</cp:revision>
  <dcterms:created xsi:type="dcterms:W3CDTF">2021-09-21T14:26:44Z</dcterms:created>
  <dcterms:modified xsi:type="dcterms:W3CDTF">2021-09-21T14:28:51Z</dcterms:modified>
</cp:coreProperties>
</file>