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68" r:id="rId4"/>
    <p:sldId id="267" r:id="rId5"/>
    <p:sldId id="270" r:id="rId6"/>
    <p:sldId id="269" r:id="rId7"/>
    <p:sldId id="271" r:id="rId8"/>
    <p:sldId id="272" r:id="rId9"/>
    <p:sldId id="274" r:id="rId10"/>
    <p:sldId id="273" r:id="rId11"/>
    <p:sldId id="276" r:id="rId12"/>
    <p:sldId id="278" r:id="rId13"/>
    <p:sldId id="275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howGuides="1">
      <p:cViewPr varScale="1">
        <p:scale>
          <a:sx n="89" d="100"/>
          <a:sy n="89" d="100"/>
        </p:scale>
        <p:origin x="171" y="63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stackacadem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161" y="457200"/>
            <a:ext cx="8229599" cy="1689527"/>
          </a:xfrm>
        </p:spPr>
        <p:txBody>
          <a:bodyPr/>
          <a:lstStyle/>
          <a:p>
            <a:r>
              <a:rPr lang="en-US" dirty="0"/>
              <a:t>Responsive Web Design with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2286000"/>
            <a:ext cx="7516442" cy="1116085"/>
          </a:xfrm>
        </p:spPr>
        <p:txBody>
          <a:bodyPr/>
          <a:lstStyle/>
          <a:p>
            <a:r>
              <a:rPr lang="en-US" dirty="0" smtClean="0"/>
              <a:t>By: Matthew Hicks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5696712"/>
            <a:ext cx="1124584" cy="1128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60" y="152400"/>
            <a:ext cx="19053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Bootstrap?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www.getbootstrap.com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Starter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and paste</a:t>
            </a:r>
            <a:endParaRPr lang="en-US" dirty="0"/>
          </a:p>
          <a:p>
            <a:r>
              <a:rPr lang="en-US" dirty="0" smtClean="0"/>
              <a:t>Customizable by removing/adding elements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Helpers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d-flex justify-content-</a:t>
            </a:r>
          </a:p>
          <a:p>
            <a:r>
              <a:rPr lang="en-US" dirty="0" smtClean="0"/>
              <a:t>text-</a:t>
            </a:r>
          </a:p>
          <a:p>
            <a:r>
              <a:rPr lang="en-US" dirty="0" smtClean="0"/>
              <a:t>margins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-only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-fluid</a:t>
            </a:r>
          </a:p>
          <a:p>
            <a:r>
              <a:rPr lang="en-US" dirty="0" smtClean="0"/>
              <a:t>form-control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Responsiveness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xs</a:t>
            </a:r>
            <a:r>
              <a:rPr lang="en-US" dirty="0" smtClean="0"/>
              <a:t>, -</a:t>
            </a:r>
            <a:r>
              <a:rPr lang="en-US" dirty="0" err="1" smtClean="0"/>
              <a:t>sm</a:t>
            </a:r>
            <a:r>
              <a:rPr lang="en-US" dirty="0" smtClean="0"/>
              <a:t>, -md, -</a:t>
            </a:r>
            <a:r>
              <a:rPr lang="en-US" dirty="0" err="1" smtClean="0"/>
              <a:t>lg</a:t>
            </a:r>
            <a:r>
              <a:rPr lang="en-US" dirty="0" smtClean="0"/>
              <a:t> &amp; -xl to columns and containers</a:t>
            </a:r>
            <a:endParaRPr lang="en-US" dirty="0"/>
          </a:p>
          <a:p>
            <a:r>
              <a:rPr lang="en-US" dirty="0" smtClean="0"/>
              <a:t>d-none, d-</a:t>
            </a:r>
            <a:r>
              <a:rPr lang="en-US" dirty="0" err="1" smtClean="0"/>
              <a:t>lg</a:t>
            </a:r>
            <a:r>
              <a:rPr lang="en-US" dirty="0" smtClean="0"/>
              <a:t>-block, d-</a:t>
            </a:r>
            <a:r>
              <a:rPr lang="en-US" dirty="0" err="1" smtClean="0"/>
              <a:t>lg</a:t>
            </a:r>
            <a:r>
              <a:rPr lang="en-US" dirty="0" smtClean="0"/>
              <a:t>-none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Colors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Primary, secondary, success, danger, warning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975" y="838200"/>
            <a:ext cx="8229599" cy="847293"/>
          </a:xfrm>
        </p:spPr>
        <p:txBody>
          <a:bodyPr/>
          <a:lstStyle/>
          <a:p>
            <a:r>
              <a:rPr lang="en-US" dirty="0" smtClean="0"/>
              <a:t>Code Stack Academy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975" y="1894499"/>
            <a:ext cx="7516442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Start your career as a software engineer</a:t>
            </a:r>
          </a:p>
          <a:p>
            <a:endParaRPr lang="en-US" dirty="0"/>
          </a:p>
          <a:p>
            <a:r>
              <a:rPr lang="en-US" dirty="0" smtClean="0"/>
              <a:t>Registration is open </a:t>
            </a:r>
          </a:p>
          <a:p>
            <a:endParaRPr lang="en-US" dirty="0"/>
          </a:p>
          <a:p>
            <a:r>
              <a:rPr lang="en-US" dirty="0" smtClean="0"/>
              <a:t>Start date is September 1</a:t>
            </a:r>
            <a:r>
              <a:rPr lang="en-US" baseline="30000" dirty="0" smtClean="0"/>
              <a:t>st</a:t>
            </a:r>
            <a:r>
              <a:rPr lang="en-US" dirty="0" smtClean="0"/>
              <a:t>, 2020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www.codestackacademy.org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5696712"/>
            <a:ext cx="1124584" cy="1128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60" y="152400"/>
            <a:ext cx="1905354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52400"/>
            <a:ext cx="18535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this lesson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smtClean="0"/>
              <a:t>Code</a:t>
            </a:r>
          </a:p>
          <a:p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VSCode</a:t>
            </a:r>
            <a:r>
              <a:rPr lang="en-US" dirty="0" smtClean="0"/>
              <a:t> Extension: Live Server by </a:t>
            </a:r>
            <a:r>
              <a:rPr lang="en-US" dirty="0" err="1" smtClean="0"/>
              <a:t>Ritwick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framework along with some </a:t>
            </a:r>
            <a:r>
              <a:rPr lang="en-US" dirty="0" err="1" smtClean="0"/>
              <a:t>Javascript</a:t>
            </a:r>
            <a:r>
              <a:rPr lang="en-US" dirty="0" smtClean="0"/>
              <a:t> plugins</a:t>
            </a:r>
            <a:endParaRPr lang="en-US" dirty="0"/>
          </a:p>
          <a:p>
            <a:r>
              <a:rPr lang="en-US" dirty="0" smtClean="0"/>
              <a:t>Grid system</a:t>
            </a:r>
            <a:endParaRPr lang="en-US" dirty="0"/>
          </a:p>
          <a:p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Bootstrap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Blueprint</a:t>
            </a:r>
            <a:endParaRPr lang="en-US" dirty="0"/>
          </a:p>
          <a:p>
            <a:r>
              <a:rPr lang="en-US" dirty="0" smtClean="0"/>
              <a:t>First launch in 2011</a:t>
            </a:r>
            <a:endParaRPr lang="en-US" dirty="0"/>
          </a:p>
          <a:p>
            <a:r>
              <a:rPr lang="en-US" dirty="0" smtClean="0"/>
              <a:t>Current version, Bootstrap 4.5</a:t>
            </a:r>
          </a:p>
          <a:p>
            <a:r>
              <a:rPr lang="en-US" dirty="0" smtClean="0"/>
              <a:t>Bootstrap 5 is on the way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Bootstrap?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2018, roughly 18 million websites</a:t>
            </a:r>
            <a:endParaRPr lang="en-US" dirty="0"/>
          </a:p>
          <a:p>
            <a:r>
              <a:rPr lang="en-US" dirty="0" err="1" smtClean="0"/>
              <a:t>Codestack</a:t>
            </a:r>
            <a:endParaRPr lang="en-US" dirty="0"/>
          </a:p>
          <a:p>
            <a:r>
              <a:rPr lang="en-US" dirty="0" smtClean="0"/>
              <a:t>wildlife.ca.gov</a:t>
            </a:r>
          </a:p>
          <a:p>
            <a:r>
              <a:rPr lang="en-US" dirty="0" smtClean="0"/>
              <a:t>nhl.com</a:t>
            </a:r>
          </a:p>
          <a:p>
            <a:r>
              <a:rPr lang="en-US" dirty="0" smtClean="0"/>
              <a:t>nba.com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Bootstrap?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open source</a:t>
            </a:r>
            <a:endParaRPr lang="en-US" dirty="0"/>
          </a:p>
          <a:p>
            <a:r>
              <a:rPr lang="en-US" dirty="0" smtClean="0"/>
              <a:t>Ease of use</a:t>
            </a:r>
            <a:endParaRPr lang="en-US" dirty="0"/>
          </a:p>
          <a:p>
            <a:r>
              <a:rPr lang="en-US" dirty="0" smtClean="0"/>
              <a:t>Mobile first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3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914400"/>
            <a:ext cx="9782801" cy="1239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Let’s try it out!</a:t>
            </a:r>
            <a:endParaRPr lang="en-US" sz="8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514600"/>
            <a:ext cx="4800600" cy="40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 smtClean="0"/>
              <a:t>Bootstrap’s Grid System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857027"/>
            <a:ext cx="9782801" cy="2190973"/>
          </a:xfrm>
        </p:spPr>
        <p:txBody>
          <a:bodyPr/>
          <a:lstStyle/>
          <a:p>
            <a:r>
              <a:rPr lang="en-US" dirty="0" smtClean="0"/>
              <a:t>Uses rows and columns</a:t>
            </a:r>
            <a:endParaRPr lang="en-US" dirty="0"/>
          </a:p>
          <a:p>
            <a:r>
              <a:rPr lang="en-US" dirty="0" smtClean="0"/>
              <a:t>Make sure to have a container ‘wrapper’ </a:t>
            </a:r>
            <a:endParaRPr lang="en-US" dirty="0"/>
          </a:p>
          <a:p>
            <a:r>
              <a:rPr lang="en-US" dirty="0" smtClean="0"/>
              <a:t>Unlimited amount of rows</a:t>
            </a:r>
          </a:p>
          <a:p>
            <a:r>
              <a:rPr lang="en-US" dirty="0" smtClean="0"/>
              <a:t>12 columns max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7718"/>
            <a:ext cx="49530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257800"/>
            <a:ext cx="1814623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3200400"/>
            <a:ext cx="5638800" cy="33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690</TotalTime>
  <Words>210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Responsive Web Design with Bootstrap</vt:lpstr>
      <vt:lpstr>Code Stack Academy </vt:lpstr>
      <vt:lpstr>What you need for this lesson</vt:lpstr>
      <vt:lpstr>What is Bootstrap?</vt:lpstr>
      <vt:lpstr>History of Bootstrap</vt:lpstr>
      <vt:lpstr>Who uses Bootstrap?</vt:lpstr>
      <vt:lpstr>Why use Bootstrap?</vt:lpstr>
      <vt:lpstr>Let’s try it out!</vt:lpstr>
      <vt:lpstr>Bootstrap’s Grid System</vt:lpstr>
      <vt:lpstr>How to use Bootstrap?</vt:lpstr>
      <vt:lpstr>Bootstrap Components</vt:lpstr>
      <vt:lpstr>Bootstrap Helpers</vt:lpstr>
      <vt:lpstr>Bootstrap Responsiveness</vt:lpstr>
      <vt:lpstr>Bootstrap Colors</vt:lpstr>
    </vt:vector>
  </TitlesOfParts>
  <Company>SJCOE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Matthew Hicks</dc:creator>
  <cp:lastModifiedBy>Matthew Hicks</cp:lastModifiedBy>
  <cp:revision>38</cp:revision>
  <dcterms:created xsi:type="dcterms:W3CDTF">2020-06-23T15:51:01Z</dcterms:created>
  <dcterms:modified xsi:type="dcterms:W3CDTF">2020-06-26T02:41:16Z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