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73E7-6D3B-4E53-BB62-266207EE3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74BB8-C14D-4EAC-AA3D-B080E8B8B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6A48-1265-44EF-B0E0-6757423D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21BC-5B09-4572-B16E-74932994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214A-3F53-4D6A-81E4-668331BB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17E0-408B-4CF2-B31B-55EF4EF2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D9A05-0CEE-4EBD-8F62-4D9907F6C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E5BB-756D-49E9-96EB-DDC23DF2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A960-DB67-498D-AD07-0CFEE36D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7EE30-394B-4014-88FD-7129B27B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1D3A6-EFB1-4EF5-803C-00DD9A776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D9AE2-04B7-4FA3-9219-23B5A2798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4620-FBA1-46BF-BB39-1B9928A6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A5FE-CE0A-4DAE-9284-E36A25BA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A9699-7A10-42D9-91BD-DE7844E2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6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E188-A32B-4B60-BF37-B6C5319E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8522-E148-42E6-91B5-7847088A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9821-4F2B-4BB3-9EA5-3C7C531D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E2D9-AE16-41D3-9AFB-F2A5988D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F79D-1555-4EAF-828B-6007E3AB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0F41-7BE9-410A-B437-A0EB81EA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EEC9D-ABF3-4AF0-8167-F18B8A88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127A-1F46-41D3-A628-E58525F7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B3A6-D7D8-4052-9439-DA290CFE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CFD7-CC98-4B63-B05E-9FC44275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23A4-3B39-4111-A4DE-A4F20EE2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D6CE-8519-485B-B1C1-4470CE88D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4B7-BE38-48A6-9E3F-59F986B6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35E68-439D-4747-8562-BE66A7F6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1A5AA-B22A-4F77-918E-0389F0C8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E667-2736-41C6-9FD4-F06E9842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A5D9-96C2-4D64-B59A-193C13F4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4BEC9-B1CC-4550-9B8F-C5F493D0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24C22-9DC0-4D89-89C9-EE1C2534F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02FED-E30B-4620-B184-9563B6E56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95207-04FF-4697-BE6A-20A832D55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663D6-C99E-4E5F-8F43-8AC23AD8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B7D40-AD3E-48C8-A95A-2AA38909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678FF-766C-44AE-B501-C2614B29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7CFE-E767-469A-8943-E0F5FEEB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96C2-A595-4F63-A726-9AB1376F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48A7E-5B54-4B1A-9246-F48804E5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A75A5-AD90-4FB0-BA34-DA15BDC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07DE5-F226-4C16-870B-7FCF830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04E3A-3A41-48DA-936C-78CD6DAC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3160-FBFE-4C83-BC30-3C5BB4A5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FEC3-9171-4A92-88EF-CA38B7BF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8D5F-5A10-4CE4-9852-74682740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4660A-8794-4CD4-BEB6-2076B878C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B1148-3A66-453B-8FDC-EB480C78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61935-3654-45C0-BB69-04A20343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C219F-886C-4FC2-950A-2FDDED90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3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543C-601A-472C-BD59-E4A9810B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22F2C-C774-427B-A1E3-69E7A7056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9F6FB-300E-42D1-B179-52C7B31D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87C79-15FA-475A-A481-BDBEE282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9EA90-43E2-4463-828B-0A9B0B26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DBE30-7FAC-476F-817E-BF407699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CBCBE-DAB9-422A-BB7C-73AA02DD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834E2-04F7-424F-BA5F-4609DCABD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E9B2-0A09-444D-A9D4-49C6D63A8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CF54-604A-4F41-8AC0-3B8F5FD5C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27B4-3B39-4828-A4B1-6B69DE06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3212B8-779B-4039-AF95-8AD0BDB9A84B}"/>
              </a:ext>
            </a:extLst>
          </p:cNvPr>
          <p:cNvSpPr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PLEASE CONNECT TO WI-FI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9CB0-7165-4F8B-83EC-BF3B04AD23E7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</a:rPr>
              <a:t>WI-FI Network: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0000"/>
                </a:solidFill>
              </a:rPr>
              <a:t>	</a:t>
            </a:r>
            <a:r>
              <a:rPr lang="en-US" sz="4800" dirty="0">
                <a:solidFill>
                  <a:srgbClr val="0070C0"/>
                </a:solidFill>
              </a:rPr>
              <a:t>huddle2fl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</a:rPr>
              <a:t>WI-FI Password: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0000"/>
                </a:solidFill>
              </a:rPr>
              <a:t>	</a:t>
            </a:r>
            <a:r>
              <a:rPr lang="en-US" sz="4800" dirty="0">
                <a:solidFill>
                  <a:srgbClr val="0070C0"/>
                </a:solidFill>
              </a:rPr>
              <a:t>Huddl32fl</a:t>
            </a:r>
          </a:p>
        </p:txBody>
      </p:sp>
    </p:spTree>
    <p:extLst>
      <p:ext uri="{BB962C8B-B14F-4D97-AF65-F5344CB8AC3E}">
        <p14:creationId xmlns:p14="http://schemas.microsoft.com/office/powerpoint/2010/main" val="345193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3212B8-779B-4039-AF95-8AD0BDB9A84B}"/>
              </a:ext>
            </a:extLst>
          </p:cNvPr>
          <p:cNvSpPr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9CB0-7165-4F8B-83EC-BF3B04AD23E7}"/>
              </a:ext>
            </a:extLst>
          </p:cNvPr>
          <p:cNvSpPr txBox="1"/>
          <p:nvPr/>
        </p:nvSpPr>
        <p:spPr>
          <a:xfrm>
            <a:off x="5927439" y="801866"/>
            <a:ext cx="6082110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</a:rPr>
              <a:t>Install </a:t>
            </a:r>
            <a:r>
              <a:rPr lang="en-US" sz="4800" b="1" dirty="0" err="1">
                <a:solidFill>
                  <a:srgbClr val="000000"/>
                </a:solidFill>
              </a:rPr>
              <a:t>NodeJs</a:t>
            </a:r>
            <a:r>
              <a:rPr lang="en-US" sz="4800" b="1" dirty="0">
                <a:solidFill>
                  <a:srgbClr val="000000"/>
                </a:solidFill>
              </a:rPr>
              <a:t> Here: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0000"/>
                </a:solidFill>
                <a:hlinkClick r:id="rId3"/>
              </a:rPr>
              <a:t>https://nodejs.org/en/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3212B8-779B-4039-AF95-8AD0BDB9A84B}"/>
              </a:ext>
            </a:extLst>
          </p:cNvPr>
          <p:cNvSpPr/>
          <p:nvPr/>
        </p:nvSpPr>
        <p:spPr>
          <a:xfrm>
            <a:off x="182451" y="2306446"/>
            <a:ext cx="4996928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Download/Extract Zip - TS INIT APP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9CB0-7165-4F8B-83EC-BF3B04AD23E7}"/>
              </a:ext>
            </a:extLst>
          </p:cNvPr>
          <p:cNvSpPr txBox="1"/>
          <p:nvPr/>
        </p:nvSpPr>
        <p:spPr>
          <a:xfrm>
            <a:off x="5927439" y="801866"/>
            <a:ext cx="6082110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1" dirty="0"/>
              <a:t>Download Here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4800" b="1" dirty="0">
                <a:solidFill>
                  <a:srgbClr val="0070C0"/>
                </a:solidFill>
              </a:rPr>
              <a:t>	t.ly/DG1y0</a:t>
            </a:r>
          </a:p>
        </p:txBody>
      </p:sp>
    </p:spTree>
    <p:extLst>
      <p:ext uri="{BB962C8B-B14F-4D97-AF65-F5344CB8AC3E}">
        <p14:creationId xmlns:p14="http://schemas.microsoft.com/office/powerpoint/2010/main" val="597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3212B8-779B-4039-AF95-8AD0BDB9A84B}"/>
              </a:ext>
            </a:extLst>
          </p:cNvPr>
          <p:cNvSpPr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NodeJs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 Typescript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9CB0-7165-4F8B-83EC-BF3B04AD23E7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Use this command in terminal….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To check </a:t>
            </a:r>
            <a:r>
              <a:rPr lang="en-US" sz="3200" b="1" dirty="0" err="1">
                <a:solidFill>
                  <a:srgbClr val="000000"/>
                </a:solidFill>
              </a:rPr>
              <a:t>NodeJs</a:t>
            </a:r>
            <a:r>
              <a:rPr lang="en-US" sz="3200" b="1" dirty="0">
                <a:solidFill>
                  <a:srgbClr val="000000"/>
                </a:solidFill>
              </a:rPr>
              <a:t> version: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	</a:t>
            </a:r>
            <a:r>
              <a:rPr lang="en-US" sz="3200" b="1" dirty="0" err="1">
                <a:solidFill>
                  <a:srgbClr val="0070C0"/>
                </a:solidFill>
              </a:rPr>
              <a:t>npm</a:t>
            </a:r>
            <a:r>
              <a:rPr lang="en-US" sz="3200" b="1" dirty="0">
                <a:solidFill>
                  <a:srgbClr val="0070C0"/>
                </a:solidFill>
              </a:rPr>
              <a:t> –v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To install typescript: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	</a:t>
            </a:r>
            <a:r>
              <a:rPr lang="en-US" sz="3200" b="1" dirty="0" err="1">
                <a:solidFill>
                  <a:srgbClr val="0070C0"/>
                </a:solidFill>
              </a:rPr>
              <a:t>npm</a:t>
            </a:r>
            <a:r>
              <a:rPr lang="en-US" sz="3200" b="1" dirty="0">
                <a:solidFill>
                  <a:srgbClr val="0070C0"/>
                </a:solidFill>
              </a:rPr>
              <a:t> install -g typescript</a:t>
            </a:r>
            <a:endParaRPr lang="en-US" sz="3200" dirty="0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4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3212B8-779B-4039-AF95-8AD0BDB9A84B}"/>
              </a:ext>
            </a:extLst>
          </p:cNvPr>
          <p:cNvSpPr/>
          <p:nvPr/>
        </p:nvSpPr>
        <p:spPr>
          <a:xfrm>
            <a:off x="2878037" y="1135702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Typescript Install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9CB0-7165-4F8B-83EC-BF3B04AD23E7}"/>
              </a:ext>
            </a:extLst>
          </p:cNvPr>
          <p:cNvSpPr txBox="1"/>
          <p:nvPr/>
        </p:nvSpPr>
        <p:spPr>
          <a:xfrm>
            <a:off x="3899371" y="2667164"/>
            <a:ext cx="4803238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 sz="4400" b="1" dirty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To check typescript:</a:t>
            </a:r>
          </a:p>
          <a:p>
            <a:pPr>
              <a:spcAft>
                <a:spcPts val="600"/>
              </a:spcAft>
            </a:pPr>
            <a:endParaRPr lang="en-US" sz="1000" b="1" dirty="0"/>
          </a:p>
          <a:p>
            <a:pPr>
              <a:spcAft>
                <a:spcPts val="600"/>
              </a:spcAft>
            </a:pPr>
            <a:r>
              <a:rPr lang="en-US" sz="4400" b="1" dirty="0" err="1">
                <a:solidFill>
                  <a:schemeClr val="bg1"/>
                </a:solidFill>
              </a:rPr>
              <a:t>tsc</a:t>
            </a:r>
            <a:r>
              <a:rPr lang="en-US" sz="4400" b="1" dirty="0">
                <a:solidFill>
                  <a:schemeClr val="bg1"/>
                </a:solidFill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99386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3212B8-779B-4039-AF95-8AD0BDB9A84B}"/>
              </a:ext>
            </a:extLst>
          </p:cNvPr>
          <p:cNvSpPr/>
          <p:nvPr/>
        </p:nvSpPr>
        <p:spPr>
          <a:xfrm>
            <a:off x="182451" y="2306446"/>
            <a:ext cx="4996928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Download/Extract Zip - TS POST APP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9CB0-7165-4F8B-83EC-BF3B04AD23E7}"/>
              </a:ext>
            </a:extLst>
          </p:cNvPr>
          <p:cNvSpPr txBox="1"/>
          <p:nvPr/>
        </p:nvSpPr>
        <p:spPr>
          <a:xfrm>
            <a:off x="5927439" y="801866"/>
            <a:ext cx="6082110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Here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lang="en-US" sz="4800" b="1" dirty="0">
                <a:solidFill>
                  <a:srgbClr val="0070C0"/>
                </a:solidFill>
              </a:rPr>
              <a:t>t.ly/R9xGb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09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Hypolite</dc:creator>
  <cp:lastModifiedBy>Mark Hypolite</cp:lastModifiedBy>
  <cp:revision>3</cp:revision>
  <dcterms:created xsi:type="dcterms:W3CDTF">2020-03-11T17:49:59Z</dcterms:created>
  <dcterms:modified xsi:type="dcterms:W3CDTF">2020-03-11T20:41:16Z</dcterms:modified>
</cp:coreProperties>
</file>