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AB26-EDD8-41B6-AA58-70E57904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2217D-56B1-484A-92CF-F73D0E359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5E83-CF1C-4D94-97DB-489BDE7A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346C-33E9-4F57-A08A-8B357D1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D37E-BBB2-4EBE-A81B-860D1F1C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8C3C-98FF-4BE2-B155-B48A58CE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3C929-4FD9-4AEE-AD80-36BB9471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7A81-CDE3-4226-B382-8C4E304F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DC2B-9CCB-4E7E-829D-3E2E5903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2E73-3373-415E-8C97-226DD800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1051-C875-4D41-BA26-ACE389B5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FEAC1-64FA-46D4-8037-C7959C9C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9ACB-0717-476D-8EF8-26D7AC7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D2AC-959D-4381-8EFE-FE29DC1A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7965-C758-4AC2-9786-91954FC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02B-BFDF-4AF6-9B51-1D032C9B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60D4-2932-4918-8BAD-87615FA9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28C8-0822-4720-9BCF-20EC99B9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BC7B-CAD7-4F1B-B992-7F727485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C339-09F2-4254-A926-0A1D0F7C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8A1B-B867-433B-AF10-CAFFB88B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6DAF-94E4-435C-840E-7CF78FAE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93C2-7D8C-406B-B392-B335869B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2FF7-0DA9-477E-8270-974242F6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C931-A36B-422C-90D8-D9BE2ABA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74E-8767-4BB0-A42F-3EF38E47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A130-4CF0-481A-8225-451E98119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BD9E4-001E-4C6B-9088-3C89CA6D3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B189-D8B7-4E78-8324-9408D75F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0387-790A-4160-87B7-F8E63B80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60AE-2775-4E82-A11C-11F2CE6C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B120-FF2A-445D-867B-1B517A4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6DF6-3492-4033-8B9C-B77E7E5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543E-8B83-432D-B71E-FE1880DEC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C5FE7-E857-4906-A484-9C800AA30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B9460-E55D-419C-BDCE-F90406FD0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8191-EE40-43BE-84A0-184B9700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78347-BF31-4AD7-A267-07898A66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477B-BE49-49FC-8FF6-4CFF3740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233F-1948-454A-B246-0863563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B1E8D-103C-4014-B4A2-C33181EE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520B1-4EE0-4A33-86FF-2EA239B9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BE08F-FB79-4FF3-B4CF-510F85E6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410A8-A6B3-40AA-B6D8-8629AD47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B8A65-84FD-4F10-809B-A8E5AB82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4503-20DC-453A-B97C-54E008E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1030-EB89-47F6-AA38-FA6E953D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364A-24C7-4F05-8B50-7359A7427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72BA-1C5D-4A69-B099-2B6AA323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57830-57BC-415D-B600-3ED74223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F72B-F0BD-4F28-BC0F-519278B3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4CC97-1ED4-41C1-9CBE-8544F7F0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813F-A6A1-48A2-88DA-FB8C69E1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B0D-29E2-4EC8-8DFD-C1E44F476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BA01-85C5-4BFB-BACE-E57535D0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21D3-FAD5-495E-B57E-4571B82A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B35F-C89F-4AF6-A73D-1560E1BB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7D1E-1C33-49DA-82A4-7EA3E39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DE3F-5A09-4109-A094-16C68675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AB10-D83C-4E5C-83A0-D12DDE8A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A23A-6882-48EC-8896-805BC625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BAC4-4A78-4633-8B5A-42CB1304895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9886-B6BF-4133-B5C9-B61FA7B1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308E-88A1-4249-BCD8-2D6AFF1B3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4C1E-E424-4293-B8AD-55B2728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Protocols/rfc2616/rfc2616-sec10.html" TargetMode="External"/><Relationship Id="rId3" Type="http://schemas.openxmlformats.org/officeDocument/2006/relationships/hyperlink" Target="https://www.w3.org/Protocols/rfc2616/rfc2616-sec9.html" TargetMode="External"/><Relationship Id="rId7" Type="http://schemas.openxmlformats.org/officeDocument/2006/relationships/hyperlink" Target="https://restfulapi.net/rest-put-vs-post/" TargetMode="External"/><Relationship Id="rId2" Type="http://schemas.openxmlformats.org/officeDocument/2006/relationships/hyperlink" Target="https://rapidapi.com/collection/list-of-free-ap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Response" TargetMode="External"/><Relationship Id="rId5" Type="http://schemas.openxmlformats.org/officeDocument/2006/relationships/hyperlink" Target="https://developer.mozilla.org/en-US/docs/Web/API/Request" TargetMode="External"/><Relationship Id="rId4" Type="http://schemas.openxmlformats.org/officeDocument/2006/relationships/hyperlink" Target="https://developer.mozilla.org/en-US/docs/Web/API/Fetch_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FA4E53-EF34-4C75-8A8E-3A17C8172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8" r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0EE01-83A3-42B1-8FDE-2F3AD5D1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Basics of JS Fetch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7D4A-7C69-44A0-8550-5DB82655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Do more with APIs.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6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4B283-3BB9-45AB-BDCA-4BDED84D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384" y="1176793"/>
            <a:ext cx="364214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1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E961-A127-4F50-87E9-CC0A2FFC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3BDF3-E285-4089-8332-D1FDF14E5920}"/>
              </a:ext>
            </a:extLst>
          </p:cNvPr>
          <p:cNvSpPr/>
          <p:nvPr/>
        </p:nvSpPr>
        <p:spPr>
          <a:xfrm>
            <a:off x="838200" y="1757967"/>
            <a:ext cx="11275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https://rapidapi.com/collection/list-of-free-apis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3"/>
              </a:rPr>
              <a:t>https://www.w3.org/Protocols/rfc2616/rfc2616-sec9.html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4"/>
              </a:rPr>
              <a:t>https://developer.mozilla.org/en-US/docs/Web/API/Fetch_API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5"/>
              </a:rPr>
              <a:t>https://developer.mozilla.org/en-US/docs/Web/API/Request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6"/>
              </a:rPr>
              <a:t>https://developer.mozilla.org/en-US/docs/Web/API/Response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7"/>
              </a:rPr>
              <a:t>https://restfulapi.net/rest-put-vs-post/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8"/>
              </a:rPr>
              <a:t>https://www.w3.org/Protocols/rfc2616/rfc2616-sec10.html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5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E123-51D7-4763-96CB-656E83EE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What I will not be covering…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EDA2C-C6C0-4985-8940-3FA5D43AC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5" b="1899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C0D7-C7C8-4E16-8F67-AB1E03C7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889" y="3984669"/>
            <a:ext cx="7485413" cy="2452687"/>
          </a:xfrm>
        </p:spPr>
        <p:txBody>
          <a:bodyPr anchor="ctr">
            <a:noAutofit/>
          </a:bodyPr>
          <a:lstStyle/>
          <a:p>
            <a:r>
              <a:rPr lang="en-US" sz="2400" dirty="0"/>
              <a:t>Web development basics (JavaScript basics, HTML,CSS).</a:t>
            </a:r>
          </a:p>
          <a:p>
            <a:r>
              <a:rPr lang="en-US" sz="2400" dirty="0"/>
              <a:t>API Creation (Developing an API with things like C# or  NodeJS).</a:t>
            </a:r>
          </a:p>
          <a:p>
            <a:r>
              <a:rPr lang="en-US" sz="2400" dirty="0"/>
              <a:t>Deep history of JS Fetch API.</a:t>
            </a:r>
          </a:p>
          <a:p>
            <a:r>
              <a:rPr lang="en-US" sz="2400" dirty="0"/>
              <a:t>XHR Requests.</a:t>
            </a:r>
          </a:p>
          <a:p>
            <a:r>
              <a:rPr lang="en-US" sz="2400" dirty="0"/>
              <a:t>JS Fetch advanced functionality.</a:t>
            </a:r>
          </a:p>
          <a:p>
            <a:pPr marL="0" indent="0">
              <a:buNone/>
            </a:pPr>
            <a:r>
              <a:rPr lang="en-US" sz="2400" dirty="0"/>
              <a:t>Explore these topic on your at you leisure. </a:t>
            </a:r>
          </a:p>
        </p:txBody>
      </p:sp>
    </p:spTree>
    <p:extLst>
      <p:ext uri="{BB962C8B-B14F-4D97-AF65-F5344CB8AC3E}">
        <p14:creationId xmlns:p14="http://schemas.microsoft.com/office/powerpoint/2010/main" val="77565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DAY app - review - Waste Removal, Recycling, Waste Management ...">
            <a:extLst>
              <a:ext uri="{FF2B5EF4-FFF2-40B4-BE49-F238E27FC236}">
                <a16:creationId xmlns:a16="http://schemas.microsoft.com/office/drawing/2014/main" id="{BAB2D06E-8C31-4F78-B0B9-FB9894982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 b="909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38B43-4769-4A1B-9E8E-DCBEAA38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What I will be covering…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1485-7188-45A1-9220-9CC2D929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Basic description of JS Fetch.</a:t>
            </a:r>
          </a:p>
          <a:p>
            <a:r>
              <a:rPr lang="en-US" sz="2400" dirty="0"/>
              <a:t>Basic definition of APIs.</a:t>
            </a:r>
          </a:p>
          <a:p>
            <a:r>
              <a:rPr lang="en-US" sz="2400" dirty="0"/>
              <a:t>Basics on requests and responses.</a:t>
            </a:r>
          </a:p>
          <a:p>
            <a:r>
              <a:rPr lang="en-US" sz="2400" dirty="0"/>
              <a:t>Basic CRUD (GET, PUT, POST, DELETE HTTP Methods) with JS Fetch.</a:t>
            </a:r>
          </a:p>
          <a:p>
            <a:r>
              <a:rPr lang="en-US" sz="2400" dirty="0"/>
              <a:t>Online resources that can be used to learn more.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1269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DB8E9-45BE-4AEE-A62F-B30A7A1BD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4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6C19A-D853-4DCB-85EB-B46E6CE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What is JS Fetch API?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B5E8-40F6-440C-BAE6-339C28FD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JS Fetch API provides an interface for </a:t>
            </a:r>
            <a:r>
              <a:rPr lang="en-US" sz="2000" b="1" u="sng" dirty="0"/>
              <a:t>fetching</a:t>
            </a:r>
            <a:r>
              <a:rPr lang="en-US" sz="2000" dirty="0"/>
              <a:t> resources (including across the network).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set of JS functions that allow you to communicate with other sites to run more functionality.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Create, Read, Update, Delete Data from 3</a:t>
            </a:r>
            <a:r>
              <a:rPr lang="en-US" sz="2000" baseline="30000" dirty="0"/>
              <a:t>rd</a:t>
            </a:r>
            <a:r>
              <a:rPr lang="en-US" sz="2000" dirty="0"/>
              <a:t> party APIs.</a:t>
            </a:r>
          </a:p>
        </p:txBody>
      </p:sp>
    </p:spTree>
    <p:extLst>
      <p:ext uri="{BB962C8B-B14F-4D97-AF65-F5344CB8AC3E}">
        <p14:creationId xmlns:p14="http://schemas.microsoft.com/office/powerpoint/2010/main" val="117894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9ED53-367E-4AC1-B060-10F514547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0" r="15524" b="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24BEF-0175-4DA4-A378-A2FD1C8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02" y="-203170"/>
            <a:ext cx="4782458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D15E-5465-41EB-ADD4-02ECD552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02" y="919222"/>
            <a:ext cx="5190443" cy="3181684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A</a:t>
            </a:r>
            <a:r>
              <a:rPr lang="en-US" sz="2400" dirty="0"/>
              <a:t>pplication </a:t>
            </a:r>
            <a:r>
              <a:rPr lang="en-US" sz="2400" b="1" dirty="0"/>
              <a:t>P</a:t>
            </a:r>
            <a:r>
              <a:rPr lang="en-US" sz="2400" dirty="0"/>
              <a:t>rogram </a:t>
            </a:r>
            <a:r>
              <a:rPr lang="en-US" sz="2400" b="1" dirty="0"/>
              <a:t>I</a:t>
            </a:r>
            <a:r>
              <a:rPr lang="en-US" sz="2400" dirty="0"/>
              <a:t>nterface</a:t>
            </a:r>
          </a:p>
          <a:p>
            <a:r>
              <a:rPr lang="en-US" sz="2400" dirty="0"/>
              <a:t>A set of functions and procedures allowing the creation of applications that access the features or data of an operating system, application, or other service.</a:t>
            </a:r>
          </a:p>
          <a:p>
            <a:endParaRPr lang="en-US" sz="2400" dirty="0"/>
          </a:p>
          <a:p>
            <a:r>
              <a:rPr lang="en-US" sz="2400" dirty="0"/>
              <a:t>Code that can be contacted by other code do things. </a:t>
            </a:r>
          </a:p>
          <a:p>
            <a:endParaRPr lang="en-US" sz="2400" dirty="0"/>
          </a:p>
          <a:p>
            <a:r>
              <a:rPr lang="en-US" sz="2400" dirty="0"/>
              <a:t>Example: API to get last years baseball statics. API could contain function for getting scores and function to get error rates for players.</a:t>
            </a:r>
          </a:p>
        </p:txBody>
      </p:sp>
    </p:spTree>
    <p:extLst>
      <p:ext uri="{BB962C8B-B14F-4D97-AF65-F5344CB8AC3E}">
        <p14:creationId xmlns:p14="http://schemas.microsoft.com/office/powerpoint/2010/main" val="16974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2A090-28C9-401E-9A02-2A858C65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4" y="464532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dirty="0"/>
              <a:t>How does JS Fetch communicate?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6922-D3DE-4B0E-9D20-B5F28BE4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377" y="49952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u="sng" dirty="0"/>
              <a:t>Request</a:t>
            </a:r>
            <a:r>
              <a:rPr lang="en-US" sz="1800" dirty="0"/>
              <a:t>: A message sent by a website’s code to another site to </a:t>
            </a:r>
            <a:r>
              <a:rPr lang="en-US" sz="1800" b="1" dirty="0"/>
              <a:t>request </a:t>
            </a:r>
            <a:r>
              <a:rPr lang="en-US" sz="1800" dirty="0"/>
              <a:t>data or request function to be ran.</a:t>
            </a:r>
          </a:p>
          <a:p>
            <a:endParaRPr lang="en-US" sz="1800" dirty="0"/>
          </a:p>
          <a:p>
            <a:r>
              <a:rPr lang="en-US" sz="1800" u="sng" dirty="0"/>
              <a:t>Response</a:t>
            </a:r>
            <a:r>
              <a:rPr lang="en-US" sz="1800" dirty="0"/>
              <a:t>: A message return to a website from another site to provide data or feedback on a function’s success.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D2809-B7C8-43E8-B806-67E48FE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" y="291979"/>
            <a:ext cx="12192000" cy="36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9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A262-E4DC-4B7A-950C-4A6921B6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Request and Response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7436-9DED-4004-8385-BE253329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86" y="145986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A0E55-82A9-4772-97F6-50871962826A}"/>
              </a:ext>
            </a:extLst>
          </p:cNvPr>
          <p:cNvSpPr/>
          <p:nvPr/>
        </p:nvSpPr>
        <p:spPr>
          <a:xfrm>
            <a:off x="917986" y="1507016"/>
            <a:ext cx="10678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Request:</a:t>
            </a:r>
          </a:p>
          <a:p>
            <a:endParaRPr lang="en-US" b="1" u="sng" dirty="0"/>
          </a:p>
          <a:p>
            <a:r>
              <a:rPr lang="en-US" b="1" dirty="0"/>
              <a:t>Method</a:t>
            </a:r>
            <a:r>
              <a:rPr lang="en-US" dirty="0"/>
              <a:t>: The request method, e.g., GET, POST. The default is GET. Type of request that is being made.</a:t>
            </a:r>
          </a:p>
          <a:p>
            <a:r>
              <a:rPr lang="en-US" b="1" dirty="0"/>
              <a:t>Headers: </a:t>
            </a:r>
            <a:r>
              <a:rPr lang="en-US" dirty="0"/>
              <a:t>Let the client and the server pass additional information with an HTTP request or response.  Any headers you want to add to your request, contained within a Headers object or an object literal with </a:t>
            </a:r>
            <a:r>
              <a:rPr lang="en-US" dirty="0" err="1"/>
              <a:t>ByteString</a:t>
            </a:r>
            <a:r>
              <a:rPr lang="en-US" dirty="0"/>
              <a:t> values.</a:t>
            </a:r>
          </a:p>
          <a:p>
            <a:r>
              <a:rPr lang="en-US" b="1" dirty="0"/>
              <a:t>Body</a:t>
            </a:r>
            <a:r>
              <a:rPr lang="en-US" dirty="0"/>
              <a:t>: Any body that you want to add to your request: this can be a Blob, </a:t>
            </a:r>
            <a:r>
              <a:rPr lang="en-US" dirty="0" err="1"/>
              <a:t>BufferSource</a:t>
            </a:r>
            <a:r>
              <a:rPr lang="en-US" dirty="0"/>
              <a:t>, 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URLSearchParams</a:t>
            </a:r>
            <a:r>
              <a:rPr lang="en-US" dirty="0"/>
              <a:t>, </a:t>
            </a:r>
            <a:r>
              <a:rPr lang="en-US" dirty="0" err="1"/>
              <a:t>USVString</a:t>
            </a:r>
            <a:r>
              <a:rPr lang="en-US" dirty="0"/>
              <a:t>, or </a:t>
            </a:r>
            <a:r>
              <a:rPr lang="en-US" dirty="0" err="1"/>
              <a:t>ReadableStream</a:t>
            </a:r>
            <a:r>
              <a:rPr lang="en-US" dirty="0"/>
              <a:t> object. </a:t>
            </a:r>
          </a:p>
          <a:p>
            <a:r>
              <a:rPr lang="en-US" dirty="0"/>
              <a:t>***Note that a request using the GET or HEAD method cannot have a body.</a:t>
            </a:r>
          </a:p>
          <a:p>
            <a:endParaRPr lang="en-US" dirty="0"/>
          </a:p>
          <a:p>
            <a:r>
              <a:rPr lang="en-US" b="1" u="sng" dirty="0"/>
              <a:t>Response:</a:t>
            </a:r>
          </a:p>
          <a:p>
            <a:endParaRPr lang="en-US" b="1" u="sng" dirty="0"/>
          </a:p>
          <a:p>
            <a:r>
              <a:rPr lang="en-US" b="1" dirty="0"/>
              <a:t>URL: </a:t>
            </a:r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of the response.</a:t>
            </a:r>
            <a:endParaRPr lang="en-US" b="1" dirty="0"/>
          </a:p>
          <a:p>
            <a:r>
              <a:rPr lang="en-US" b="1" dirty="0"/>
              <a:t>Headers: </a:t>
            </a:r>
            <a:r>
              <a:rPr lang="en-US" dirty="0"/>
              <a:t>Additional information returned with the response.</a:t>
            </a:r>
            <a:endParaRPr lang="en-US" b="1" dirty="0"/>
          </a:p>
          <a:p>
            <a:r>
              <a:rPr lang="en-US" b="1" dirty="0"/>
              <a:t>Status: </a:t>
            </a:r>
            <a:r>
              <a:rPr lang="en-US" dirty="0"/>
              <a:t>Tells us if the request was successful or not, in the form of a code number 200, 404, 500 etc.</a:t>
            </a:r>
          </a:p>
          <a:p>
            <a:r>
              <a:rPr lang="en-US" b="1" dirty="0" err="1"/>
              <a:t>StatusText</a:t>
            </a:r>
            <a:r>
              <a:rPr lang="en-US" b="1" dirty="0"/>
              <a:t>: </a:t>
            </a:r>
            <a:r>
              <a:rPr lang="en-US" dirty="0"/>
              <a:t>Message returned with status. </a:t>
            </a:r>
            <a:endParaRPr lang="en-US" b="1" dirty="0"/>
          </a:p>
          <a:p>
            <a:r>
              <a:rPr lang="en-US" b="1" dirty="0"/>
              <a:t>Body: </a:t>
            </a:r>
            <a:r>
              <a:rPr lang="en-US" dirty="0"/>
              <a:t>Object or array – typically JSON, </a:t>
            </a:r>
            <a:r>
              <a:rPr lang="en-US" dirty="0" err="1"/>
              <a:t>Primative</a:t>
            </a:r>
            <a:r>
              <a:rPr lang="en-US" dirty="0"/>
              <a:t>(Strings, Number, Bool etc.), Files.</a:t>
            </a:r>
          </a:p>
        </p:txBody>
      </p:sp>
    </p:spTree>
    <p:extLst>
      <p:ext uri="{BB962C8B-B14F-4D97-AF65-F5344CB8AC3E}">
        <p14:creationId xmlns:p14="http://schemas.microsoft.com/office/powerpoint/2010/main" val="93816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48DF-B7E3-4226-8329-F790E787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7" y="3920274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HTTP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E968A-724B-4799-BBEA-1857787E5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9" b="842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E5B6-B493-49FB-9CC7-3B11A767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224" y="4242247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GET – This method is used in a request to READ/GET data from somewhere.</a:t>
            </a:r>
          </a:p>
          <a:p>
            <a:endParaRPr lang="en-US" sz="1600" dirty="0"/>
          </a:p>
          <a:p>
            <a:r>
              <a:rPr lang="en-US" sz="1600" dirty="0"/>
              <a:t>POST – This method is used in a request to CREATE/POST specific data somewhere.  </a:t>
            </a:r>
          </a:p>
          <a:p>
            <a:endParaRPr lang="en-US" sz="1600" dirty="0"/>
          </a:p>
          <a:p>
            <a:r>
              <a:rPr lang="en-US" sz="1600" dirty="0"/>
              <a:t>PUT – This method is used in a request to UPDATE/PUT specific data somewhere. 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DELETE – This method is used in a request to DELETE data from somewhere.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700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991DC-EE47-4549-9D51-BC09D40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2C4B-7975-474D-B6C3-3D7B0F1B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/>
              <a:t>200 – OK. This means all is good with request.</a:t>
            </a:r>
          </a:p>
          <a:p>
            <a:r>
              <a:rPr lang="en-US" sz="1900"/>
              <a:t>404 – Not  Found. This means requested info is not no where to be found</a:t>
            </a:r>
          </a:p>
          <a:p>
            <a:r>
              <a:rPr lang="en-US" sz="1900"/>
              <a:t>500 –  Internal Server Error. This means the responding server had an error.</a:t>
            </a:r>
          </a:p>
          <a:p>
            <a:r>
              <a:rPr lang="en-US" sz="1900"/>
              <a:t>Comes in sets:</a:t>
            </a:r>
          </a:p>
          <a:p>
            <a:pPr lvl="1"/>
            <a:r>
              <a:rPr lang="en-US" sz="1900"/>
              <a:t>1XX – Informational</a:t>
            </a:r>
          </a:p>
          <a:p>
            <a:pPr lvl="1"/>
            <a:r>
              <a:rPr lang="en-US" sz="1900"/>
              <a:t>2XX – Successful</a:t>
            </a:r>
          </a:p>
          <a:p>
            <a:pPr lvl="1"/>
            <a:r>
              <a:rPr lang="en-US" sz="1900"/>
              <a:t>3XX – Redirection</a:t>
            </a:r>
          </a:p>
          <a:p>
            <a:pPr lvl="1"/>
            <a:r>
              <a:rPr lang="en-US" sz="1900"/>
              <a:t>4XX - Client Error</a:t>
            </a:r>
          </a:p>
          <a:p>
            <a:pPr lvl="1"/>
            <a:r>
              <a:rPr lang="en-US" sz="1900"/>
              <a:t>5XX - Server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3B4A6-6F0B-43E8-9A46-7E2C4218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975072"/>
            <a:ext cx="4935970" cy="24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Basics of JS Fetch API</vt:lpstr>
      <vt:lpstr>What I will not be covering…</vt:lpstr>
      <vt:lpstr>What I will be covering…</vt:lpstr>
      <vt:lpstr>What is JS Fetch API?</vt:lpstr>
      <vt:lpstr>What is an API?</vt:lpstr>
      <vt:lpstr>How does JS Fetch communicate?</vt:lpstr>
      <vt:lpstr>Basic Request and Response Structure</vt:lpstr>
      <vt:lpstr>HTTP Methods</vt:lpstr>
      <vt:lpstr>HTTP Status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JS Fetch API</dc:title>
  <dc:creator>Mark Hypolite</dc:creator>
  <cp:lastModifiedBy>Mark Hypolite</cp:lastModifiedBy>
  <cp:revision>4</cp:revision>
  <dcterms:created xsi:type="dcterms:W3CDTF">2020-07-09T22:02:59Z</dcterms:created>
  <dcterms:modified xsi:type="dcterms:W3CDTF">2020-07-10T02:52:28Z</dcterms:modified>
</cp:coreProperties>
</file>