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538c4484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538c4484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4178f3f5c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4178f3f5c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4178f3f5c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4178f3f5c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4178f3f5c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4178f3f5c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4178f3f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4178f3f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GIP: Smart Home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Stijn Rogiest / Dylan Dedapper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3600"/>
              <a:t>Doel</a:t>
            </a:r>
            <a:endParaRPr sz="36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/>
              <a:t>smart home system: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 sz="1800"/>
              <a:t>-makkelijk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 sz="1800"/>
              <a:t>-betrouwbaar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nl" sz="1800"/>
              <a:t>-snel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412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3600"/>
              <a:t>Modules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/>
              <a:t>we gebruiken: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 sz="1800"/>
              <a:t>-</a:t>
            </a:r>
            <a:r>
              <a:rPr lang="nl" sz="1800"/>
              <a:t>microcontrollers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 sz="1800"/>
              <a:t>-hc12(radio communicatie)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 sz="1800"/>
              <a:t>-verschillende relais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 sz="1800"/>
              <a:t>-sensoren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3600"/>
              <a:t>S</a:t>
            </a:r>
            <a:r>
              <a:rPr lang="nl" sz="3600"/>
              <a:t>oftware</a:t>
            </a:r>
            <a:endParaRPr sz="36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/>
              <a:t>-zelf gemaakt protocol (HCP)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 sz="1800"/>
              <a:t>-beveiligt door zelf gemaakte encryption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163" y="-1"/>
            <a:ext cx="63956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