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6.xml"/><Relationship Id="rId41" Type="http://schemas.openxmlformats.org/officeDocument/2006/relationships/font" Target="fonts/Lat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39" Type="http://schemas.openxmlformats.org/officeDocument/2006/relationships/font" Target="fonts/Lato-bold.fntdata"/><Relationship Id="rId16" Type="http://schemas.openxmlformats.org/officeDocument/2006/relationships/slide" Target="slides/slide12.xml"/><Relationship Id="rId38" Type="http://schemas.openxmlformats.org/officeDocument/2006/relationships/font" Target="fonts/La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c3f2258ac_1_5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c3f2258ac_1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c3f2258ac_1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c3f2258ac_1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c3f2258ac_2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c3f2258ac_2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c3f2258ac_2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c3f2258ac_2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b03d678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b03d678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b03d6783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b03d6783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b03d6783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b03d6783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b03d6783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b03d6783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b03d6783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b03d6783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b03d6783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b03d6783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b03d6783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b03d6783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c3f2258ac_2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c3f2258ac_2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b03d6783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b03d6783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b03d6783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b03d6783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c3f2258ac_2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c3f2258ac_2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c3f2258ac_2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c3f2258ac_2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c3f2258ac_2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c3f2258ac_2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aebfb63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aebfb63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aebfb632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aebfb632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aebfb63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aebfb63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aedd86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aedd86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aedd86e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aedd86e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3f2258a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3f2258a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3f2258ac_2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3f2258ac_2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c3f2258ac_2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c3f2258ac_2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3f2258ac_2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c3f2258ac_2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c3f2258ac_2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c3f2258ac_2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Tot nu toe...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c3f2258ac_2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c3f2258ac_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c3f2258ac_1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c3f2258ac_1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2" name="Google Shape;132;p1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3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4" name="Google Shape;134;p13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13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143" name="Google Shape;143;p13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1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155" name="Google Shape;155;p1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13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159" name="Google Shape;159;p13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ctrTitle"/>
          </p:nvPr>
        </p:nvSpPr>
        <p:spPr>
          <a:xfrm>
            <a:off x="3403075" y="1578400"/>
            <a:ext cx="5741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Smart Home Systeem</a:t>
            </a:r>
            <a:endParaRPr b="1"/>
          </a:p>
        </p:txBody>
      </p:sp>
      <p:sp>
        <p:nvSpPr>
          <p:cNvPr id="173" name="Google Shape;173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Stijn Rogiest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Dylan Dedapper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/>
        </p:nvSpPr>
        <p:spPr>
          <a:xfrm>
            <a:off x="101000" y="-11903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000">
                <a:latin typeface="Montserrat"/>
                <a:ea typeface="Montserrat"/>
                <a:cs typeface="Montserrat"/>
                <a:sym typeface="Montserrat"/>
              </a:rPr>
              <a:t>Slave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2.1.2 Software</a:t>
            </a:r>
            <a:endParaRPr b="1"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Een gepersonaliseerde C++ library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nl"/>
              <a:t>Protocol </a:t>
            </a:r>
            <a:r>
              <a:rPr lang="nl"/>
              <a:t>(HCP)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Realiseert het verstuur en ontvang gebeurden.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Software is gemaakt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Gebruik gemaakt van de </a:t>
            </a:r>
            <a:r>
              <a:rPr i="1" lang="nl"/>
              <a:t>Arduino omgeving</a:t>
            </a:r>
            <a:r>
              <a:rPr lang="nl"/>
              <a:t>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Library gemaakt met </a:t>
            </a:r>
            <a:r>
              <a:rPr i="1" lang="nl"/>
              <a:t>Visual Code</a:t>
            </a:r>
            <a:endParaRPr i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Debuggen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Gebruik maken van </a:t>
            </a:r>
            <a:r>
              <a:rPr b="1" lang="nl"/>
              <a:t>seriële monitor</a:t>
            </a:r>
            <a:r>
              <a:rPr lang="nl"/>
              <a:t>.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Draadloze communicatie gebeurt via </a:t>
            </a:r>
            <a:r>
              <a:rPr i="1" lang="nl"/>
              <a:t>SoftwareSerial.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 txBox="1"/>
          <p:nvPr>
            <p:ph idx="2" type="body"/>
          </p:nvPr>
        </p:nvSpPr>
        <p:spPr>
          <a:xfrm>
            <a:off x="4971946" y="15133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/>
              <a:t>Wat werk?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nl"/>
              <a:t>Wat werkt niet? En waarom?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nl"/>
              <a:t>Oplossingen?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nl"/>
              <a:t>Verbeteringen?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24"/>
          <p:cNvCxnSpPr/>
          <p:nvPr/>
        </p:nvCxnSpPr>
        <p:spPr>
          <a:xfrm flipH="1">
            <a:off x="4679100" y="1276850"/>
            <a:ext cx="21600" cy="21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2.1.2.1 Draadloze communicatie</a:t>
            </a:r>
            <a:endParaRPr b="1"/>
          </a:p>
        </p:txBody>
      </p:sp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Uitleg van het Protocol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62182"/>
            <a:ext cx="7038900" cy="257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88" y="63300"/>
            <a:ext cx="8803076" cy="1720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50" y="-3217825"/>
            <a:ext cx="8803076" cy="1720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50" y="-5584225"/>
            <a:ext cx="8803076" cy="1720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50" y="-8229475"/>
            <a:ext cx="8803076" cy="1720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50" y="-10594950"/>
            <a:ext cx="8803076" cy="1720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50" y="-11969600"/>
            <a:ext cx="8803076" cy="1720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0" y="61443"/>
            <a:ext cx="8997099" cy="11023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nl"/>
              <a:t>Inleiding</a:t>
            </a:r>
            <a:endParaRPr/>
          </a:p>
        </p:txBody>
      </p:sp>
      <p:sp>
        <p:nvSpPr>
          <p:cNvPr id="179" name="Google Shape;179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houd onze GIP praktisch in?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0" y="-2825482"/>
            <a:ext cx="8997099" cy="11023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0" y="-5879782"/>
            <a:ext cx="8997099" cy="11023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2.2 Wat moet er nog gerealiseerd worden?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2.2.1 Hardware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Modules afwerken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Behuizing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PCB ontwerpen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Deftige antenne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S</a:t>
            </a:r>
            <a:r>
              <a:rPr lang="nl"/>
              <a:t>troomdetectie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2.2.2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 txBox="1"/>
          <p:nvPr>
            <p:ph idx="1" type="body"/>
          </p:nvPr>
        </p:nvSpPr>
        <p:spPr>
          <a:xfrm>
            <a:off x="1297500" y="1219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Beveiliging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LSE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Low Size </a:t>
            </a:r>
            <a:r>
              <a:rPr lang="nl"/>
              <a:t>Encryption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Op basis van 4 bytes, zie protocol.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Stroomdetectie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Omvormen van waardes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App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Software: Xamarin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Gegevens naar het web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Versturen	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Ontvangen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1297500" y="1658325"/>
            <a:ext cx="3180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2.2.2.1 Alternativen</a:t>
            </a:r>
            <a:endParaRPr b="1"/>
          </a:p>
        </p:txBody>
      </p:sp>
      <p:sp>
        <p:nvSpPr>
          <p:cNvPr id="318" name="Google Shape;318;p38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 u="sng"/>
              <a:t>Voor software</a:t>
            </a:r>
            <a:endParaRPr u="sng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App maken via </a:t>
            </a:r>
            <a:r>
              <a:rPr i="1" lang="nl"/>
              <a:t>mit-builder</a:t>
            </a:r>
            <a:endParaRPr i="1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Geen LSE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 u="sng"/>
              <a:t>Voor hardware:</a:t>
            </a:r>
            <a:endParaRPr u="sng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Spiraal antenne gebruiken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Geen zelfgemaakt PCB naar breadboard</a:t>
            </a:r>
            <a:endParaRPr/>
          </a:p>
        </p:txBody>
      </p:sp>
      <p:sp>
        <p:nvSpPr>
          <p:cNvPr id="319" name="Google Shape;319;p3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3. C</a:t>
            </a:r>
            <a:r>
              <a:rPr b="1" lang="nl"/>
              <a:t>onclusies</a:t>
            </a:r>
            <a:r>
              <a:rPr b="1" lang="nl"/>
              <a:t> </a:t>
            </a:r>
            <a:endParaRPr b="1"/>
          </a:p>
        </p:txBody>
      </p:sp>
      <p:sp>
        <p:nvSpPr>
          <p:cNvPr id="325" name="Google Shape;325;p39"/>
          <p:cNvSpPr txBox="1"/>
          <p:nvPr>
            <p:ph idx="1" type="subTitle"/>
          </p:nvPr>
        </p:nvSpPr>
        <p:spPr>
          <a:xfrm>
            <a:off x="5083950" y="39343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hebben we geleerd 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gaan we nu doen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nl" sz="2800"/>
              <a:t>3.1 Wat hebben we geleerd?</a:t>
            </a:r>
            <a:endParaRPr b="1"/>
          </a:p>
        </p:txBody>
      </p:sp>
      <p:sp>
        <p:nvSpPr>
          <p:cNvPr id="331" name="Google Shape;331;p40"/>
          <p:cNvSpPr txBox="1"/>
          <p:nvPr>
            <p:ph idx="1" type="body"/>
          </p:nvPr>
        </p:nvSpPr>
        <p:spPr>
          <a:xfrm>
            <a:off x="1297500" y="1529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Gebruiken van verschillende micro controllers.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Extra aandacht geven aan goed verbinden van kabels en storing te vermijden.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Manueel </a:t>
            </a:r>
            <a:r>
              <a:rPr lang="nl"/>
              <a:t>uploaden</a:t>
            </a:r>
            <a:r>
              <a:rPr lang="nl"/>
              <a:t> naar een </a:t>
            </a:r>
            <a:r>
              <a:rPr lang="nl"/>
              <a:t>micro controllers 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Leren gebruik maken van draadloze communicatie tussen microcontrollers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800"/>
              <a:t>3.2. Wat nu verder?</a:t>
            </a:r>
            <a:endParaRPr b="1" sz="2800"/>
          </a:p>
        </p:txBody>
      </p:sp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Draadloze communicatie verbeteren.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Programma optimaliseren.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</a:t>
            </a:r>
            <a:r>
              <a:rPr lang="nl"/>
              <a:t>rototype</a:t>
            </a:r>
            <a:r>
              <a:rPr lang="nl"/>
              <a:t> uitwerken.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App maken.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2733075" y="1894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200"/>
              <a:t>EINDE</a:t>
            </a:r>
            <a:endParaRPr i="1"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1.1 Onderwerp</a:t>
            </a:r>
            <a:endParaRPr b="1"/>
          </a:p>
        </p:txBody>
      </p:sp>
      <p:sp>
        <p:nvSpPr>
          <p:cNvPr id="185" name="Google Shape;185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nl" sz="1800"/>
              <a:t>“Goedkoop en zelfstandig het huis automatiseren via verschillende voorgeprogrammeerde modules.”</a:t>
            </a:r>
            <a:endParaRPr i="1" sz="1800"/>
          </a:p>
        </p:txBody>
      </p:sp>
      <p:sp>
        <p:nvSpPr>
          <p:cNvPr id="186" name="Google Shape;186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Ons onderwerp in tien woorden samengevat.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800"/>
              <a:t>1.2 De Planning</a:t>
            </a:r>
            <a:endParaRPr b="1"/>
          </a:p>
        </p:txBody>
      </p:sp>
      <p:sp>
        <p:nvSpPr>
          <p:cNvPr id="192" name="Google Shape;192;p1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moet er nog gebeuren?</a:t>
            </a:r>
            <a:endParaRPr/>
          </a:p>
        </p:txBody>
      </p:sp>
      <p:sp>
        <p:nvSpPr>
          <p:cNvPr id="193" name="Google Shape;193;p1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App maken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Voor behuizing zorgen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Schema afmaken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PCBs laten maken?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1297500" y="393750"/>
            <a:ext cx="37989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1.3 Milestones</a:t>
            </a:r>
            <a:endParaRPr b="1"/>
          </a:p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1138800" y="1170925"/>
            <a:ext cx="62706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Goed functionerende </a:t>
            </a:r>
            <a:r>
              <a:rPr b="1" lang="nl"/>
              <a:t>antennes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nl"/>
              <a:t>Stabiele </a:t>
            </a:r>
            <a:r>
              <a:rPr lang="nl"/>
              <a:t>s</a:t>
            </a:r>
            <a:r>
              <a:rPr lang="nl"/>
              <a:t>eriële communicatie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Hardware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nl"/>
              <a:t>PCB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Master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Slave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Software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Mobiele </a:t>
            </a:r>
            <a:r>
              <a:rPr b="1" lang="nl"/>
              <a:t>app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Communicatie naar master via </a:t>
            </a:r>
            <a:r>
              <a:rPr i="1" lang="nl"/>
              <a:t>HTTP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Protocol integreren in master &amp; slave.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Het </a:t>
            </a:r>
            <a:r>
              <a:rPr b="1" lang="nl"/>
              <a:t>Protocol </a:t>
            </a:r>
            <a:r>
              <a:rPr lang="nl"/>
              <a:t>(HCP)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Beveiligen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LSE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Feedback realiseren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Failover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nl"/>
              <a:t>Resending</a:t>
            </a:r>
            <a:endParaRPr i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nl"/>
              <a:t>Data loss</a:t>
            </a:r>
            <a:endParaRPr i="1"/>
          </a:p>
        </p:txBody>
      </p:sp>
      <p:pic>
        <p:nvPicPr>
          <p:cNvPr id="200" name="Google Shape;2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325" y="1084350"/>
            <a:ext cx="3567174" cy="356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2. Realisaties</a:t>
            </a:r>
            <a:endParaRPr b="1"/>
          </a:p>
        </p:txBody>
      </p:sp>
      <p:sp>
        <p:nvSpPr>
          <p:cNvPr id="206" name="Google Shape;206;p1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is er gerealiseerd en wat moet er nog gerealiseerd worden?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250" y="152400"/>
            <a:ext cx="662749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2.1.1 Hardware</a:t>
            </a:r>
            <a:endParaRPr b="1"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Werking binnen het geheel.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Ons </a:t>
            </a:r>
            <a:r>
              <a:rPr lang="nl"/>
              <a:t>idee</a:t>
            </a:r>
            <a:r>
              <a:rPr lang="nl"/>
              <a:t> is omgezet in realiteit.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De interactie met de software.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Commando’s versturen via seriële monitor.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Draadloze communicatie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Zender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Ontvanger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/>
              <a:t>Wat werk?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nl"/>
              <a:t>Wat werkt niet? En waarom?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nl"/>
              <a:t>Oplossingen?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nl"/>
              <a:t>Verbeteringen?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 flipH="1">
            <a:off x="4561200" y="1276850"/>
            <a:ext cx="21600" cy="21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450" y="0"/>
            <a:ext cx="604261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/>
          <p:nvPr/>
        </p:nvSpPr>
        <p:spPr>
          <a:xfrm>
            <a:off x="7120100" y="1464425"/>
            <a:ext cx="1168800" cy="341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108200" y="0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000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