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24b565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24b565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202f8af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202f8af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02f8af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202f8af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24b565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24b565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202f8af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202f8af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202f8af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202f8af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202f8af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202f8a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202f8a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202f8a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202f8af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202f8af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4202f8af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4202f8af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202f8af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202f8af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Smart Home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Stijn Rogiest &amp; Dylan Dedapper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Optioneel</a:t>
            </a:r>
            <a:endParaRPr sz="36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388475"/>
            <a:ext cx="70389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Protocol </a:t>
            </a:r>
            <a:r>
              <a:rPr lang="nl" sz="1800"/>
              <a:t>universaliseren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Siri / Alexa integration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Thuiskom-detectie(thuiskomen =&gt; lichten gaan aan)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Automatische verwarming met tijdschema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275" y="0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63" y="152400"/>
            <a:ext cx="65830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-50" y="-125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9600"/>
              <a:t>EINDE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Doel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387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Verbeteren &amp; versimpelen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Universeel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Weinig interferenties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Goedkoop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WAT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makkelijk toegankelijk, snel en goed werkend systeem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automatisatie van bvb: lichten, </a:t>
            </a:r>
            <a:r>
              <a:rPr lang="nl" sz="1800"/>
              <a:t>huishoudapparaten,verwarming…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bediend met app of UI (user interface)</a:t>
            </a:r>
            <a:r>
              <a:rPr lang="nl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Hardware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"Main Control Unit" of afgekort (H-MCU)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     "Controlled Unit" of afgekort (H-CU)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 "Controlled Resource Unit" of afgekort (H-CRU)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H-MCU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Hoofd controller (master)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Bestaat uit : micro controller en radio module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stuurt naar de andere units en regelt alles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H-CU</a:t>
            </a:r>
            <a:endParaRPr sz="36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Gewone</a:t>
            </a:r>
            <a:r>
              <a:rPr lang="nl" sz="1800"/>
              <a:t> controller (slave)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Bestaat uit : micro controller en radio module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Stuurt externe elektronica aan op bevel van de H-CMU             bvb: lichten, magnetisch slot,rolluiken ...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H-CRU</a:t>
            </a:r>
            <a:endParaRPr sz="3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Controller met monitoring (slave)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Bestaat uit : micro controller en radio module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stuurt elektronica aan die monitoring nodig heeft                               bvb: verwarming, ventilatie, weerstation ...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/>
              <a:t>Software</a:t>
            </a:r>
            <a:endParaRPr sz="36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App voor aansturing en overzicht apparaten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Protocol genaamd HCP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Encryptie voor beveiliging genaamd LSE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256675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Protocol                            Encryptie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7587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nl" sz="1800"/>
              <a:t>Programma dat zorgt voor communicatie tussen units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 sz="1800"/>
              <a:t>Programma dat zorgt voor </a:t>
            </a:r>
            <a:r>
              <a:rPr lang="nl" sz="1800"/>
              <a:t>beveiliging en privacy</a:t>
            </a:r>
            <a:r>
              <a:rPr lang="nl" sz="1800"/>
              <a:t> </a:t>
            </a:r>
            <a:endParaRPr sz="18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00" y="2623825"/>
            <a:ext cx="2300650" cy="23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2027099" y="2507675"/>
            <a:ext cx="2140800" cy="230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15661" l="0" r="0" t="0"/>
          <a:stretch/>
        </p:blipFill>
        <p:spPr>
          <a:xfrm>
            <a:off x="1499365" y="2116825"/>
            <a:ext cx="3196273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