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318" r:id="rId6"/>
    <p:sldId id="319" r:id="rId7"/>
    <p:sldId id="320" r:id="rId8"/>
    <p:sldId id="321" r:id="rId9"/>
    <p:sldId id="322" r:id="rId10"/>
    <p:sldId id="3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FCCE20-E1AC-44CE-BA45-D7059F681E4F}" v="260" dt="2025-04-07T19:33:49.5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69180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204642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0510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816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67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18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06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16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17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91784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/>
              <a:t>WEB-DEV </a:t>
            </a:r>
            <a:br>
              <a:rPr lang="en-US" b="1"/>
            </a:br>
            <a:r>
              <a:rPr lang="en-US" b="1"/>
              <a:t>BOOTCAMP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SESSION-5</a:t>
            </a:r>
          </a:p>
        </p:txBody>
      </p:sp>
      <p:pic>
        <p:nvPicPr>
          <p:cNvPr id="4" name="Picture 3" descr="CodeStorm Club MESCOE | LinkedIn">
            <a:extLst>
              <a:ext uri="{FF2B5EF4-FFF2-40B4-BE49-F238E27FC236}">
                <a16:creationId xmlns:a16="http://schemas.microsoft.com/office/drawing/2014/main" id="{E7B55D50-2152-6F0C-ADA3-FD003F2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122" y="30377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F3CA6-A69C-0D48-5312-1F6C09ECF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3200" b="1" dirty="0"/>
              <a:t>That’s it</a:t>
            </a:r>
          </a:p>
          <a:p>
            <a:pPr marL="0" indent="0" algn="ctr">
              <a:buNone/>
            </a:pPr>
            <a:r>
              <a:rPr lang="en-IN" sz="3200" b="1" dirty="0"/>
              <a:t>See </a:t>
            </a:r>
            <a:r>
              <a:rPr lang="en-IN" sz="3200" b="1" dirty="0" err="1"/>
              <a:t>u’ll</a:t>
            </a:r>
            <a:r>
              <a:rPr lang="en-IN" sz="3200" b="1" dirty="0"/>
              <a:t> in next session🙃😊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1662C-6D86-D249-5A87-B56EA14FA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EDA6-5204-4D6D-B118-75980F0BF589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1E6BC-D2EB-15BD-39C1-7A6D0657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D2FC3-4D98-7A56-4CDF-37ED7B10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99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730A-6919-CDD2-CFC3-721EDAC2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1714070"/>
            <a:ext cx="10357666" cy="1438450"/>
          </a:xfrm>
        </p:spPr>
        <p:txBody>
          <a:bodyPr>
            <a:normAutofit/>
          </a:bodyPr>
          <a:lstStyle/>
          <a:p>
            <a:pPr algn="ctr"/>
            <a:r>
              <a:rPr lang="en-US" sz="6600" b="1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97874-2EEF-AED8-304B-50791897E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525029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445FD-D3E7-99E4-7B32-8760F29E2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E8C34-885A-49A6-9B8B-C520F10F5DEE}" type="datetime1">
              <a:rPr lang="en-US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4600A-34B2-4953-80ED-BBA9CA94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31C38-5A1A-7FF0-1207-A6FC50912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2</a:t>
            </a:fld>
            <a:endParaRPr lang="en-US"/>
          </a:p>
        </p:txBody>
      </p:sp>
      <p:pic>
        <p:nvPicPr>
          <p:cNvPr id="1026" name="Picture 2" descr="Hello World in React.js - Custom Software, Infinite Possibilities.">
            <a:extLst>
              <a:ext uri="{FF2B5EF4-FFF2-40B4-BE49-F238E27FC236}">
                <a16:creationId xmlns:a16="http://schemas.microsoft.com/office/drawing/2014/main" id="{2033EB58-AD76-21A9-4310-8B30BD48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40" y="799381"/>
            <a:ext cx="5739441" cy="525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65BB1-0261-4733-400B-C6FD15786045}"/>
              </a:ext>
            </a:extLst>
          </p:cNvPr>
          <p:cNvSpPr txBox="1"/>
          <p:nvPr/>
        </p:nvSpPr>
        <p:spPr>
          <a:xfrm>
            <a:off x="6993148" y="1624190"/>
            <a:ext cx="385313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🎯 Welcome to React Essentials</a:t>
            </a:r>
          </a:p>
          <a:p>
            <a:pPr>
              <a:lnSpc>
                <a:spcPct val="150000"/>
              </a:lnSpc>
              <a:buNone/>
            </a:pPr>
            <a:r>
              <a:rPr lang="en-US" b="1" dirty="0"/>
              <a:t>Title:</a:t>
            </a:r>
            <a:r>
              <a:rPr lang="en-US" dirty="0"/>
              <a:t> </a:t>
            </a:r>
            <a:r>
              <a:rPr lang="en-US" i="1" dirty="0"/>
              <a:t>Let’s Learn React!</a:t>
            </a:r>
            <a:br>
              <a:rPr lang="en-US" dirty="0"/>
            </a:br>
            <a:r>
              <a:rPr lang="en-IN" sz="2000" dirty="0"/>
              <a:t>🧩 What we’ll cover: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Folder structure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Components &amp; JSX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 err="1"/>
              <a:t>useState</a:t>
            </a:r>
            <a:r>
              <a:rPr lang="en-IN" sz="2000" dirty="0"/>
              <a:t>, </a:t>
            </a:r>
            <a:r>
              <a:rPr lang="en-IN" sz="2000" dirty="0" err="1"/>
              <a:t>useEffect</a:t>
            </a:r>
            <a:r>
              <a:rPr lang="en-IN" sz="2000" dirty="0"/>
              <a:t>, </a:t>
            </a:r>
            <a:r>
              <a:rPr lang="en-IN" sz="2000" dirty="0" err="1"/>
              <a:t>useNavigate</a:t>
            </a:r>
            <a:endParaRPr lang="en-IN" sz="20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Controlled forms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/>
              <a:t>Tailwind CSS intro</a:t>
            </a:r>
          </a:p>
          <a:p>
            <a:pPr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785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2D2B2-FA8E-98DC-02A3-678ECDEE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400" dirty="0">
                <a:solidFill>
                  <a:srgbClr val="000000"/>
                </a:solidFill>
                <a:latin typeface="Avenir Next LT Pro Light"/>
              </a:rPr>
              <a:t>INTRODUCTION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9B98-17B1-6A5D-98E8-9214E00E5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800224"/>
            <a:ext cx="10976791" cy="43338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is a powerful JavaScript library used to build modern, interactive user interfaces</a:t>
            </a:r>
          </a:p>
          <a:p>
            <a:pPr marL="0" indent="0">
              <a:buNone/>
            </a:pPr>
            <a:endParaRPr lang="en-US" b="1" dirty="0">
              <a:solidFill>
                <a:srgbClr val="273239"/>
              </a:solidFill>
              <a:latin typeface="Nunito"/>
            </a:endParaRPr>
          </a:p>
          <a:p>
            <a:pPr marL="0" indent="0">
              <a:buNone/>
            </a:pPr>
            <a:endParaRPr lang="en-US" b="1" dirty="0">
              <a:solidFill>
                <a:srgbClr val="273239"/>
              </a:solidFill>
              <a:latin typeface="Nunit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9F23A-470A-6077-3E92-729E09744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AD1F-4DBE-4420-8D7C-1D086523E190}" type="datetime1">
              <a:rPr lang="en-US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DBC6C-F5E1-DF12-4386-1412FEEA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45C6-E11D-7E61-524F-FF22BCFBB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3</a:t>
            </a:fld>
            <a:endParaRPr 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061A8A3-229D-5DDE-488B-8312F7B90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11" y="2753611"/>
            <a:ext cx="1161087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Facebook created React to simplify UI development for complex, fast-changing applications like the News Feed.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💥 Problems before React: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 became hard to manage with vanilla 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DOM updates = bugs &amp; inconsistency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reusable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⚛️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Virtual DOM = faster updates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Component-based = reusable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Declarative = describe “what,” not “how”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74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06577-EF78-CD59-F70E-6DD19365D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AA99B-A21A-4910-B6DE-9EA38E2EC0C6}" type="datetime1">
              <a:rPr lang="en-US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C446D-FC3D-8601-F66B-48F9DC96D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8A0E-2352-07C6-9E8D-29E19D976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4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84068CA-CD99-2657-C8DF-794209E9C8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4194" y="674906"/>
            <a:ext cx="4903907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 File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Organize your project for clarity and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i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i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├── components/   # Reusable UI blocks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├── pages/        # Route-based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├── hooks/        # Custom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├── utils/        # Helper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├──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App.jsx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└──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main.jsx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# Entry point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✔ </a:t>
            </a:r>
            <a:r>
              <a:rPr lang="en-US" sz="1800" b="1" dirty="0"/>
              <a:t>Keeps code clean</a:t>
            </a:r>
            <a:br>
              <a:rPr lang="en-US" sz="1800" b="1" dirty="0"/>
            </a:br>
            <a:r>
              <a:rPr lang="en-US" sz="1800" b="1" dirty="0"/>
              <a:t>✔ Easy to maintain</a:t>
            </a:r>
            <a:br>
              <a:rPr lang="en-US" sz="1800" b="1" dirty="0"/>
            </a:br>
            <a:r>
              <a:rPr lang="en-US" sz="1800" b="1" dirty="0"/>
              <a:t>✔ Standard in real-world apps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56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98FA7-82FA-862D-D426-73225FAB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CEFA4-7C32-4FD3-8D7F-1C2CA6DD6E2F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356C0-07E3-1BD2-78ED-D4C7B25E3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CAD3-850B-4FB5-49A5-ACCC26491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730454C-76D2-D364-4C5B-C59C7B661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7530" y="1392471"/>
            <a:ext cx="8697647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🟢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Dynamic Data in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React hook that allows us to create and manage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local state inside functional components. It helps React know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to re-render the component if the data changes. This is 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 we make our UIs interactive.“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counters, toggles, input fields, modals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DDE11F5-75F7-90E1-6372-9F7F5F429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966" y="4011056"/>
            <a:ext cx="6992326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392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6B61-BFD7-2F37-4D31-B6E2B6D9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79F724-5659-490A-BE71-B956F1DE5B1E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E5AC-B981-E5FF-63D2-721C629D1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4E945-BD9B-3CDB-F0B2-70DC97413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0755D24-F5D1-CACD-D8E2-5E46F5420C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0790" y="1379741"/>
            <a:ext cx="7338869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🧭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useNavigate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Programmatic Navigation in React Router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useNavigate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hook from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react-router-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dom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that lets you change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routes from within your code. It replaces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window.location.href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helps you navigate pages after form submission or user actions.“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redirect to login after successful signup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C97C7-157A-EBBF-761A-949850D4A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71" y="3702251"/>
            <a:ext cx="8383170" cy="24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74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B10B-5448-A1E8-47BB-7A5A17D0F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4B042-86B2-4DA6-AFE1-DCCA0D7E1153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DC1F7-B02E-72D4-8724-3ECEA074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6E56B-6049-82F8-60D6-DD9A5735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9551CFB-58D8-A9C9-7D90-2A5F1DE712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6541" y="817852"/>
            <a:ext cx="833593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useEffect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Running Code After Render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useEffect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a hook that lets you run side-effect logic like API calls,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event listeners, or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localStorage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actions after your component renders.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It's similar to lifecycle methods in class components like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componentDidMount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fetch user data on component load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83E91A-FF7F-351D-EE05-3D77D7F34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541" y="3429000"/>
            <a:ext cx="7392432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434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33BF-4A43-16C7-2F44-2B7B68FAA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1F359-E9BC-409F-94D5-A108E0768B90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57AC4-E03B-1E7E-3AFA-D968D4AC4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01AAC-CDAC-8996-B34C-0D61D9281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352522A-58BB-8CA5-D93E-496AE7089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66614" y="808532"/>
            <a:ext cx="702468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✍️ Controlled Forms – Sync Input Values with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"Controlled forms in React 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useState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link input fields directly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a state variable. This makes it easy to validate inputs, track user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changes, and handle form submission.“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login forms, search bars, feedback inputs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824DAF-BFEB-C0D0-FD0A-1D2422D4C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3193" y="3582830"/>
            <a:ext cx="9466052" cy="149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F85B7-3A9A-F706-0B02-DCF91082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2811A-EA38-491B-8441-74D67E4AE939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9B195-5FB5-AB35-3BD0-4AC1897C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85A2B-1497-814D-AE49-380E6B98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2238E37-B8E7-6C8D-BF95-DA621C1A72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9703" y="965672"/>
            <a:ext cx="783259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🎨 Tailwind CSS – Utility-First CSS Framework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"Tailwind CSS is a utility-first framework that allows us to style components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directly using pre-defined class names in JSX. It speeds up development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keeps styles consistent without writing separate CSS files.“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use 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button styling, layout spacing, hover effects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6D1A4A-CEB2-B8D4-D952-B0B77AF5A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46" y="3840725"/>
            <a:ext cx="9437298" cy="158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913853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507</Words>
  <Application>Microsoft Office PowerPoint</Application>
  <PresentationFormat>Widescreen</PresentationFormat>
  <Paragraphs>103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Avenir Next LT Pro</vt:lpstr>
      <vt:lpstr>Avenir Next LT Pro Light</vt:lpstr>
      <vt:lpstr>Nunito</vt:lpstr>
      <vt:lpstr>VeniceBeachVTI</vt:lpstr>
      <vt:lpstr>WEB-DEV  BOOTCAMP</vt:lpstr>
      <vt:lpstr> 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</dc:creator>
  <cp:lastModifiedBy>nikita choudhary</cp:lastModifiedBy>
  <cp:revision>124</cp:revision>
  <dcterms:created xsi:type="dcterms:W3CDTF">2025-02-24T13:51:54Z</dcterms:created>
  <dcterms:modified xsi:type="dcterms:W3CDTF">2025-04-07T19:33:49Z</dcterms:modified>
</cp:coreProperties>
</file>