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4" r:id="rId2"/>
    <p:sldId id="26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-134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pPr/>
              <a:t>5/14/2022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F9B764B9-6AAB-461E-A718-C5612236B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4540" y="0"/>
            <a:ext cx="12406539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76A51808-5DAA-4BB7-A8C3-F5F35A8078B9}"/>
              </a:ext>
            </a:extLst>
          </p:cNvPr>
          <p:cNvSpPr txBox="1"/>
          <p:nvPr/>
        </p:nvSpPr>
        <p:spPr>
          <a:xfrm>
            <a:off x="649357" y="728870"/>
            <a:ext cx="10455965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500" b="1" u="sng" dirty="0">
                <a:solidFill>
                  <a:schemeClr val="bg1"/>
                </a:solidFill>
              </a:rPr>
              <a:t>Documentación: </a:t>
            </a:r>
          </a:p>
          <a:p>
            <a:endParaRPr lang="es-PE" dirty="0">
              <a:solidFill>
                <a:schemeClr val="bg1"/>
              </a:solidFill>
            </a:endParaRPr>
          </a:p>
          <a:p>
            <a:pPr algn="just"/>
            <a:r>
              <a:rPr lang="es-PE" sz="2500" dirty="0">
                <a:solidFill>
                  <a:schemeClr val="bg1"/>
                </a:solidFill>
              </a:rPr>
              <a:t>Es la guía o comunicación escrita en sus variadas formas, ya sea en enunciados, procedimientos, dibujos o diagramas.</a:t>
            </a:r>
          </a:p>
          <a:p>
            <a:pPr algn="just"/>
            <a:endParaRPr lang="es-PE" sz="2500" dirty="0">
              <a:solidFill>
                <a:schemeClr val="bg1"/>
              </a:solidFill>
            </a:endParaRPr>
          </a:p>
          <a:p>
            <a:pPr algn="just"/>
            <a:r>
              <a:rPr lang="es-PE" sz="2500" dirty="0">
                <a:solidFill>
                  <a:schemeClr val="bg1"/>
                </a:solidFill>
              </a:rPr>
              <a:t>A menudo un programa escrito por una persona, es usado por otra. Por ello la documentación sirve para ayudar a comprender o usar un programa o para facilitar futuras modificaciones (mantenimiento).</a:t>
            </a:r>
          </a:p>
          <a:p>
            <a:pPr algn="just"/>
            <a:endParaRPr lang="es-PE" sz="2500" dirty="0">
              <a:solidFill>
                <a:schemeClr val="bg1"/>
              </a:solidFill>
            </a:endParaRPr>
          </a:p>
          <a:p>
            <a:pPr algn="just"/>
            <a:r>
              <a:rPr lang="es-PE" sz="2500" dirty="0">
                <a:solidFill>
                  <a:schemeClr val="bg1"/>
                </a:solidFill>
              </a:rPr>
              <a:t>La documentación se divide en tres partes: </a:t>
            </a:r>
          </a:p>
          <a:p>
            <a:pPr algn="just"/>
            <a:endParaRPr lang="es-PE" sz="2500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PE" sz="2500" dirty="0">
                <a:solidFill>
                  <a:schemeClr val="bg1"/>
                </a:solidFill>
              </a:rPr>
              <a:t> Documentación interna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PE" sz="2500" dirty="0">
                <a:solidFill>
                  <a:schemeClr val="bg1"/>
                </a:solidFill>
              </a:rPr>
              <a:t> Documentación externa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PE" sz="2500" dirty="0">
                <a:solidFill>
                  <a:schemeClr val="bg1"/>
                </a:solidFill>
              </a:rPr>
              <a:t> Manual de usuario</a:t>
            </a:r>
          </a:p>
        </p:txBody>
      </p:sp>
    </p:spTree>
    <p:extLst>
      <p:ext uri="{BB962C8B-B14F-4D97-AF65-F5344CB8AC3E}">
        <p14:creationId xmlns="" xmlns:p14="http://schemas.microsoft.com/office/powerpoint/2010/main" val="18348253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205DB472-D684-4F30-B39A-609A6BF3B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4054" y="0"/>
            <a:ext cx="12486053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6BE197D4-46F6-49F4-A716-26F59F862A2F}"/>
              </a:ext>
            </a:extLst>
          </p:cNvPr>
          <p:cNvSpPr txBox="1"/>
          <p:nvPr/>
        </p:nvSpPr>
        <p:spPr>
          <a:xfrm>
            <a:off x="530087" y="702365"/>
            <a:ext cx="1053547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500" b="1" u="sng" dirty="0">
                <a:solidFill>
                  <a:schemeClr val="bg1"/>
                </a:solidFill>
              </a:rPr>
              <a:t>Mantenimiento: </a:t>
            </a:r>
          </a:p>
          <a:p>
            <a:endParaRPr lang="es-PE" dirty="0">
              <a:solidFill>
                <a:schemeClr val="bg1"/>
              </a:solidFill>
            </a:endParaRPr>
          </a:p>
          <a:p>
            <a:pPr algn="just"/>
            <a:r>
              <a:rPr lang="es-PE" sz="2500" dirty="0">
                <a:solidFill>
                  <a:schemeClr val="bg1"/>
                </a:solidFill>
              </a:rPr>
              <a:t>Se lleva a cabo después de terminado el programa, cuando se detecta que es necesario hacer algún cambio, ajuste o complementación al programa para que siga trabajando de manera correcta. Para poder realizar este trabajo se requiere que el programa este correctamente documentado.</a:t>
            </a:r>
          </a:p>
        </p:txBody>
      </p:sp>
    </p:spTree>
    <p:extLst>
      <p:ext uri="{BB962C8B-B14F-4D97-AF65-F5344CB8AC3E}">
        <p14:creationId xmlns="" xmlns:p14="http://schemas.microsoft.com/office/powerpoint/2010/main" val="8091798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Madera</Template>
  <TotalTime>61</TotalTime>
  <Words>126</Words>
  <Application>Microsoft Office PowerPoint</Application>
  <PresentationFormat>Personalizado</PresentationFormat>
  <Paragraphs>14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Letras en madera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1:  Elementos de entorno de algoritmos y programación</dc:title>
  <dc:creator>Betancud Ariel</dc:creator>
  <cp:lastModifiedBy>i5Wtrial</cp:lastModifiedBy>
  <cp:revision>10</cp:revision>
  <dcterms:created xsi:type="dcterms:W3CDTF">2017-09-21T19:26:20Z</dcterms:created>
  <dcterms:modified xsi:type="dcterms:W3CDTF">2022-05-14T12:37:07Z</dcterms:modified>
</cp:coreProperties>
</file>