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A90112-2FDC-49A4-866E-0814E76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Capitulo 1: </a:t>
            </a:r>
            <a:br>
              <a:rPr lang="es-PE" dirty="0"/>
            </a:br>
            <a:r>
              <a:rPr lang="es-PE" sz="4200" dirty="0"/>
              <a:t>Elementos de entorno de algoritmos y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3013050-2B0E-459E-99C5-D3CCE314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9130"/>
            <a:ext cx="10058400" cy="385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/>
              <a:t>Información y procesamiento de la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Algoritmo y Programa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Lenguaje de programación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Metodologías para la solución de problemas por medio de computadora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196891CE-5116-437D-AE42-0826254201B7}"/>
              </a:ext>
            </a:extLst>
          </p:cNvPr>
          <p:cNvSpPr/>
          <p:nvPr/>
        </p:nvSpPr>
        <p:spPr>
          <a:xfrm>
            <a:off x="1069848" y="2319130"/>
            <a:ext cx="8286187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1444052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DE33F8-4123-43BF-9166-C6F2988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Procesamiento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E373B45-0BBC-49A7-8811-59DB9D39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244644"/>
          </a:xfrm>
        </p:spPr>
        <p:txBody>
          <a:bodyPr/>
          <a:lstStyle/>
          <a:p>
            <a:pPr algn="just"/>
            <a:r>
              <a:rPr lang="es-PE" sz="2500" dirty="0"/>
              <a:t>La información se puede introducir en la computadora como entrada (input) y a continuación se procesan para producir una salida (output).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454DF31D-211C-43E6-BD8B-34F0FCABEE38}"/>
              </a:ext>
            </a:extLst>
          </p:cNvPr>
          <p:cNvSpPr/>
          <p:nvPr/>
        </p:nvSpPr>
        <p:spPr>
          <a:xfrm>
            <a:off x="1364975" y="3644355"/>
            <a:ext cx="2372139" cy="72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Entrada</a:t>
            </a:r>
          </a:p>
          <a:p>
            <a:pPr algn="ctr"/>
            <a:r>
              <a:rPr lang="es-PE" dirty="0"/>
              <a:t>(Datos)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6A3BC2B6-7A92-4094-9DBB-A3D168D4310F}"/>
              </a:ext>
            </a:extLst>
          </p:cNvPr>
          <p:cNvSpPr/>
          <p:nvPr/>
        </p:nvSpPr>
        <p:spPr>
          <a:xfrm>
            <a:off x="4830421" y="3650983"/>
            <a:ext cx="2372139" cy="72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031FC222-87D6-4C17-8BC1-D19FCD279597}"/>
              </a:ext>
            </a:extLst>
          </p:cNvPr>
          <p:cNvSpPr/>
          <p:nvPr/>
        </p:nvSpPr>
        <p:spPr>
          <a:xfrm>
            <a:off x="8382013" y="3650983"/>
            <a:ext cx="2372139" cy="72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Salida</a:t>
            </a:r>
          </a:p>
          <a:p>
            <a:pPr algn="ctr"/>
            <a:r>
              <a:rPr lang="es-PE" dirty="0"/>
              <a:t>(Resultado)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08768858-913E-478D-B9F5-312CAD5007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37114" y="4008790"/>
            <a:ext cx="1093307" cy="6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0875393B-88C2-4537-B179-AA3F29367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02560" y="4015418"/>
            <a:ext cx="1179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88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987019-5824-4E42-AD85-E024DAD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700" dirty="0"/>
              <a:t>Antes de comenzar veamos unos pequeños conceptos…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CE9C2FB-56D9-4C08-A877-8978E916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4817"/>
            <a:ext cx="10058400" cy="4237383"/>
          </a:xfrm>
        </p:spPr>
        <p:txBody>
          <a:bodyPr>
            <a:normAutofit/>
          </a:bodyPr>
          <a:lstStyle/>
          <a:p>
            <a:pPr algn="just"/>
            <a:r>
              <a:rPr lang="es-PE" sz="2400" dirty="0"/>
              <a:t>Una </a:t>
            </a:r>
            <a:r>
              <a:rPr lang="es-PE" sz="2400" b="1" dirty="0"/>
              <a:t>computadora</a:t>
            </a:r>
            <a:r>
              <a:rPr lang="es-PE" sz="2400" dirty="0"/>
              <a:t> es un procesador de datos y sistemas de procesamiento de la información.</a:t>
            </a:r>
          </a:p>
          <a:p>
            <a:pPr algn="just"/>
            <a:r>
              <a:rPr lang="es-PE" sz="2400" dirty="0"/>
              <a:t>Un </a:t>
            </a:r>
            <a:r>
              <a:rPr lang="es-PE" sz="2400" b="1" dirty="0"/>
              <a:t>sistema</a:t>
            </a:r>
            <a:r>
              <a:rPr lang="es-PE" sz="2400" dirty="0"/>
              <a:t> es un conjunto de componentes conectados interactivos, que tienen un propósito y una unidad total.</a:t>
            </a:r>
          </a:p>
          <a:p>
            <a:pPr algn="just"/>
            <a:r>
              <a:rPr lang="es-PE" sz="2400" b="1" dirty="0"/>
              <a:t>Sistema de procesamiento de información</a:t>
            </a:r>
            <a:r>
              <a:rPr lang="es-PE" sz="2400" dirty="0"/>
              <a:t>, es un sistema que transforma los datos brutos en información organizada, significativa y útil.</a:t>
            </a:r>
          </a:p>
        </p:txBody>
      </p:sp>
    </p:spTree>
    <p:extLst>
      <p:ext uri="{BB962C8B-B14F-4D97-AF65-F5344CB8AC3E}">
        <p14:creationId xmlns="" xmlns:p14="http://schemas.microsoft.com/office/powerpoint/2010/main" val="3735712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6906F0-3D22-49F8-A8FD-1FF2EE9D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Para procesar la información: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C3E1A3-77F4-4CAA-8323-3F71381F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Software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A692DC4F-FE8B-4860-83FC-3B9A76D925A6}"/>
              </a:ext>
            </a:extLst>
          </p:cNvPr>
          <p:cNvSpPr/>
          <p:nvPr/>
        </p:nvSpPr>
        <p:spPr>
          <a:xfrm>
            <a:off x="1069848" y="2121408"/>
            <a:ext cx="3714187" cy="767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3347247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79859B-CBDD-4AF3-871B-F281ACC1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Hardware (parte física - tangible)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126B029-3384-4787-A600-7B510FAE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1565"/>
            <a:ext cx="10058400" cy="4250635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Es el conjunto de componentes físicos de una computadora. El hardware de una computadora se compone de:</a:t>
            </a:r>
          </a:p>
          <a:p>
            <a:pPr marL="0" indent="0" algn="just">
              <a:buNone/>
            </a:pPr>
            <a:r>
              <a:rPr lang="es-PE" dirty="0"/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sz="2000" dirty="0"/>
              <a:t>Unidad Central de Procesos (CPU): Conjunto de circuitos electrónicos capaces de ejecutar cálculos como operaciones lógicas y matemáticas.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sz="2000" dirty="0"/>
              <a:t>Memoria Central: La información procesada por CPU se almacena normalmente en la memoria central hasta que se terminan los cálculos.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sz="2000" dirty="0"/>
              <a:t>Dispositivos de Almacenamiento secundario (Memoria auxiliar).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sz="2000" dirty="0"/>
              <a:t>Periféricos o Dispositivos de Entrada/Salida (E/S).</a:t>
            </a:r>
          </a:p>
        </p:txBody>
      </p:sp>
    </p:spTree>
    <p:extLst>
      <p:ext uri="{BB962C8B-B14F-4D97-AF65-F5344CB8AC3E}">
        <p14:creationId xmlns="" xmlns:p14="http://schemas.microsoft.com/office/powerpoint/2010/main" val="2381670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6906F0-3D22-49F8-A8FD-1FF2EE9D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Para procesar la información: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C3E1A3-77F4-4CAA-8323-3F71381F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Software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A692DC4F-FE8B-4860-83FC-3B9A76D925A6}"/>
              </a:ext>
            </a:extLst>
          </p:cNvPr>
          <p:cNvSpPr/>
          <p:nvPr/>
        </p:nvSpPr>
        <p:spPr>
          <a:xfrm>
            <a:off x="1069848" y="2996054"/>
            <a:ext cx="3714187" cy="767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615837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1325C6-3A8A-408E-BF1B-4AE86E3A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Software (parte lógica - intangible)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3A0B92A-511E-4F7E-BBAF-FDB015C0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000" dirty="0"/>
              <a:t>Es el conjunto de programas que controlan el funcionamiento del hardware de una computadora.</a:t>
            </a:r>
          </a:p>
        </p:txBody>
      </p:sp>
    </p:spTree>
    <p:extLst>
      <p:ext uri="{BB962C8B-B14F-4D97-AF65-F5344CB8AC3E}">
        <p14:creationId xmlns="" xmlns:p14="http://schemas.microsoft.com/office/powerpoint/2010/main" val="2241290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6906F0-3D22-49F8-A8FD-1FF2EE9D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Para procesar la </a:t>
            </a:r>
            <a:r>
              <a:rPr lang="es-PE" b="1" dirty="0"/>
              <a:t>información</a:t>
            </a:r>
            <a:r>
              <a:rPr lang="es-PE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C3E1A3-77F4-4CAA-8323-3F71381F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Hardware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5000" dirty="0"/>
              <a:t>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22662951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B9B6C65-E933-4C59-9743-7F8AF3E2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6018"/>
            <a:ext cx="10058400" cy="1033669"/>
          </a:xfrm>
        </p:spPr>
        <p:txBody>
          <a:bodyPr/>
          <a:lstStyle/>
          <a:p>
            <a:r>
              <a:rPr lang="es-PE" dirty="0"/>
              <a:t>Dato: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1CB5832-DADE-4035-A604-BD76DB7D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2209"/>
            <a:ext cx="10058400" cy="4899991"/>
          </a:xfrm>
        </p:spPr>
        <p:txBody>
          <a:bodyPr/>
          <a:lstStyle/>
          <a:p>
            <a:pPr algn="just"/>
            <a:r>
              <a:rPr lang="es-PE" dirty="0"/>
              <a:t>El dato es una representación simbólica  (numérica, alfabética, algorítmica, </a:t>
            </a:r>
            <a:r>
              <a:rPr lang="es-PE" dirty="0" err="1"/>
              <a:t>etc</a:t>
            </a:r>
            <a:r>
              <a:rPr lang="es-PE" dirty="0"/>
              <a:t>), un atributo o característica de una entidad. Los datos describen hechos empíricos, sucesos y entidades reales. Un dato puede ser un simple carácter, tal como ‘a’, un número, o un dibujo, etc.</a:t>
            </a:r>
          </a:p>
          <a:p>
            <a:pPr algn="just"/>
            <a:r>
              <a:rPr lang="es-PE" dirty="0"/>
              <a:t>Un dato es la expresión general que describe los objetos con los cuales opera una computadora. Existen dos tipos de datos: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5DE7EDE-B81D-4EF5-90E5-972328693A93}"/>
              </a:ext>
            </a:extLst>
          </p:cNvPr>
          <p:cNvSpPr txBox="1"/>
          <p:nvPr/>
        </p:nvSpPr>
        <p:spPr>
          <a:xfrm>
            <a:off x="1179444" y="3405809"/>
            <a:ext cx="390939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Simples (sin estructura):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Numéricos (enteros, reales)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Lógicos (</a:t>
            </a:r>
            <a:r>
              <a:rPr lang="es-PE" dirty="0" err="1"/>
              <a:t>Boolean</a:t>
            </a:r>
            <a:r>
              <a:rPr lang="es-P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Carácter (</a:t>
            </a:r>
            <a:r>
              <a:rPr lang="es-PE" dirty="0" err="1"/>
              <a:t>char</a:t>
            </a:r>
            <a:r>
              <a:rPr lang="es-PE" dirty="0"/>
              <a:t>, </a:t>
            </a:r>
            <a:r>
              <a:rPr lang="es-PE" dirty="0" err="1"/>
              <a:t>string</a:t>
            </a:r>
            <a:r>
              <a:rPr lang="es-PE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ED55688-1982-4245-BD6F-BA2C0AB3BA02}"/>
              </a:ext>
            </a:extLst>
          </p:cNvPr>
          <p:cNvSpPr txBox="1"/>
          <p:nvPr/>
        </p:nvSpPr>
        <p:spPr>
          <a:xfrm>
            <a:off x="1179444" y="5187004"/>
            <a:ext cx="390939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Compuestos (estructurados):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Registros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Arreglos (Vectores, Matrices)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Archivos</a:t>
            </a:r>
          </a:p>
        </p:txBody>
      </p:sp>
    </p:spTree>
    <p:extLst>
      <p:ext uri="{BB962C8B-B14F-4D97-AF65-F5344CB8AC3E}">
        <p14:creationId xmlns="" xmlns:p14="http://schemas.microsoft.com/office/powerpoint/2010/main" val="2714745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C06D2F-DFD7-4BBD-8276-07950B9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Información: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3C688AB-E82D-4B82-A2F4-7FD55DA1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5304"/>
            <a:ext cx="10058400" cy="3008244"/>
          </a:xfrm>
        </p:spPr>
        <p:txBody>
          <a:bodyPr>
            <a:normAutofit/>
          </a:bodyPr>
          <a:lstStyle/>
          <a:p>
            <a:pPr algn="just"/>
            <a:r>
              <a:rPr lang="es-PE" sz="3000" dirty="0"/>
              <a:t>La </a:t>
            </a:r>
            <a:r>
              <a:rPr lang="es-PE" sz="3000" b="1" dirty="0"/>
              <a:t>información</a:t>
            </a:r>
            <a:r>
              <a:rPr lang="es-PE" sz="3000" dirty="0"/>
              <a:t> es un conjunto de datos acerca de algún suceso, hecho, fenómeno o situación, que organizados en un contexto determinado tienen su significado, cuyo propósito puede ser el de reducir la incertidumbre o incrementar el conocimiento acerca de algo.</a:t>
            </a:r>
          </a:p>
        </p:txBody>
      </p:sp>
    </p:spTree>
    <p:extLst>
      <p:ext uri="{BB962C8B-B14F-4D97-AF65-F5344CB8AC3E}">
        <p14:creationId xmlns="" xmlns:p14="http://schemas.microsoft.com/office/powerpoint/2010/main" val="355772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70</TotalTime>
  <Words>423</Words>
  <Application>Microsoft Office PowerPoint</Application>
  <PresentationFormat>Personalizado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Letras en madera</vt:lpstr>
      <vt:lpstr>Capitulo 1:  Elementos de entorno de algoritmos y programación</vt:lpstr>
      <vt:lpstr>Antes de comenzar veamos unos pequeños conceptos…</vt:lpstr>
      <vt:lpstr>Para procesar la información:</vt:lpstr>
      <vt:lpstr>Hardware (parte física - tangible)</vt:lpstr>
      <vt:lpstr>Para procesar la información:</vt:lpstr>
      <vt:lpstr>Software (parte lógica - intangible)</vt:lpstr>
      <vt:lpstr>Para procesar la información:</vt:lpstr>
      <vt:lpstr>Dato:</vt:lpstr>
      <vt:lpstr>Información: </vt:lpstr>
      <vt:lpstr>Procesamiento de la información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11</cp:revision>
  <dcterms:created xsi:type="dcterms:W3CDTF">2017-09-19T02:45:57Z</dcterms:created>
  <dcterms:modified xsi:type="dcterms:W3CDTF">2022-05-14T12:33:45Z</dcterms:modified>
</cp:coreProperties>
</file>