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2E7F26E-7772-402E-862E-47CDF631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800" y="0"/>
            <a:ext cx="124728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61EA7CDB-364B-4B98-8593-9FB5B0F3E693}"/>
              </a:ext>
            </a:extLst>
          </p:cNvPr>
          <p:cNvSpPr txBox="1"/>
          <p:nvPr/>
        </p:nvSpPr>
        <p:spPr>
          <a:xfrm>
            <a:off x="702365" y="742122"/>
            <a:ext cx="1069450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u="sng" dirty="0">
                <a:solidFill>
                  <a:schemeClr val="bg1"/>
                </a:solidFill>
              </a:rPr>
              <a:t>Prueba y Depuración: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Los errores humanos dentro de la programación de computadoras son muchos y aumentan considerablemente con la complejidad del problema. El proceso de identificar y eliminar errores, para dar paso a una solución sin errores se le llama </a:t>
            </a:r>
            <a:r>
              <a:rPr lang="es-PE" sz="2500" b="1" dirty="0">
                <a:solidFill>
                  <a:schemeClr val="bg1"/>
                </a:solidFill>
              </a:rPr>
              <a:t>depuración</a:t>
            </a:r>
            <a:r>
              <a:rPr lang="es-PE" sz="2500" dirty="0">
                <a:solidFill>
                  <a:schemeClr val="bg1"/>
                </a:solidFill>
              </a:rPr>
              <a:t>.</a:t>
            </a:r>
          </a:p>
          <a:p>
            <a:endParaRPr lang="es-PE" sz="2500" dirty="0">
              <a:solidFill>
                <a:schemeClr val="bg1"/>
              </a:solidFill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</a:rPr>
              <a:t> La depuración o prueba resulta una tarea tan creativa como el mismo desarrollo de la solución, por ello se debe considerar con el mismo interés y entusiasmo.</a:t>
            </a:r>
          </a:p>
        </p:txBody>
      </p:sp>
    </p:spTree>
    <p:extLst>
      <p:ext uri="{BB962C8B-B14F-4D97-AF65-F5344CB8AC3E}">
        <p14:creationId xmlns="" xmlns:p14="http://schemas.microsoft.com/office/powerpoint/2010/main" val="10373164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62</TotalTime>
  <Words>75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Letras en madera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1:  Elementos de entorno de algoritmos y programación</dc:title>
  <dc:creator>Betancud Ariel</dc:creator>
  <cp:lastModifiedBy>i5Wtrial</cp:lastModifiedBy>
  <cp:revision>10</cp:revision>
  <dcterms:created xsi:type="dcterms:W3CDTF">2017-09-21T19:26:20Z</dcterms:created>
  <dcterms:modified xsi:type="dcterms:W3CDTF">2022-05-14T12:36:41Z</dcterms:modified>
</cp:coreProperties>
</file>