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A90112-2FDC-49A4-866E-0814E76D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Capitulo 2: </a:t>
            </a:r>
            <a:br>
              <a:rPr lang="es-PE" dirty="0"/>
            </a:br>
            <a:r>
              <a:rPr lang="es-PE" sz="4200" dirty="0"/>
              <a:t>Entidades primitivas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3013050-2B0E-459E-99C5-D3CCE314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19130"/>
            <a:ext cx="10058400" cy="385307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Descargar </a:t>
            </a:r>
            <a:r>
              <a:rPr lang="es-PE" sz="2700" dirty="0" err="1">
                <a:solidFill>
                  <a:srgbClr val="0070C0"/>
                </a:solidFill>
              </a:rPr>
              <a:t>PSeInt</a:t>
            </a:r>
            <a:r>
              <a:rPr lang="es-PE" sz="2700" dirty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Identificadores (Constantes y Variables).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Tipos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Operación de asignación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Entrada y salida de información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Operadores y Operandos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Funciones Internas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Ejercicios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96891CE-5116-437D-AE42-0826254201B7}"/>
              </a:ext>
            </a:extLst>
          </p:cNvPr>
          <p:cNvSpPr/>
          <p:nvPr/>
        </p:nvSpPr>
        <p:spPr>
          <a:xfrm>
            <a:off x="1069847" y="4066749"/>
            <a:ext cx="5277944" cy="491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144405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7A46737-E8E6-41BE-9667-F437E62B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25867CA-6FE3-4D35-9191-9F80FBC3AEA5}"/>
              </a:ext>
            </a:extLst>
          </p:cNvPr>
          <p:cNvSpPr txBox="1"/>
          <p:nvPr/>
        </p:nvSpPr>
        <p:spPr>
          <a:xfrm>
            <a:off x="834887" y="569843"/>
            <a:ext cx="1028368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u="sng" dirty="0">
                <a:solidFill>
                  <a:schemeClr val="bg1"/>
                </a:solidFill>
              </a:rPr>
              <a:t>Entrada de Información: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Las operaciones de entrada permiten leer determinados valores y asignarlos a determinadas variables.  La entrada se conoce como Leer.</a:t>
            </a:r>
          </a:p>
        </p:txBody>
      </p:sp>
    </p:spTree>
    <p:extLst>
      <p:ext uri="{BB962C8B-B14F-4D97-AF65-F5344CB8AC3E}">
        <p14:creationId xmlns:p14="http://schemas.microsoft.com/office/powerpoint/2010/main" xmlns="" val="362587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7A46737-E8E6-41BE-9667-F437E62B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25867CA-6FE3-4D35-9191-9F80FBC3AEA5}"/>
              </a:ext>
            </a:extLst>
          </p:cNvPr>
          <p:cNvSpPr txBox="1"/>
          <p:nvPr/>
        </p:nvSpPr>
        <p:spPr>
          <a:xfrm>
            <a:off x="834887" y="569843"/>
            <a:ext cx="1028368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u="sng" dirty="0">
                <a:solidFill>
                  <a:schemeClr val="bg1"/>
                </a:solidFill>
              </a:rPr>
              <a:t>Salida de Información: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Son los diferentes mensajes que se le envían al usuario, ya se para pedir un valor o también para mostrar un resultado. La salida se conoce como Escribir. </a:t>
            </a:r>
          </a:p>
        </p:txBody>
      </p:sp>
    </p:spTree>
    <p:extLst>
      <p:ext uri="{BB962C8B-B14F-4D97-AF65-F5344CB8AC3E}">
        <p14:creationId xmlns:p14="http://schemas.microsoft.com/office/powerpoint/2010/main" xmlns="" val="255995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79</TotalTime>
  <Words>89</Words>
  <Application>Microsoft Office PowerPoint</Application>
  <PresentationFormat>Personalizado</PresentationFormat>
  <Paragraphs>15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Letras en madera</vt:lpstr>
      <vt:lpstr>Capitulo 2:  Entidades primitivas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 Entidades primitivas</dc:title>
  <dc:creator>Betancud Ariel</dc:creator>
  <cp:lastModifiedBy>i5Wtrial</cp:lastModifiedBy>
  <cp:revision>3</cp:revision>
  <dcterms:created xsi:type="dcterms:W3CDTF">2017-09-25T20:48:49Z</dcterms:created>
  <dcterms:modified xsi:type="dcterms:W3CDTF">2022-05-14T12:31:55Z</dcterms:modified>
</cp:coreProperties>
</file>