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DEE8EA5-452A-425A-A87F-DFC55DB9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78" y="0"/>
            <a:ext cx="1234027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3D95768-B089-4BF5-9D5D-C91A5DF97CE4}"/>
              </a:ext>
            </a:extLst>
          </p:cNvPr>
          <p:cNvSpPr txBox="1"/>
          <p:nvPr/>
        </p:nvSpPr>
        <p:spPr>
          <a:xfrm>
            <a:off x="715617" y="477078"/>
            <a:ext cx="1049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Operadores: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Son elementos que relacionan de forma diferente, los valores de una o más variables y/o constantes. Es decir, los operadores nos permiten manipular valores.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410A054-69FB-4EAB-BD27-85F66D597AB4}"/>
              </a:ext>
            </a:extLst>
          </p:cNvPr>
          <p:cNvSpPr txBox="1"/>
          <p:nvPr/>
        </p:nvSpPr>
        <p:spPr>
          <a:xfrm>
            <a:off x="795128" y="3935895"/>
            <a:ext cx="3419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Tipos de Operadores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="" xmlns:a16="http://schemas.microsoft.com/office/drawing/2014/main" id="{BBE136D7-7DBA-4CC5-877B-71827981F21C}"/>
              </a:ext>
            </a:extLst>
          </p:cNvPr>
          <p:cNvSpPr/>
          <p:nvPr/>
        </p:nvSpPr>
        <p:spPr>
          <a:xfrm>
            <a:off x="4134680" y="3442252"/>
            <a:ext cx="490330" cy="1461052"/>
          </a:xfrm>
          <a:prstGeom prst="leftBrace">
            <a:avLst>
              <a:gd name="adj1" fmla="val 6238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589F3C-AD26-4788-AF76-934B8BD1BB46}"/>
              </a:ext>
            </a:extLst>
          </p:cNvPr>
          <p:cNvSpPr txBox="1"/>
          <p:nvPr/>
        </p:nvSpPr>
        <p:spPr>
          <a:xfrm>
            <a:off x="4611757" y="3538330"/>
            <a:ext cx="24516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500" dirty="0">
                <a:solidFill>
                  <a:srgbClr val="00B0F0"/>
                </a:solidFill>
              </a:rPr>
              <a:t>Aritméticos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Relacionales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Lógicos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9AECAD33-2D0C-4686-849C-CA958EF52EB5}"/>
              </a:ext>
            </a:extLst>
          </p:cNvPr>
          <p:cNvSpPr/>
          <p:nvPr/>
        </p:nvSpPr>
        <p:spPr>
          <a:xfrm>
            <a:off x="4625009" y="3975651"/>
            <a:ext cx="2305878" cy="397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44749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31F3353-4801-4D18-999E-1ADC4D6D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548" y="-19877"/>
            <a:ext cx="1245954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1982620-1908-4ACC-B675-71963DCFC4A8}"/>
              </a:ext>
            </a:extLst>
          </p:cNvPr>
          <p:cNvSpPr txBox="1"/>
          <p:nvPr/>
        </p:nvSpPr>
        <p:spPr>
          <a:xfrm>
            <a:off x="993913" y="768626"/>
            <a:ext cx="94222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Ejemplo: </a:t>
            </a:r>
          </a:p>
          <a:p>
            <a:endParaRPr lang="es-PE" sz="25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a = 10, b = 12, c = 13, d = 10;</a:t>
            </a:r>
          </a:p>
          <a:p>
            <a:endParaRPr lang="es-PE" sz="2500" dirty="0">
              <a:solidFill>
                <a:schemeClr val="bg1"/>
              </a:solidFill>
            </a:endParaRPr>
          </a:p>
          <a:p>
            <a:r>
              <a:rPr lang="es-PE" sz="2500" dirty="0">
                <a:solidFill>
                  <a:schemeClr val="bg1"/>
                </a:solidFill>
              </a:rPr>
              <a:t>((a&gt;b) O (a&lt;c)) Y ((a=c) O (a&gt;=b))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="" xmlns:a16="http://schemas.microsoft.com/office/drawing/2014/main" id="{98AA9E2D-8887-482A-A321-BAEE89A4710F}"/>
              </a:ext>
            </a:extLst>
          </p:cNvPr>
          <p:cNvSpPr/>
          <p:nvPr/>
        </p:nvSpPr>
        <p:spPr>
          <a:xfrm rot="5400000">
            <a:off x="1508235" y="2502150"/>
            <a:ext cx="197177" cy="682489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errar llave 7">
            <a:extLst>
              <a:ext uri="{FF2B5EF4-FFF2-40B4-BE49-F238E27FC236}">
                <a16:creationId xmlns="" xmlns:a16="http://schemas.microsoft.com/office/drawing/2014/main" id="{5C10D907-3B3F-46F3-90CC-D576480696D6}"/>
              </a:ext>
            </a:extLst>
          </p:cNvPr>
          <p:cNvSpPr/>
          <p:nvPr/>
        </p:nvSpPr>
        <p:spPr>
          <a:xfrm rot="5400000">
            <a:off x="2747315" y="2508777"/>
            <a:ext cx="197177" cy="682489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errar llave 8">
            <a:extLst>
              <a:ext uri="{FF2B5EF4-FFF2-40B4-BE49-F238E27FC236}">
                <a16:creationId xmlns="" xmlns:a16="http://schemas.microsoft.com/office/drawing/2014/main" id="{4975DCFE-9FFC-4C11-80E0-1E70CB1F253A}"/>
              </a:ext>
            </a:extLst>
          </p:cNvPr>
          <p:cNvSpPr/>
          <p:nvPr/>
        </p:nvSpPr>
        <p:spPr>
          <a:xfrm rot="5400000">
            <a:off x="4099034" y="2482273"/>
            <a:ext cx="197177" cy="682489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errar llave 9">
            <a:extLst>
              <a:ext uri="{FF2B5EF4-FFF2-40B4-BE49-F238E27FC236}">
                <a16:creationId xmlns="" xmlns:a16="http://schemas.microsoft.com/office/drawing/2014/main" id="{572509C7-F54F-4EF4-A066-B70385835D36}"/>
              </a:ext>
            </a:extLst>
          </p:cNvPr>
          <p:cNvSpPr/>
          <p:nvPr/>
        </p:nvSpPr>
        <p:spPr>
          <a:xfrm rot="5400000">
            <a:off x="5399003" y="2414762"/>
            <a:ext cx="223680" cy="844015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26BCB59-1BCC-4138-96EF-CC28FC55F345}"/>
              </a:ext>
            </a:extLst>
          </p:cNvPr>
          <p:cNvSpPr txBox="1"/>
          <p:nvPr/>
        </p:nvSpPr>
        <p:spPr>
          <a:xfrm>
            <a:off x="1265579" y="2941984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C374B184-40C9-4DF1-8D8C-E4A9258CDE39}"/>
              </a:ext>
            </a:extLst>
          </p:cNvPr>
          <p:cNvSpPr txBox="1"/>
          <p:nvPr/>
        </p:nvSpPr>
        <p:spPr>
          <a:xfrm>
            <a:off x="2517911" y="2948611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61FB1B62-A212-4D95-B4EB-2DDE60B62605}"/>
              </a:ext>
            </a:extLst>
          </p:cNvPr>
          <p:cNvSpPr txBox="1"/>
          <p:nvPr/>
        </p:nvSpPr>
        <p:spPr>
          <a:xfrm>
            <a:off x="3869635" y="2935358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7C9083BA-6E56-47C2-A12D-14BC46ED80F0}"/>
              </a:ext>
            </a:extLst>
          </p:cNvPr>
          <p:cNvSpPr txBox="1"/>
          <p:nvPr/>
        </p:nvSpPr>
        <p:spPr>
          <a:xfrm>
            <a:off x="5194853" y="2922105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="" xmlns:a16="http://schemas.microsoft.com/office/drawing/2014/main" id="{D9E2321A-FE7C-47B6-ADD1-165481119456}"/>
              </a:ext>
            </a:extLst>
          </p:cNvPr>
          <p:cNvSpPr/>
          <p:nvPr/>
        </p:nvSpPr>
        <p:spPr>
          <a:xfrm rot="5400000">
            <a:off x="2107083" y="2817680"/>
            <a:ext cx="255123" cy="1255647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EA85BC75-3ED0-48A0-BC33-BEE40F998E2C}"/>
              </a:ext>
            </a:extLst>
          </p:cNvPr>
          <p:cNvSpPr txBox="1"/>
          <p:nvPr/>
        </p:nvSpPr>
        <p:spPr>
          <a:xfrm>
            <a:off x="1868545" y="2938680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9054C498-E26C-41B5-BF8A-5764B957C11E}"/>
              </a:ext>
            </a:extLst>
          </p:cNvPr>
          <p:cNvSpPr txBox="1"/>
          <p:nvPr/>
        </p:nvSpPr>
        <p:spPr>
          <a:xfrm>
            <a:off x="4479232" y="2948610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052A6AD9-F67C-4A3D-A77F-F8E6591919D1}"/>
              </a:ext>
            </a:extLst>
          </p:cNvPr>
          <p:cNvSpPr txBox="1"/>
          <p:nvPr/>
        </p:nvSpPr>
        <p:spPr>
          <a:xfrm>
            <a:off x="1888424" y="3554905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="" xmlns:a16="http://schemas.microsoft.com/office/drawing/2014/main" id="{C1656A46-7F03-4AF8-B401-E62C116771A0}"/>
              </a:ext>
            </a:extLst>
          </p:cNvPr>
          <p:cNvSpPr/>
          <p:nvPr/>
        </p:nvSpPr>
        <p:spPr>
          <a:xfrm rot="5400000">
            <a:off x="4740953" y="2794489"/>
            <a:ext cx="268375" cy="1302030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E287CB06-026D-47C9-A2B8-8039C96C0A11}"/>
              </a:ext>
            </a:extLst>
          </p:cNvPr>
          <p:cNvSpPr txBox="1"/>
          <p:nvPr/>
        </p:nvSpPr>
        <p:spPr>
          <a:xfrm>
            <a:off x="4532238" y="3574783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22E6FD1C-4878-4F11-B117-F8DB837E6C67}"/>
              </a:ext>
            </a:extLst>
          </p:cNvPr>
          <p:cNvSpPr txBox="1"/>
          <p:nvPr/>
        </p:nvSpPr>
        <p:spPr>
          <a:xfrm>
            <a:off x="3157327" y="3554905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2" name="Cerrar llave 21">
            <a:extLst>
              <a:ext uri="{FF2B5EF4-FFF2-40B4-BE49-F238E27FC236}">
                <a16:creationId xmlns="" xmlns:a16="http://schemas.microsoft.com/office/drawing/2014/main" id="{AE8C4049-F77D-452D-BC8B-EA7D7BBC0BEE}"/>
              </a:ext>
            </a:extLst>
          </p:cNvPr>
          <p:cNvSpPr/>
          <p:nvPr/>
        </p:nvSpPr>
        <p:spPr>
          <a:xfrm rot="5400000">
            <a:off x="3420245" y="2731942"/>
            <a:ext cx="299106" cy="2720020"/>
          </a:xfrm>
          <a:prstGeom prst="rightBrace">
            <a:avLst>
              <a:gd name="adj1" fmla="val 30303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2275583D-7121-4C5A-9920-0733CE1DE2E4}"/>
              </a:ext>
            </a:extLst>
          </p:cNvPr>
          <p:cNvSpPr txBox="1"/>
          <p:nvPr/>
        </p:nvSpPr>
        <p:spPr>
          <a:xfrm>
            <a:off x="3253404" y="4257274"/>
            <a:ext cx="6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="" xmlns:p14="http://schemas.microsoft.com/office/powerpoint/2010/main" val="654046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96089BE-ACA0-4FD7-98B0-A548EA8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4" y="0"/>
            <a:ext cx="12313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88FF7F-04F6-47A4-86D0-9F8329DD2D76}"/>
              </a:ext>
            </a:extLst>
          </p:cNvPr>
          <p:cNvSpPr txBox="1"/>
          <p:nvPr/>
        </p:nvSpPr>
        <p:spPr>
          <a:xfrm>
            <a:off x="914401" y="675861"/>
            <a:ext cx="10535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Prioridad de los Operadores en General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( )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*, /, mod, NOT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+, -, AND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&gt;, &lt;, =, &gt;=, &lt;=, &lt;&gt;, OR</a:t>
            </a:r>
          </a:p>
          <a:p>
            <a:endParaRPr lang="es-P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0771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378DFCE-F273-4767-8731-44C133D5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6" y="0"/>
            <a:ext cx="123270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6AE740D-67C4-456B-BF7A-10AABBE9E246}"/>
              </a:ext>
            </a:extLst>
          </p:cNvPr>
          <p:cNvSpPr txBox="1"/>
          <p:nvPr/>
        </p:nvSpPr>
        <p:spPr>
          <a:xfrm>
            <a:off x="808383" y="583096"/>
            <a:ext cx="1070775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u="sng" dirty="0">
                <a:solidFill>
                  <a:schemeClr val="bg1"/>
                </a:solidFill>
              </a:rPr>
              <a:t>Operadores Relacionales: </a:t>
            </a:r>
          </a:p>
          <a:p>
            <a:endParaRPr lang="es-PE" sz="3000" b="1" u="sng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Se utilizan para establecer una relación entre 2 valores.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Compara estos valores entre si y esta comparación produce un resultado de certeza o falsedad (verdadero o falso).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Los operadores relacionales comparan valores del mismo tipo.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Tienen el mismo nivel de prioridad en su evaluación.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Los operadores relacionales tienen menor prioridad que los aritméticos.</a:t>
            </a:r>
          </a:p>
        </p:txBody>
      </p:sp>
    </p:spTree>
    <p:extLst>
      <p:ext uri="{BB962C8B-B14F-4D97-AF65-F5344CB8AC3E}">
        <p14:creationId xmlns="" xmlns:p14="http://schemas.microsoft.com/office/powerpoint/2010/main" val="2368888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3F7CB6B-4098-48A9-ADF3-9766F669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036" y="0"/>
            <a:ext cx="12380035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A69E4547-58FA-4033-8C86-78DA5189758F}"/>
              </a:ext>
            </a:extLst>
          </p:cNvPr>
          <p:cNvSpPr txBox="1"/>
          <p:nvPr/>
        </p:nvSpPr>
        <p:spPr>
          <a:xfrm>
            <a:off x="808383" y="662609"/>
            <a:ext cx="1046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dirty="0">
                <a:solidFill>
                  <a:schemeClr val="bg1"/>
                </a:solidFill>
              </a:rPr>
              <a:t>Operadores Relacionales: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E13C3508-EF3D-49AB-B01B-E958A7CB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9938983"/>
              </p:ext>
            </p:extLst>
          </p:nvPr>
        </p:nvGraphicFramePr>
        <p:xfrm>
          <a:off x="1316381" y="1651336"/>
          <a:ext cx="533621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56">
                  <a:extLst>
                    <a:ext uri="{9D8B030D-6E8A-4147-A177-3AD203B41FA5}">
                      <a16:colId xmlns="" xmlns:a16="http://schemas.microsoft.com/office/drawing/2014/main" val="1055412591"/>
                    </a:ext>
                  </a:extLst>
                </a:gridCol>
                <a:gridCol w="4266654">
                  <a:extLst>
                    <a:ext uri="{9D8B030D-6E8A-4147-A177-3AD203B41FA5}">
                      <a16:colId xmlns="" xmlns:a16="http://schemas.microsoft.com/office/drawing/2014/main" val="1053987102"/>
                    </a:ext>
                  </a:extLst>
                </a:gridCol>
              </a:tblGrid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Mayor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470041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12894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Mayor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3840729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Menor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222641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&lt;&gt;, 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Diferente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5560470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=, ==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b="0" dirty="0">
                          <a:solidFill>
                            <a:schemeClr val="tx1"/>
                          </a:solidFill>
                        </a:rPr>
                        <a:t>Igual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56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96784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DEE8EA5-452A-425A-A87F-DFC55DB9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78" y="0"/>
            <a:ext cx="1234027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3D95768-B089-4BF5-9D5D-C91A5DF97CE4}"/>
              </a:ext>
            </a:extLst>
          </p:cNvPr>
          <p:cNvSpPr txBox="1"/>
          <p:nvPr/>
        </p:nvSpPr>
        <p:spPr>
          <a:xfrm>
            <a:off x="715617" y="477078"/>
            <a:ext cx="1049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Operadores: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Son elementos que relacionan de forma diferente, los valores de una o más variables y/o constantes. Es decir, los operadores nos permiten manipular valores.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410A054-69FB-4EAB-BD27-85F66D597AB4}"/>
              </a:ext>
            </a:extLst>
          </p:cNvPr>
          <p:cNvSpPr txBox="1"/>
          <p:nvPr/>
        </p:nvSpPr>
        <p:spPr>
          <a:xfrm>
            <a:off x="795128" y="3935895"/>
            <a:ext cx="3419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</a:rPr>
              <a:t>Tipos de Operadores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="" xmlns:a16="http://schemas.microsoft.com/office/drawing/2014/main" id="{BBE136D7-7DBA-4CC5-877B-71827981F21C}"/>
              </a:ext>
            </a:extLst>
          </p:cNvPr>
          <p:cNvSpPr/>
          <p:nvPr/>
        </p:nvSpPr>
        <p:spPr>
          <a:xfrm>
            <a:off x="4134680" y="3442252"/>
            <a:ext cx="490330" cy="1461052"/>
          </a:xfrm>
          <a:prstGeom prst="leftBrace">
            <a:avLst>
              <a:gd name="adj1" fmla="val 6238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589F3C-AD26-4788-AF76-934B8BD1BB46}"/>
              </a:ext>
            </a:extLst>
          </p:cNvPr>
          <p:cNvSpPr txBox="1"/>
          <p:nvPr/>
        </p:nvSpPr>
        <p:spPr>
          <a:xfrm>
            <a:off x="4611757" y="3538330"/>
            <a:ext cx="24516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500" dirty="0">
                <a:solidFill>
                  <a:srgbClr val="00B0F0"/>
                </a:solidFill>
              </a:rPr>
              <a:t>Aritméticos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rgbClr val="00B0F0"/>
                </a:solidFill>
              </a:rPr>
              <a:t>Relacionales</a:t>
            </a:r>
          </a:p>
          <a:p>
            <a:pPr marL="285750" indent="-285750">
              <a:buFontTx/>
              <a:buChar char="-"/>
            </a:pPr>
            <a:r>
              <a:rPr lang="es-PE" sz="2500" dirty="0">
                <a:solidFill>
                  <a:schemeClr val="bg1"/>
                </a:solidFill>
              </a:rPr>
              <a:t>Lógicos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28B65A2B-C7B4-4992-B758-F4A0953DDDC5}"/>
              </a:ext>
            </a:extLst>
          </p:cNvPr>
          <p:cNvSpPr/>
          <p:nvPr/>
        </p:nvSpPr>
        <p:spPr>
          <a:xfrm>
            <a:off x="4625009" y="4346712"/>
            <a:ext cx="1643269" cy="397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98079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84B779E-E26E-41F4-AB6D-87EE2546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792" y="0"/>
            <a:ext cx="12419792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2E66F7A-FA0B-4CB7-A220-DA7C359CD06C}"/>
              </a:ext>
            </a:extLst>
          </p:cNvPr>
          <p:cNvSpPr txBox="1"/>
          <p:nvPr/>
        </p:nvSpPr>
        <p:spPr>
          <a:xfrm>
            <a:off x="728869" y="583096"/>
            <a:ext cx="1062824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dirty="0">
                <a:solidFill>
                  <a:schemeClr val="bg1"/>
                </a:solidFill>
              </a:rPr>
              <a:t>Operadores Lógicos: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Estos valores se utilizan para establecer relaciones entre valores lógicos.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2500" dirty="0">
                <a:solidFill>
                  <a:schemeClr val="bg1"/>
                </a:solidFill>
              </a:rPr>
              <a:t> Estos valores pueden ser resultado de una expresión relacional.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="" xmlns:a16="http://schemas.microsoft.com/office/drawing/2014/main" id="{4D91EFE3-A8A1-4BC4-B0F4-79E24A872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3635605"/>
              </p:ext>
            </p:extLst>
          </p:nvPr>
        </p:nvGraphicFramePr>
        <p:xfrm>
          <a:off x="932068" y="3600628"/>
          <a:ext cx="4117010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2710">
                  <a:extLst>
                    <a:ext uri="{9D8B030D-6E8A-4147-A177-3AD203B41FA5}">
                      <a16:colId xmlns="" xmlns:a16="http://schemas.microsoft.com/office/drawing/2014/main" val="4222489384"/>
                    </a:ext>
                  </a:extLst>
                </a:gridCol>
                <a:gridCol w="1224300">
                  <a:extLst>
                    <a:ext uri="{9D8B030D-6E8A-4147-A177-3AD203B41FA5}">
                      <a16:colId xmlns="" xmlns:a16="http://schemas.microsoft.com/office/drawing/2014/main" val="398194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2500" dirty="0"/>
                        <a:t>And (Conjunción)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37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2500" dirty="0" err="1"/>
                        <a:t>Or</a:t>
                      </a:r>
                      <a:r>
                        <a:rPr lang="es-PE" sz="2500" dirty="0"/>
                        <a:t> (Disyunción)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46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2500" dirty="0"/>
                        <a:t>Negación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NO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26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10493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96089BE-ACA0-4FD7-98B0-A548EA8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4" y="0"/>
            <a:ext cx="12313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88FF7F-04F6-47A4-86D0-9F8329DD2D76}"/>
              </a:ext>
            </a:extLst>
          </p:cNvPr>
          <p:cNvSpPr txBox="1"/>
          <p:nvPr/>
        </p:nvSpPr>
        <p:spPr>
          <a:xfrm>
            <a:off x="914401" y="675861"/>
            <a:ext cx="10535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Operador AND: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B2E5E3B3-2BFA-490D-80B5-D328DE32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1139626"/>
              </p:ext>
            </p:extLst>
          </p:nvPr>
        </p:nvGraphicFramePr>
        <p:xfrm>
          <a:off x="1316382" y="1929631"/>
          <a:ext cx="812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17453649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2518104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2471654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7142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Operando1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Operando2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39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>
                          <a:solidFill>
                            <a:schemeClr val="tx1"/>
                          </a:solidFill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547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574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28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120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145956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96089BE-ACA0-4FD7-98B0-A548EA8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4" y="0"/>
            <a:ext cx="12313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88FF7F-04F6-47A4-86D0-9F8329DD2D76}"/>
              </a:ext>
            </a:extLst>
          </p:cNvPr>
          <p:cNvSpPr txBox="1"/>
          <p:nvPr/>
        </p:nvSpPr>
        <p:spPr>
          <a:xfrm>
            <a:off x="914401" y="675861"/>
            <a:ext cx="10535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Operador OR: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="" xmlns:a16="http://schemas.microsoft.com/office/drawing/2014/main" id="{B2E5E3B3-2BFA-490D-80B5-D328DE32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486692"/>
              </p:ext>
            </p:extLst>
          </p:nvPr>
        </p:nvGraphicFramePr>
        <p:xfrm>
          <a:off x="1316382" y="1929631"/>
          <a:ext cx="812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317453649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2518104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2471654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7142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Operando1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Operando2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39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>
                          <a:solidFill>
                            <a:schemeClr val="tx1"/>
                          </a:solidFill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547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574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28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120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6509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96089BE-ACA0-4FD7-98B0-A548EA8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4" y="0"/>
            <a:ext cx="12313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88FF7F-04F6-47A4-86D0-9F8329DD2D76}"/>
              </a:ext>
            </a:extLst>
          </p:cNvPr>
          <p:cNvSpPr txBox="1"/>
          <p:nvPr/>
        </p:nvSpPr>
        <p:spPr>
          <a:xfrm>
            <a:off x="914401" y="675861"/>
            <a:ext cx="10535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Operador Negación: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114BB760-1094-4C1C-AE3A-DD19D73BF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9860757"/>
              </p:ext>
            </p:extLst>
          </p:nvPr>
        </p:nvGraphicFramePr>
        <p:xfrm>
          <a:off x="2721112" y="2164152"/>
          <a:ext cx="564100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04">
                  <a:extLst>
                    <a:ext uri="{9D8B030D-6E8A-4147-A177-3AD203B41FA5}">
                      <a16:colId xmlns="" xmlns:a16="http://schemas.microsoft.com/office/drawing/2014/main" val="2281086004"/>
                    </a:ext>
                  </a:extLst>
                </a:gridCol>
                <a:gridCol w="2820504">
                  <a:extLst>
                    <a:ext uri="{9D8B030D-6E8A-4147-A177-3AD203B41FA5}">
                      <a16:colId xmlns="" xmlns:a16="http://schemas.microsoft.com/office/drawing/2014/main" val="333152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Operando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318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28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500" dirty="0"/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928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38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96089BE-ACA0-4FD7-98B0-A548EA82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74" y="0"/>
            <a:ext cx="12313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A88FF7F-04F6-47A4-86D0-9F8329DD2D76}"/>
              </a:ext>
            </a:extLst>
          </p:cNvPr>
          <p:cNvSpPr txBox="1"/>
          <p:nvPr/>
        </p:nvSpPr>
        <p:spPr>
          <a:xfrm>
            <a:off x="914401" y="675861"/>
            <a:ext cx="10535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</a:rPr>
              <a:t>Prioridad de los Operadores Lógicos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NOT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AND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000" dirty="0">
                <a:solidFill>
                  <a:schemeClr val="bg1"/>
                </a:solidFill>
              </a:rPr>
              <a:t>OR	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endParaRPr lang="es-P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330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354</TotalTime>
  <Words>334</Words>
  <Application>Microsoft Office PowerPoint</Application>
  <PresentationFormat>Personalizado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Letras en madera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 Entidades primitivas</dc:title>
  <dc:creator>Betancud Ariel</dc:creator>
  <cp:lastModifiedBy>i5Wtrial</cp:lastModifiedBy>
  <cp:revision>21</cp:revision>
  <dcterms:created xsi:type="dcterms:W3CDTF">2017-09-26T15:01:18Z</dcterms:created>
  <dcterms:modified xsi:type="dcterms:W3CDTF">2022-05-17T12:05:45Z</dcterms:modified>
</cp:coreProperties>
</file>