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A90112-2FDC-49A4-866E-0814E76D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Capitulo 2: </a:t>
            </a:r>
            <a:br>
              <a:rPr lang="es-PE" dirty="0"/>
            </a:br>
            <a:r>
              <a:rPr lang="es-PE" sz="4200" dirty="0"/>
              <a:t>Entidades primitivas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013050-2B0E-459E-99C5-D3CCE314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9130"/>
            <a:ext cx="10058400" cy="38530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Descargar </a:t>
            </a:r>
            <a:r>
              <a:rPr lang="es-PE" sz="2700" dirty="0" err="1">
                <a:solidFill>
                  <a:srgbClr val="0070C0"/>
                </a:solidFill>
              </a:rPr>
              <a:t>PSeInt</a:t>
            </a:r>
            <a:r>
              <a:rPr lang="es-PE" sz="27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Identificadores (Constantes y Variables).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Tipos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Operación de asignación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Entrada y salida de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Operadores y Operandos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Funciones Internas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Ejercicios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96891CE-5116-437D-AE42-0826254201B7}"/>
              </a:ext>
            </a:extLst>
          </p:cNvPr>
          <p:cNvSpPr/>
          <p:nvPr/>
        </p:nvSpPr>
        <p:spPr>
          <a:xfrm>
            <a:off x="1069848" y="4981149"/>
            <a:ext cx="3502152" cy="491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44405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06D1C3F-C029-42B8-A00E-FF79B3D7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036" y="0"/>
            <a:ext cx="12380035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F495A0D-E2D1-47FD-B919-6A46CBBD7796}"/>
              </a:ext>
            </a:extLst>
          </p:cNvPr>
          <p:cNvSpPr txBox="1"/>
          <p:nvPr/>
        </p:nvSpPr>
        <p:spPr>
          <a:xfrm>
            <a:off x="940904" y="768626"/>
            <a:ext cx="100716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Funciones Internas: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Son funciones matemáticas diferentes de las operaciones básicas pero que se incorporan al lenguaje y que se consideran estándar. Dependen del lenguaje. Normalmente se encuentran en la librería de matemáticas del lenguaje de programación.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77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32</TotalTime>
  <Words>69</Words>
  <Application>Microsoft Office PowerPoint</Application>
  <PresentationFormat>Personalizado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Letras en madera</vt:lpstr>
      <vt:lpstr>Capitulo 2:  Entidades primitivas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 Entidades primitivas</dc:title>
  <dc:creator>Betancud Ariel</dc:creator>
  <cp:lastModifiedBy>i5Wtrial</cp:lastModifiedBy>
  <cp:revision>4</cp:revision>
  <dcterms:created xsi:type="dcterms:W3CDTF">2017-09-28T16:04:11Z</dcterms:created>
  <dcterms:modified xsi:type="dcterms:W3CDTF">2022-05-14T12:32:53Z</dcterms:modified>
</cp:coreProperties>
</file>