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Ejercicio : Rectángulo</a:t>
            </a:r>
          </a:p>
          <a:p>
            <a:pPr>
              <a:buNone/>
            </a:pPr>
            <a:r>
              <a:rPr lang="es-ES" dirty="0" smtClean="0"/>
              <a:t>Se solicita calcular el área y el perímetro de un rectángulo, para esto deberemos crear las variables:</a:t>
            </a:r>
          </a:p>
          <a:p>
            <a:pPr>
              <a:buNone/>
            </a:pPr>
            <a:r>
              <a:rPr lang="es-ES" dirty="0" smtClean="0"/>
              <a:t>Alto (int)</a:t>
            </a:r>
          </a:p>
          <a:p>
            <a:pPr>
              <a:buNone/>
            </a:pPr>
            <a:r>
              <a:rPr lang="es-ES" dirty="0" smtClean="0"/>
              <a:t>Ancho(int)</a:t>
            </a:r>
          </a:p>
          <a:p>
            <a:pPr>
              <a:buNone/>
            </a:pPr>
            <a:r>
              <a:rPr lang="es-ES" dirty="0" smtClean="0"/>
              <a:t>El usuario debe proporcionar los valores de alto, ancho y después se debe imprimir el resultado en el siguiente formato: (recuerden no usar acentos, respetar los espacios, mayúsculas, minúsculas y saltos de líneas.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3 Marcador de contenido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Le decimos al usuario:</a:t>
            </a:r>
          </a:p>
          <a:p>
            <a:pPr>
              <a:buNone/>
            </a:pPr>
            <a:r>
              <a:rPr lang="es-ES" dirty="0" smtClean="0"/>
              <a:t>Digite el alto del rectángulo:</a:t>
            </a:r>
          </a:p>
          <a:p>
            <a:pPr>
              <a:buNone/>
            </a:pPr>
            <a:r>
              <a:rPr lang="es-ES" dirty="0" smtClean="0"/>
              <a:t>Digite el ancho del rectángulo: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Fórmula:</a:t>
            </a:r>
          </a:p>
          <a:p>
            <a:pPr>
              <a:buNone/>
            </a:pPr>
            <a:r>
              <a:rPr lang="es-ES" dirty="0" smtClean="0"/>
              <a:t>Área = alto * ancho;</a:t>
            </a:r>
          </a:p>
          <a:p>
            <a:pPr>
              <a:buNone/>
            </a:pPr>
            <a:r>
              <a:rPr lang="es-ES" dirty="0" smtClean="0"/>
              <a:t>Perímetro = (alto + ancho) * 2;</a:t>
            </a:r>
          </a:p>
          <a:p>
            <a:pPr>
              <a:buNone/>
            </a:pPr>
            <a:r>
              <a:rPr lang="es-ES" dirty="0" smtClean="0"/>
              <a:t>¿Cuál es el código del ejercicio planteado?</a:t>
            </a:r>
            <a:endParaRPr lang="es-ES" dirty="0"/>
          </a:p>
        </p:txBody>
      </p:sp>
      <p:pic>
        <p:nvPicPr>
          <p:cNvPr id="5" name="3 Marcador de contenido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Ejercicio: El mayor de 2 números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Usaremos el Operador Ternario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Le vamos a pedir los números al usuario</a:t>
            </a:r>
            <a:endParaRPr lang="es-ES" dirty="0"/>
          </a:p>
        </p:txBody>
      </p:sp>
      <p:pic>
        <p:nvPicPr>
          <p:cNvPr id="4" name="3 Marcador de contenido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iorid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642918"/>
            <a:ext cx="4929222" cy="5483245"/>
          </a:xfrm>
        </p:spPr>
      </p:pic>
      <p:pic>
        <p:nvPicPr>
          <p:cNvPr id="5" name="3 Marcador de contenido" descr="java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131</Words>
  <PresentationFormat>Presentación en pantalla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ProgAriel</dc:creator>
  <cp:lastModifiedBy>i5Wtrial</cp:lastModifiedBy>
  <cp:revision>7</cp:revision>
  <dcterms:created xsi:type="dcterms:W3CDTF">2022-05-27T21:22:07Z</dcterms:created>
  <dcterms:modified xsi:type="dcterms:W3CDTF">2022-05-28T01:31:25Z</dcterms:modified>
</cp:coreProperties>
</file>