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4" r:id="rId9"/>
    <p:sldId id="266" r:id="rId10"/>
    <p:sldId id="267" r:id="rId11"/>
    <p:sldId id="268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DD954-71EB-4D61-BEEC-71E4BE3551D2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1D720-4EA9-4340-9527-C3CABAB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D720-4EA9-4340-9527-C3CABABE9A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Collection, </a:t>
            </a:r>
            <a:r>
              <a:rPr lang="en-US" dirty="0" err="1" smtClean="0"/>
              <a:t>stroage</a:t>
            </a:r>
            <a:r>
              <a:rPr lang="en-US" dirty="0" smtClean="0"/>
              <a:t>, retrieval, analyzing in 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D720-4EA9-4340-9527-C3CABABE9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1D720-4EA9-4340-9527-C3CABABE9A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A151526-AA58-49EA-9BD9-52D8F08B76A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B8DB663-7F7B-4DD8-8F21-726F3393AB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kesh.kumar.4@credit-suiss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Time-Based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FRED </a:t>
            </a:r>
            <a:r>
              <a:rPr lang="en-US" sz="1400" dirty="0" smtClean="0"/>
              <a:t>(c624decb46fa3d60e824389311b252f6)</a:t>
            </a:r>
          </a:p>
          <a:p>
            <a:r>
              <a:rPr lang="en-US" sz="2000" dirty="0" smtClean="0"/>
              <a:t>Sponsor: </a:t>
            </a:r>
            <a:r>
              <a:rPr lang="en-US" sz="2000" dirty="0" smtClean="0">
                <a:hlinkClick r:id="rId3"/>
              </a:rPr>
              <a:t>rakesh.kumar.4@credit-suisse.com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Team Members: Brian Hong, Jasmine Tang, Casey He</a:t>
            </a:r>
          </a:p>
        </p:txBody>
      </p:sp>
    </p:spTree>
    <p:extLst>
      <p:ext uri="{BB962C8B-B14F-4D97-AF65-F5344CB8AC3E}">
        <p14:creationId xmlns:p14="http://schemas.microsoft.com/office/powerpoint/2010/main" val="37541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Regression 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36" y="1066800"/>
            <a:ext cx="4371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ttps://scontent.xx.fbcdn.net/v/t35.0-12/18575727_1399056886843708_1279048456_o.png?oh=21817af6d2d257b367c823cf0ae7c0d1&amp;oe=5920DE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715375" cy="474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631"/>
            <a:ext cx="3733800" cy="4876800"/>
          </a:xfrm>
        </p:spPr>
        <p:txBody>
          <a:bodyPr/>
          <a:lstStyle/>
          <a:p>
            <a:r>
              <a:rPr lang="en-US" dirty="0" smtClean="0"/>
              <a:t>Linux Time Command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2185240" cy="196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9" y="2650921"/>
            <a:ext cx="7315200" cy="372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https://scontent.xx.fbcdn.net/v/t35.0-12/18618359_10210725905081644_1413997458_o.jpg?oh=3840d34ebce63dbfa2e3b23ccb8d42b3&amp;oe=592123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-304800"/>
            <a:ext cx="4514254" cy="80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427"/>
            <a:ext cx="3124200" cy="2534973"/>
          </a:xfrm>
        </p:spPr>
        <p:txBody>
          <a:bodyPr/>
          <a:lstStyle/>
          <a:p>
            <a:r>
              <a:rPr lang="en-US" dirty="0" smtClean="0"/>
              <a:t>Large Datasets</a:t>
            </a:r>
          </a:p>
          <a:p>
            <a:endParaRPr lang="en-US" dirty="0" smtClean="0"/>
          </a:p>
          <a:p>
            <a:r>
              <a:rPr lang="en-US" dirty="0" smtClean="0"/>
              <a:t>Fast Analytics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fm.cnbc.com/applications/cnbc.com/resources/img/editorial/2012/11/30/100264698-stock_ticker_building_2_gettyp.191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5798979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Fast?</a:t>
            </a:r>
            <a:endParaRPr lang="en-US" dirty="0"/>
          </a:p>
        </p:txBody>
      </p:sp>
      <p:pic>
        <p:nvPicPr>
          <p:cNvPr id="3076" name="Picture 4" descr="https://previews.123rf.com/images/iqoncept/iqoncept1405/iqoncept140500145/28425142-More-Money-words-in-stacks-or-piles-of-money-hundred-dollar-bills-bundled-to-illustrate-greater-weal-Stock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1502229"/>
            <a:ext cx="5943600" cy="51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Marketdb</a:t>
            </a:r>
            <a:endParaRPr lang="en-US" dirty="0"/>
          </a:p>
        </p:txBody>
      </p:sp>
      <p:pic>
        <p:nvPicPr>
          <p:cNvPr id="4100" name="Picture 4" descr="https://upload.wikimedia.org/wikipedia/commons/a/af/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80" y="3798332"/>
            <a:ext cx="220258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written in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3 Directories </a:t>
            </a:r>
          </a:p>
          <a:p>
            <a:pPr lvl="1"/>
            <a:r>
              <a:rPr lang="en-US" dirty="0" smtClean="0"/>
              <a:t>By-date</a:t>
            </a:r>
          </a:p>
          <a:p>
            <a:pPr lvl="1"/>
            <a:r>
              <a:rPr lang="en-US" dirty="0" smtClean="0"/>
              <a:t>By-ticker</a:t>
            </a:r>
          </a:p>
          <a:p>
            <a:pPr lvl="1"/>
            <a:r>
              <a:rPr lang="en-US" dirty="0" smtClean="0"/>
              <a:t>Unsorted</a:t>
            </a:r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 smtClean="0"/>
              <a:t>Linux EXT4 File Structure</a:t>
            </a:r>
          </a:p>
          <a:p>
            <a:endParaRPr lang="en-US" dirty="0"/>
          </a:p>
          <a:p>
            <a:r>
              <a:rPr lang="en-US" dirty="0" smtClean="0"/>
              <a:t>Bin: </a:t>
            </a:r>
            <a:r>
              <a:rPr lang="en-US" dirty="0" err="1" smtClean="0"/>
              <a:t>ticker_day_time</a:t>
            </a:r>
            <a:endParaRPr lang="en-US" dirty="0" smtClean="0"/>
          </a:p>
          <a:p>
            <a:pPr lvl="1"/>
            <a:r>
              <a:rPr lang="en-US" dirty="0" smtClean="0"/>
              <a:t>Data: microsecond/price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34100" y="914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62600" y="2286000"/>
            <a:ext cx="76105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date</a:t>
            </a:r>
            <a:endParaRPr lang="en-US" sz="1100" dirty="0"/>
          </a:p>
        </p:txBody>
      </p:sp>
      <p:cxnSp>
        <p:nvCxnSpPr>
          <p:cNvPr id="10" name="Straight Connector 9"/>
          <p:cNvCxnSpPr>
            <a:stCxn id="7" idx="3"/>
            <a:endCxn id="11" idx="0"/>
          </p:cNvCxnSpPr>
          <p:nvPr/>
        </p:nvCxnSpPr>
        <p:spPr>
          <a:xfrm flipH="1">
            <a:off x="5943128" y="1759930"/>
            <a:ext cx="414157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21" idx="0"/>
          </p:cNvCxnSpPr>
          <p:nvPr/>
        </p:nvCxnSpPr>
        <p:spPr>
          <a:xfrm flipH="1">
            <a:off x="6857764" y="1905000"/>
            <a:ext cx="38336" cy="41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22" idx="0"/>
          </p:cNvCxnSpPr>
          <p:nvPr/>
        </p:nvCxnSpPr>
        <p:spPr>
          <a:xfrm>
            <a:off x="7434915" y="1759930"/>
            <a:ext cx="334111" cy="558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477000" y="2318117"/>
            <a:ext cx="76152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ticker</a:t>
            </a:r>
            <a:endParaRPr lang="en-US" sz="1100" dirty="0"/>
          </a:p>
        </p:txBody>
      </p:sp>
      <p:sp>
        <p:nvSpPr>
          <p:cNvPr id="22" name="Oval 21"/>
          <p:cNvSpPr/>
          <p:nvPr/>
        </p:nvSpPr>
        <p:spPr>
          <a:xfrm>
            <a:off x="7391872" y="2318117"/>
            <a:ext cx="75430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unsrt</a:t>
            </a:r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7483338" y="3048000"/>
            <a:ext cx="334111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17449" y="3048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46180" y="30385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49227" y="3068782"/>
            <a:ext cx="334111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3" idx="0"/>
            <a:endCxn id="22" idx="3"/>
          </p:cNvCxnSpPr>
          <p:nvPr/>
        </p:nvCxnSpPr>
        <p:spPr>
          <a:xfrm flipV="1">
            <a:off x="7316283" y="2708362"/>
            <a:ext cx="186055" cy="36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0"/>
          </p:cNvCxnSpPr>
          <p:nvPr/>
        </p:nvCxnSpPr>
        <p:spPr>
          <a:xfrm flipH="1" flipV="1">
            <a:off x="7650393" y="2743200"/>
            <a:ext cx="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924800" y="2743200"/>
            <a:ext cx="1" cy="29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2" idx="5"/>
          </p:cNvCxnSpPr>
          <p:nvPr/>
        </p:nvCxnSpPr>
        <p:spPr>
          <a:xfrm flipH="1" flipV="1">
            <a:off x="8035714" y="2708362"/>
            <a:ext cx="262866" cy="33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98671" y="3429000"/>
            <a:ext cx="68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Bins</a:t>
            </a:r>
            <a:endParaRPr lang="en-US" dirty="0"/>
          </a:p>
        </p:txBody>
      </p:sp>
      <p:cxnSp>
        <p:nvCxnSpPr>
          <p:cNvPr id="47" name="Elbow Connector 46"/>
          <p:cNvCxnSpPr>
            <a:stCxn id="11" idx="4"/>
          </p:cNvCxnSpPr>
          <p:nvPr/>
        </p:nvCxnSpPr>
        <p:spPr>
          <a:xfrm rot="16200000" flipH="1">
            <a:off x="6009173" y="2677155"/>
            <a:ext cx="477982" cy="610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6778009" y="2822290"/>
            <a:ext cx="445865" cy="2914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Parser/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SQL-like query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Unix C-Based utilities</a:t>
            </a:r>
          </a:p>
          <a:p>
            <a:r>
              <a:rPr lang="en-US" b="1" dirty="0" smtClean="0"/>
              <a:t>Flex</a:t>
            </a:r>
            <a:r>
              <a:rPr lang="en-US" dirty="0" smtClean="0"/>
              <a:t> – </a:t>
            </a:r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L</a:t>
            </a:r>
            <a:r>
              <a:rPr lang="en-US" dirty="0" smtClean="0"/>
              <a:t>exical </a:t>
            </a:r>
            <a:r>
              <a:rPr lang="en-US" dirty="0"/>
              <a:t>A</a:t>
            </a:r>
            <a:r>
              <a:rPr lang="en-US" dirty="0" smtClean="0"/>
              <a:t>nalyser Generator</a:t>
            </a:r>
          </a:p>
          <a:p>
            <a:r>
              <a:rPr lang="en-US" b="1" dirty="0" smtClean="0"/>
              <a:t>GNU Bison</a:t>
            </a:r>
            <a:r>
              <a:rPr lang="en-US" dirty="0" smtClean="0"/>
              <a:t> – Parser Generator</a:t>
            </a:r>
          </a:p>
          <a:p>
            <a:endParaRPr lang="en-US" dirty="0" smtClean="0"/>
          </a:p>
          <a:p>
            <a:r>
              <a:rPr lang="en-US" dirty="0" smtClean="0"/>
              <a:t>Select – retrieve data from database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http://www.gobosoft.com/eiffel/gobo/gelex/image/book/fle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5000"/>
            <a:ext cx="1905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Scalability/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keep track of multiple databases through our implementation</a:t>
            </a:r>
          </a:p>
          <a:p>
            <a:endParaRPr lang="en-US" dirty="0" smtClean="0"/>
          </a:p>
          <a:p>
            <a:r>
              <a:rPr lang="en-US" dirty="0" smtClean="0"/>
              <a:t>Options for Time/ Ticker Tracking</a:t>
            </a:r>
          </a:p>
          <a:p>
            <a:endParaRPr lang="en-US" dirty="0"/>
          </a:p>
          <a:p>
            <a:r>
              <a:rPr lang="en-US" dirty="0" smtClean="0"/>
              <a:t>Data optimized for Expansive Storage </a:t>
            </a:r>
          </a:p>
          <a:p>
            <a:endParaRPr lang="en-US" dirty="0"/>
          </a:p>
          <a:p>
            <a:r>
              <a:rPr lang="en-US" dirty="0" smtClean="0"/>
              <a:t>Why Linux?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050" dirty="0"/>
          </a:p>
          <a:p>
            <a:endParaRPr lang="en-US" sz="1050" dirty="0" smtClean="0"/>
          </a:p>
          <a:p>
            <a:endParaRPr lang="en-US" sz="1050" dirty="0"/>
          </a:p>
          <a:p>
            <a:endParaRPr lang="en-US" sz="1050" dirty="0" smtClean="0"/>
          </a:p>
          <a:p>
            <a:endParaRPr lang="en-US" sz="1050" dirty="0" smtClean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91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https://scontent.xx.fbcdn.net/v/t35.0-12/18575936_1399044286844968_1042146192_o.png?oh=b68cafd478558ba72679549a92f6f56f&amp;oe=59221D2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26346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&amp; 2 – </a:t>
            </a:r>
            <a:r>
              <a:rPr lang="en-US" dirty="0"/>
              <a:t>P</a:t>
            </a:r>
            <a:r>
              <a:rPr lang="en-US" dirty="0" smtClean="0"/>
              <a:t>rice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5943600"/>
            <a:ext cx="327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Parser Code</a:t>
            </a:r>
            <a:endParaRPr lang="en-US" dirty="0"/>
          </a:p>
        </p:txBody>
      </p:sp>
      <p:pic>
        <p:nvPicPr>
          <p:cNvPr id="10242" name="Picture 2" descr="https://scontent.xx.fbcdn.net/v/t35.0-12/18596920_10210725797438953_317119407_o.png?oh=fdf92c22d3cfbb32abe0d61ac8f8c0e6&amp;oe=5921EFC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40919"/>
            <a:ext cx="83058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GNUplot</a:t>
            </a:r>
            <a:r>
              <a:rPr lang="en-US" dirty="0"/>
              <a:t> </a:t>
            </a:r>
            <a:r>
              <a:rPr lang="en-US" sz="1600" dirty="0"/>
              <a:t>portable command-line driven graphing utility for </a:t>
            </a:r>
            <a:r>
              <a:rPr lang="en-US" sz="1600" dirty="0" smtClean="0"/>
              <a:t>Linux</a:t>
            </a:r>
          </a:p>
          <a:p>
            <a:pPr marL="0" indent="0">
              <a:buNone/>
            </a:pPr>
            <a:r>
              <a:rPr lang="en-US" sz="1600" dirty="0" smtClean="0"/>
              <a:t>	Quick visualization computing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dirty="0" smtClean="0"/>
              <a:t>Sample </a:t>
            </a:r>
            <a:r>
              <a:rPr lang="en-US" dirty="0" err="1" smtClean="0"/>
              <a:t>GNUplot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5410200" cy="267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4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214</TotalTime>
  <Words>151</Words>
  <Application>Microsoft Office PowerPoint</Application>
  <PresentationFormat>On-screen Show (4:3)</PresentationFormat>
  <Paragraphs>70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Time-Based Analytics</vt:lpstr>
      <vt:lpstr>Problem</vt:lpstr>
      <vt:lpstr>Why Fast?</vt:lpstr>
      <vt:lpstr>Marketdb</vt:lpstr>
      <vt:lpstr>Parser/ Query Language</vt:lpstr>
      <vt:lpstr>Scalability/ Feasibility</vt:lpstr>
      <vt:lpstr>UI </vt:lpstr>
      <vt:lpstr>Level 1 &amp; 2 – Price Movement</vt:lpstr>
      <vt:lpstr>Level 3</vt:lpstr>
      <vt:lpstr>Level 4</vt:lpstr>
      <vt:lpstr>Level 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Analytics</dc:title>
  <dc:creator>Casey He</dc:creator>
  <cp:lastModifiedBy>Casey He</cp:lastModifiedBy>
  <cp:revision>16</cp:revision>
  <dcterms:created xsi:type="dcterms:W3CDTF">2017-05-19T13:46:08Z</dcterms:created>
  <dcterms:modified xsi:type="dcterms:W3CDTF">2017-05-19T17:20:35Z</dcterms:modified>
</cp:coreProperties>
</file>