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 b="1">
                <a:solidFill>
                  <a:srgbClr val="1E40AF"/>
                </a:solidFill>
              </a:defRPr>
            </a:pPr>
            <a:r>
              <a:t>PulseIQ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1F2937"/>
                </a:solidFill>
              </a:defRPr>
            </a:pPr>
            <a:r>
              <a:t>AI-Powered Hospital Performance Intelligence Platform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F2937"/>
                </a:solidFill>
              </a:defRPr>
            </a:pPr>
            <a:r>
              <a:t>Transforming hospital KPIs into actionable insights for leadership teams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Combining real-time analytics, AI automation, and unified decision support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914400" y="640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40AF"/>
                </a:solidFill>
              </a:defRPr>
            </a:pPr>
            <a:r>
              <a:t>Roadmap &amp; Call to Action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F2937"/>
                </a:solidFill>
              </a:defRPr>
            </a:pPr>
            <a:r>
              <a:t>Pilot deployments integrating live hospital data feeds and workforce systems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Expand AI models with real-world telemetry, benchmarking, and prescriptive automation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Request a tailored demo or explore partnership opportunities with CodeSurge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914400" y="640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40AF"/>
                </a:solidFill>
              </a:defRPr>
            </a:pPr>
            <a:r>
              <a:t>Healthcare Leadership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F2937"/>
                </a:solidFill>
              </a:defRPr>
            </a:pPr>
            <a:r>
              <a:t>Disparate KPI reporting across hospitals and departments slows response times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Manual dashboards miss emerging clinical, operational, and financial risks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Leaders lack a single source of truth for staffing, supply chain, and patient flow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914400" y="640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40AF"/>
                </a:solidFill>
              </a:defRPr>
            </a:pPr>
            <a:r>
              <a:t>PulseIQ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F2937"/>
                </a:solidFill>
              </a:defRPr>
            </a:pPr>
            <a:r>
              <a:t>Unified web platform delivering role-based dashboards for admins, directors, and managers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Embedded AI anomaly detection, predictive insights, and prescriptive recommendations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Configurable experience with feature flags, auto-login demo mode, and rapid deployment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914400" y="640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40AF"/>
                </a:solidFill>
              </a:defRPr>
            </a:pPr>
            <a:r>
              <a:t>Product Highlights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F2937"/>
                </a:solidFill>
              </a:defRPr>
            </a:pPr>
            <a:r>
              <a:t>Executive dashboards covering workforce, operational, financial, and clinical KPIs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Drag-and-drop module layout, sortable widgets, and immersive data visualizations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Integrated alerting, toast notifications, and interactive modals for fast action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Extensive mock datasets for demos plus API-ready architecture for production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914400" y="640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40AF"/>
                </a:solidFill>
              </a:defRPr>
            </a:pPr>
            <a:r>
              <a:t>AI &amp; Automation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F2937"/>
                </a:solidFill>
              </a:defRPr>
            </a:pPr>
            <a:r>
              <a:t>Clinical Decision Support: patient risk stratification, drug interaction alerts, care pathways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Workforce Intelligence: burnout risk monitoring, staffing optimization, skill gap mapping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Supply Chain &amp; Financial AI: stockout prevention, ROI modeling, denial risk mitigation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Federated Learning Simulator &amp; ML Gateway health to showcase advanced analytics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914400" y="640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40AF"/>
                </a:solidFill>
              </a:defRPr>
            </a:pPr>
            <a:r>
              <a:t>Technology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F2937"/>
                </a:solidFill>
              </a:defRPr>
            </a:pPr>
            <a:r>
              <a:t>Frontend: Next.js 15 + React 19, TypeScript, Tailwind UI, Zustand state management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Backend: Spring Boot 3.2, MongoDB, JWT security, modular service layer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APIs documented via SpringDoc OpenAPI, ready for secure integrations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Docker Compose for local orchestration; extensible for cloud-native deployment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914400" y="640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40AF"/>
                </a:solidFill>
              </a:defRPr>
            </a:pPr>
            <a:r>
              <a:t>Configuration &amp; Extensibility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F2937"/>
                </a:solidFill>
              </a:defRPr>
            </a:pPr>
            <a:r>
              <a:t>Centralized JSON config controls authentication, feature flags, UI modules, and API base URLs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Config service delivers type-safe access with runtime overrides for environments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Auto-auth demo mode accelerates sales conversations without sign-in friction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Modular services and DTOs simplify connecting to EHR, ERP, and analytics pipelines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914400" y="640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40AF"/>
                </a:solidFill>
              </a:defRPr>
            </a:pPr>
            <a:r>
              <a:t>Market Opportunity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F2937"/>
                </a:solidFill>
              </a:defRPr>
            </a:pPr>
            <a:r>
              <a:t>$20B+ global market for hospital performance management and AI operations platforms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Hospitals mandate actionable intelligence to improve margins under value-based care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PulseIQ positions partners to deliver rapid ROI with minimal IT lift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914400" y="640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E40AF"/>
                </a:solidFill>
              </a:defRPr>
            </a:pPr>
            <a:r>
              <a:t>Go-To-Market &amp; Business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772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1F2937"/>
                </a:solidFill>
              </a:defRPr>
            </a:pPr>
            <a:r>
              <a:t>Target buyers: health system executives, innovation leads, and consulting partners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SaaS subscription with tiered seats + AI module add-ons and implementation services</a:t>
            </a:r>
          </a:p>
          <a:p>
            <a:pPr>
              <a:defRPr sz="2000">
                <a:solidFill>
                  <a:srgbClr val="1F2937"/>
                </a:solidFill>
              </a:defRPr>
            </a:pPr>
            <a:r>
              <a:t>Channel strategy: strategic partnerships, co-branded demos, and data modernization bundles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