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692000" cx="7560000"/>
  <p:notesSz cx="6858000" cy="9144000"/>
  <p:embeddedFontLst>
    <p:embeddedFont>
      <p:font typeface="Ubuntu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241E9B-121E-4011-9C4E-BD5FE5E4EB82}">
  <a:tblStyle styleId="{0F241E9B-121E-4011-9C4E-BD5FE5E4E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font" Target="fonts/Ubuntu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Ubuntu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95c9419da_0_176:notes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95c9419d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5c9419da_0_140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5c9419da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a880b8799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a880b8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a880b8799_0_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a880b87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a880b8799_0_4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a880b87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5172150" y="1029900"/>
            <a:ext cx="3416700" cy="1359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1019"/>
            <a:ext cx="4261083" cy="1067330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924415" y="3281083"/>
            <a:ext cx="41484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03266" y="8158899"/>
            <a:ext cx="28695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3643212" y="0"/>
            <a:ext cx="3917048" cy="1069088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681136" y="2670506"/>
            <a:ext cx="3948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681136" y="5494368"/>
            <a:ext cx="3948600" cy="25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3643212" y="0"/>
            <a:ext cx="3917048" cy="1069088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681136" y="4267654"/>
            <a:ext cx="3792300" cy="23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91988"/>
            <a:ext cx="858094" cy="211255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72736" y="818504"/>
            <a:ext cx="58197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072736" y="3258529"/>
            <a:ext cx="5819700" cy="6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91988"/>
            <a:ext cx="858094" cy="211255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72736" y="818504"/>
            <a:ext cx="58197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072736" y="3258529"/>
            <a:ext cx="2813700" cy="6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078647" y="3258529"/>
            <a:ext cx="2813700" cy="6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91988"/>
            <a:ext cx="858094" cy="211255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072736" y="818504"/>
            <a:ext cx="58197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91988"/>
            <a:ext cx="858094" cy="211255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072736" y="818504"/>
            <a:ext cx="31407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072736" y="4100419"/>
            <a:ext cx="3140700" cy="50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3643212" y="0"/>
            <a:ext cx="3917048" cy="10691793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681136" y="1801800"/>
            <a:ext cx="3792300" cy="73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91988"/>
            <a:ext cx="858094" cy="211255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072736" y="3447227"/>
            <a:ext cx="25104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072736" y="7354583"/>
            <a:ext cx="2510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3843000" y="3526791"/>
            <a:ext cx="3039900" cy="4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582076"/>
            <a:ext cx="577871" cy="142319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71938" y="8949756"/>
            <a:ext cx="57345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24415" y="3281083"/>
            <a:ext cx="41484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Brief E-Commerce</a:t>
            </a:r>
            <a:endParaRPr b="1"/>
          </a:p>
          <a:p>
            <a:pPr indent="0" lvl="0" marL="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-419" sz="2400">
                <a:latin typeface="Ubuntu"/>
                <a:ea typeface="Ubuntu"/>
                <a:cs typeface="Ubuntu"/>
                <a:sym typeface="Ubuntu"/>
              </a:rPr>
              <a:t>Proyecto "DabaStore"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72825" y="8158900"/>
            <a:ext cx="30000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JavaDabaDev’s Team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Universidad Tecnológica Nacional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Facultad Regional San Rafael</a:t>
            </a:r>
            <a:endParaRPr sz="1400"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2725" y="312425"/>
            <a:ext cx="5819700" cy="8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1. Información General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Nombre del Proyecto: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DabaStore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Dominio web: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https://www.dabastore.com.ar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Descripción del Proyecto: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Desarrollo de un e-commerce de celulares y accesorios para la empresa DabaStore, quien desarrollará la actividad de ventas a través de un canal web exclusivo.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Objetivo Principal: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Crear una plataforma de compras en línea para la venta de productos tecnológicos.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Tentativa de comienzo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: 11 de Septiembre de 2023.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2. Objetivos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Exponer y facilitar la compra de celulares y accesorios nuevos en línea, proporcionando una experiencia de usuario eficiente y amigable.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Dar la visibilidad clara y disponibilidad de los productos tecnológicos que se ofrecerán.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Llevar la tasa de conversión de visitantes a clientes registrados y a ventas.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Ofrecer, también, dispositivos y accesorios reacondicionados, por supuesto, con un precio menor.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3. Público Objetivo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Demográficos: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Personas de 18 a 45 años interesadas en productos tecnológicos, al menos en principio, específicamente, celulares y accesorios.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Comportamiento: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Usuarios que prefieren hacer compras en línea de manera rápida, segura y conveniente.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4. Características Clave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Catálogo de productos con categorías claras y descripciones detalladas.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Búsqueda avanzada y filtros por categorías, marca, características y precios.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Carrito de compras con función de agregar, modificar y eliminar productos.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Proceso de pago seguro mediante pasarela de pago de Mercado Pago, aceptando diversas formas de pago.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Página de registro y autenticación de usuarios, con posibilidad de recuperación de contraseña.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Función de seguimiento de pedidos para los usuarios, proporcionando actualizaciones en tiempo real sobre el estado de sus compras.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Página principal dinámica con productos destacados, novedades y una sección de productos más vendidos.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072725" y="467648"/>
            <a:ext cx="5819700" cy="8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Arial"/>
                <a:ea typeface="Arial"/>
                <a:cs typeface="Arial"/>
                <a:sym typeface="Arial"/>
              </a:rPr>
              <a:t>5. Marketing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Estudios de Mercado: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Se realizará un análisis del mercado de productos tecnológicos en Argentina, investigando tendencias actuales, preferencias de los consumidores y demanda de celulares y accesorios. Se recopilarán datos sobre hábitos de compra en línea y se identificarán oportunidades para la diferenciación y el posicionamiento de "DabaStore".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FODA (Fortalezas, Oportunidades, Debilidades, Amenazas):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Fortalezas: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Amplia variedad de productos, experiencia en ventas en línea, plataforma moderna y atractiva.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Oportunidades: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Crecimiento en la demanda de productos tecnológicos, mercado en expansión, interés en productos reacondicionados.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Debilidades: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Competencia en línea establecida, falta de reconocimiento de la marca en el mercado.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Amenazas: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 Competidores fuertes en el mercado, fluctuaciones económicas que pueden afectar la demanda.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Análisis de la Competencia: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Se identificarán y analizarán los principales competidores en el mercado de productos tecnológicos en Argentina, incluyendo tiendas en línea y físicas. Se evaluarán sus modelos de negocio, rango de productos, estrategias de marketing, precios y fortalezas. Esto permitirá a "DabaStore" entender su posición en el mercado y encontrar oportunidades para diferenciarse.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Estrategia de Marketing: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Posicionamiento: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"DabaStore" se posicionará como una tienda en línea confiable y asequible para la compra de celulares y accesorios nuevos y reacondicionados.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Segmentación: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Se enfocará en atraer a personas de 18 a 45 años interesadas en tecnología y compras en línea.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Diferenciación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: El énfasis en productos reacondicionados a precios más bajos será una ventaja competitiva.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Promoción: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 Se utilizarán redes sociales, anuncios en línea y campañas de correo electrónico para promocionar productos, ofertas especiales y contenido relevante.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○"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Diseño de Logotipo: </a:t>
            </a:r>
            <a:r>
              <a:rPr lang="es-419">
                <a:latin typeface="Ubuntu"/>
                <a:ea typeface="Ubuntu"/>
                <a:cs typeface="Ubuntu"/>
                <a:sym typeface="Ubuntu"/>
              </a:rPr>
              <a:t>Se creará un logotipo que refleje la modernidad y la innovación, utilizando colores vibrantes de la paleta definida para "DabaStore". El logotipo será único y memorable, contribuyendo a la identidad visual de la marca.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072725" y="467648"/>
            <a:ext cx="5819700" cy="8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6. Diseño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Estilo de diseño moderno y limpio, con elementos gráficos relacionados con la tecnología y visualmente amigable con el usuario.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Colores: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Utilización de colores vibrantes y atractivos que reflejen la energía y la innovación.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Paleta de colores: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Cyan brillante (#00D7C8), Púrpura profundo (#9719AF) y escalas desde el color Plata (#C8C8C8) hacia el Negro Absoluto (#161616) y hacia el Blanco Humo (#F9F9F9)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Branding: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Diseño e incorporación del logotipo "DabaStore" en el encabezado y el pie de página de todas las páginas.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7. Stack Tecnológico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Backend: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Desarrollo utilizando Node.js (Express.js) para la lógica de negocios y la interacción con la base de datos.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Frontend: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Implementación de HTML, CSS y JavaScript para la interfaz de usuario, con posible adición de bibliotecas de front-end como React para interacciones más dinámicas.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Base de Datos: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Utilización de MySQL para el almacenamiento de información sobre productos, usuarios y órdenes.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8. Funcionalidades Adicionales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Sección de promociones y ofertas especiales en la página principal.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Página de blog con contenido relacionado con la tecnología y los productos ofrecidos.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Secciones dedicadas a productos más vendidos y novedades en la página principal.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Opción de compartir productos en redes sociales para fomentar la difusión y el intercambio.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18730" l="12915" r="14033" t="22258"/>
          <a:stretch/>
        </p:blipFill>
        <p:spPr>
          <a:xfrm>
            <a:off x="1619250" y="2466975"/>
            <a:ext cx="5273175" cy="268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072725" y="467650"/>
            <a:ext cx="5819700" cy="9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9. Requisitos Legales y Normativos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Políticas de privacidad y protección de datos para garantizar la seguridad y confidencialidad de la información de los usuarios.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Términos y condiciones de uso que describan las reglas y responsabilidades al utilizar la plataforma.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10. Plazo de Entrega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Fecha objetivo de lanzamiento: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17 de Noviembre de 2023.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Ubuntu"/>
                <a:ea typeface="Ubuntu"/>
                <a:cs typeface="Ubuntu"/>
                <a:sym typeface="Ubuntu"/>
              </a:rPr>
              <a:t>11. Responsabilidades</a:t>
            </a:r>
            <a:endParaRPr b="1"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Desarrollo: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Equipo JavaDabaDev's, asignando roles específicos para la creación de la interfaz de usuario, la lógica de negocios y la integración de la pasarela de pago.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Ubuntu"/>
              <a:buChar char="●"/>
            </a:pPr>
            <a:r>
              <a:rPr b="1" lang="es-419" sz="1100">
                <a:latin typeface="Ubuntu"/>
                <a:ea typeface="Ubuntu"/>
                <a:cs typeface="Ubuntu"/>
                <a:sym typeface="Ubuntu"/>
              </a:rPr>
              <a:t>Mantenimiento: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Equipo JavaDabaDev's con rotación de roles para asegurar actualizaciones regulares, mejoras y corrección de problemas.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Arial"/>
                <a:ea typeface="Arial"/>
                <a:cs typeface="Arial"/>
                <a:sym typeface="Arial"/>
              </a:rPr>
              <a:t>12. Presupuesto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75590" lvl="0" marL="275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Los precios detallados en el presupuesto están expresados en pesos argentinos.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Este presupuesto es válido durante 10 días corridos a partir del 31/08/2023.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17"/>
          <p:cNvGraphicFramePr/>
          <p:nvPr/>
        </p:nvGraphicFramePr>
        <p:xfrm>
          <a:off x="1190625" y="434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{0F241E9B-121E-4011-9C4E-BD5FE5E4EB82}</a:tableStyleId>
              </a:tblPr>
              <a:tblGrid>
                <a:gridCol w="1924050"/>
                <a:gridCol w="16097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Servicio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Detalle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Costo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Marketing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Estudios de mercado, FODA, análisis de la competencia.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$750,000.00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Diseño del logotipo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Logo Nuevo + Derechos sobre el mismo.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$380,000.00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Website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Diseño del árbol de contenidos, esquemas de la página (wireframes), testeo de usuario, maquetación web.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$700,000.00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Equipo de diseño web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4000 x hora - horas estimadas 200.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$800,000.00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Derechos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Imágenes, videos y otros recursos con Copyright.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$270,000.00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Medios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Software, tipografías, hardware, otros.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$350,000.00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Equipo de desarrollo legal y Normativo</a:t>
                      </a:r>
                      <a:endParaRPr sz="11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Desarrollo de Políticas de Privacidad y Términos y Condiciones.</a:t>
                      </a:r>
                      <a:endParaRPr sz="11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$500,000.00</a:t>
                      </a:r>
                      <a:endParaRPr sz="11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Total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$3,750,000.00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20624" y="2721400"/>
            <a:ext cx="6512525" cy="65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72725" y="467648"/>
            <a:ext cx="5819700" cy="8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400">
                <a:latin typeface="Ubuntu"/>
                <a:ea typeface="Ubuntu"/>
                <a:cs typeface="Ubuntu"/>
                <a:sym typeface="Ubuntu"/>
              </a:rPr>
              <a:t>JavaDabaDev’s Team</a:t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Augusto Nicolás Casado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Gilda Carolina Mamani Condori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Johana Martinez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Campos Luisa Margarita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Marcelo Alejandro Boujon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David Esteche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Araceli Pintos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Ubuntu"/>
                <a:ea typeface="Ubuntu"/>
                <a:cs typeface="Ubuntu"/>
                <a:sym typeface="Ubuntu"/>
              </a:rPr>
              <a:t>Ciro Valentin Martinez Gonzalez</a:t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