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3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4D35-D699-41EE-90DA-9668EC16FD5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A6EB-1042-40A3-87FF-46C72A4E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8" y="237245"/>
            <a:ext cx="57150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3724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3" y="323395"/>
            <a:ext cx="5397841" cy="6033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34" y="323394"/>
            <a:ext cx="5715000" cy="60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6" y="214539"/>
            <a:ext cx="6055632" cy="6055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14" y="214539"/>
            <a:ext cx="5715000" cy="60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6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0" y="301625"/>
            <a:ext cx="5833269" cy="62298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01625"/>
            <a:ext cx="5715000" cy="62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0" y="279853"/>
            <a:ext cx="6316890" cy="6316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57" y="279853"/>
            <a:ext cx="5715000" cy="63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4" y="353785"/>
            <a:ext cx="6177643" cy="6177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86" y="353784"/>
            <a:ext cx="5715000" cy="61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1" y="754516"/>
            <a:ext cx="5406797" cy="54067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59" y="754517"/>
            <a:ext cx="5406797" cy="54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5" y="522515"/>
            <a:ext cx="5523819" cy="55238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57" y="52251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9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0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0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0" y="326572"/>
            <a:ext cx="5867400" cy="586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326572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9" y="301624"/>
            <a:ext cx="6099175" cy="60991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43" y="301623"/>
            <a:ext cx="5715000" cy="60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5" y="388710"/>
            <a:ext cx="5946775" cy="5946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871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0" y="345167"/>
            <a:ext cx="5707289" cy="5707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33745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475796"/>
            <a:ext cx="5837918" cy="58379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579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" y="366939"/>
            <a:ext cx="6012089" cy="60120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01" y="366939"/>
            <a:ext cx="6012089" cy="60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HUNL</dc:creator>
  <cp:lastModifiedBy>HUNL</cp:lastModifiedBy>
  <cp:revision>4</cp:revision>
  <dcterms:created xsi:type="dcterms:W3CDTF">2020-07-15T10:00:03Z</dcterms:created>
  <dcterms:modified xsi:type="dcterms:W3CDTF">2020-07-15T14:50:38Z</dcterms:modified>
</cp:coreProperties>
</file>