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sai" initials="ks" lastIdx="2" clrIdx="0">
    <p:extLst>
      <p:ext uri="{19B8F6BF-5375-455C-9EA6-DF929625EA0E}">
        <p15:presenceInfo xmlns:p15="http://schemas.microsoft.com/office/powerpoint/2012/main" userId="42aac1a74667b0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14" y="-59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0FEC-A197-4DC1-AB28-8AAAF7A28C43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9350" y="1162050"/>
            <a:ext cx="21717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83114-E63B-4462-883C-98BB7AD7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1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7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34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8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9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6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3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2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9C40-BD28-4EED-B5BD-D584463F68C0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D216-C2DA-4E3F-B2D0-1873FE8A6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43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91FA33-C6C0-4350-86C3-31682D2AD784}"/>
              </a:ext>
            </a:extLst>
          </p:cNvPr>
          <p:cNvSpPr/>
          <p:nvPr/>
        </p:nvSpPr>
        <p:spPr>
          <a:xfrm>
            <a:off x="142875" y="171450"/>
            <a:ext cx="6572250" cy="9529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DEA56-AA54-41EA-B3B5-6F51C3ACEBB4}"/>
              </a:ext>
            </a:extLst>
          </p:cNvPr>
          <p:cNvSpPr/>
          <p:nvPr/>
        </p:nvSpPr>
        <p:spPr>
          <a:xfrm>
            <a:off x="288236" y="290131"/>
            <a:ext cx="6281737" cy="9282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BDB2F5-34F4-41B1-BCCE-FEFA4C152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13181"/>
              </p:ext>
            </p:extLst>
          </p:nvPr>
        </p:nvGraphicFramePr>
        <p:xfrm>
          <a:off x="288132" y="3421380"/>
          <a:ext cx="6280308" cy="33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83">
                  <a:extLst>
                    <a:ext uri="{9D8B030D-6E8A-4147-A177-3AD203B41FA5}">
                      <a16:colId xmlns:a16="http://schemas.microsoft.com/office/drawing/2014/main" val="1613745195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4454072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6582094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246151439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688956785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665611617"/>
                    </a:ext>
                  </a:extLst>
                </a:gridCol>
                <a:gridCol w="573023">
                  <a:extLst>
                    <a:ext uri="{9D8B030D-6E8A-4147-A177-3AD203B41FA5}">
                      <a16:colId xmlns:a16="http://schemas.microsoft.com/office/drawing/2014/main" val="1879851868"/>
                    </a:ext>
                  </a:extLst>
                </a:gridCol>
                <a:gridCol w="597410">
                  <a:extLst>
                    <a:ext uri="{9D8B030D-6E8A-4147-A177-3AD203B41FA5}">
                      <a16:colId xmlns:a16="http://schemas.microsoft.com/office/drawing/2014/main" val="3769322851"/>
                    </a:ext>
                  </a:extLst>
                </a:gridCol>
                <a:gridCol w="1618488">
                  <a:extLst>
                    <a:ext uri="{9D8B030D-6E8A-4147-A177-3AD203B41FA5}">
                      <a16:colId xmlns:a16="http://schemas.microsoft.com/office/drawing/2014/main" val="2535274510"/>
                    </a:ext>
                  </a:extLst>
                </a:gridCol>
              </a:tblGrid>
              <a:tr h="338551">
                <a:tc>
                  <a:txBody>
                    <a:bodyPr/>
                    <a:lstStyle/>
                    <a:p>
                      <a:r>
                        <a:rPr lang="en-IN" sz="1050" dirty="0" err="1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IN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858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8EC2B8-3730-4BF2-BE95-2A4196179481}"/>
              </a:ext>
            </a:extLst>
          </p:cNvPr>
          <p:cNvSpPr txBox="1"/>
          <p:nvPr/>
        </p:nvSpPr>
        <p:spPr>
          <a:xfrm>
            <a:off x="1364488" y="8962424"/>
            <a:ext cx="269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Ph. </a:t>
            </a:r>
            <a:r>
              <a:rPr lang="en-IN" sz="1200" dirty="0" err="1"/>
              <a:t>Num</a:t>
            </a:r>
            <a:r>
              <a:rPr lang="en-IN" sz="1200" dirty="0"/>
              <a:t>: 8106040999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FC64B-C38C-4156-BFAD-6045170B5EE6}"/>
              </a:ext>
            </a:extLst>
          </p:cNvPr>
          <p:cNvSpPr txBox="1"/>
          <p:nvPr/>
        </p:nvSpPr>
        <p:spPr>
          <a:xfrm>
            <a:off x="385391" y="2589870"/>
            <a:ext cx="280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Customer :   </a:t>
            </a:r>
            <a:r>
              <a:rPr lang="en-IN" sz="1200" dirty="0"/>
              <a:t>Krishna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76745-3A3B-41D8-8A93-B3C29DBDF4C3}"/>
              </a:ext>
            </a:extLst>
          </p:cNvPr>
          <p:cNvSpPr txBox="1"/>
          <p:nvPr/>
        </p:nvSpPr>
        <p:spPr>
          <a:xfrm>
            <a:off x="399684" y="1876826"/>
            <a:ext cx="191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Invoice No: </a:t>
            </a:r>
            <a:r>
              <a:rPr lang="en-IN" sz="1200" dirty="0"/>
              <a:t>123</a:t>
            </a:r>
            <a:r>
              <a:rPr lang="en-IN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2DB29-EB95-4A55-98F5-EF63E9CE4568}"/>
              </a:ext>
            </a:extLst>
          </p:cNvPr>
          <p:cNvSpPr txBox="1"/>
          <p:nvPr/>
        </p:nvSpPr>
        <p:spPr>
          <a:xfrm>
            <a:off x="4439708" y="2868026"/>
            <a:ext cx="1798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Mode of Payment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18483-4C72-4E5E-939A-9445A6D9FDEF}"/>
              </a:ext>
            </a:extLst>
          </p:cNvPr>
          <p:cNvSpPr txBox="1"/>
          <p:nvPr/>
        </p:nvSpPr>
        <p:spPr>
          <a:xfrm>
            <a:off x="441959" y="8363308"/>
            <a:ext cx="327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GSTIN      : </a:t>
            </a:r>
            <a:r>
              <a:rPr lang="en-IN" sz="1600" dirty="0" err="1"/>
              <a:t>asfsadgafg</a:t>
            </a:r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0487A4-0C87-41BE-BCC9-F94C371BEA95}"/>
              </a:ext>
            </a:extLst>
          </p:cNvPr>
          <p:cNvCxnSpPr>
            <a:cxnSpLocks/>
          </p:cNvCxnSpPr>
          <p:nvPr/>
        </p:nvCxnSpPr>
        <p:spPr>
          <a:xfrm>
            <a:off x="288131" y="8263894"/>
            <a:ext cx="6280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EA406C-B8A5-42A8-9373-77D01E04DE2E}"/>
              </a:ext>
            </a:extLst>
          </p:cNvPr>
          <p:cNvSpPr txBox="1"/>
          <p:nvPr/>
        </p:nvSpPr>
        <p:spPr>
          <a:xfrm>
            <a:off x="410170" y="8668947"/>
            <a:ext cx="480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Issued By : </a:t>
            </a:r>
            <a:r>
              <a:rPr lang="en-IN" sz="1200" dirty="0"/>
              <a:t>Soumya Jewellers, </a:t>
            </a:r>
            <a:r>
              <a:rPr lang="en-IN" sz="1200" dirty="0" err="1"/>
              <a:t>Gudibandal</a:t>
            </a:r>
            <a:r>
              <a:rPr lang="en-IN" sz="1200" dirty="0"/>
              <a:t>, Hanamkonda-506001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5FDCC7-BBD4-40E0-BFD9-664733969087}"/>
              </a:ext>
            </a:extLst>
          </p:cNvPr>
          <p:cNvSpPr/>
          <p:nvPr/>
        </p:nvSpPr>
        <p:spPr>
          <a:xfrm>
            <a:off x="289560" y="3759505"/>
            <a:ext cx="6285689" cy="3178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176569-A019-4FE5-9CCC-903766EE5DFF}"/>
              </a:ext>
            </a:extLst>
          </p:cNvPr>
          <p:cNvSpPr/>
          <p:nvPr/>
        </p:nvSpPr>
        <p:spPr>
          <a:xfrm>
            <a:off x="4348685" y="7447343"/>
            <a:ext cx="2221079" cy="2602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32893-A162-4B1C-BFEC-49E110CC4162}"/>
              </a:ext>
            </a:extLst>
          </p:cNvPr>
          <p:cNvSpPr txBox="1"/>
          <p:nvPr/>
        </p:nvSpPr>
        <p:spPr>
          <a:xfrm>
            <a:off x="4531920" y="7443128"/>
            <a:ext cx="1560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Grand Total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572B3B-E286-454D-AB3A-3D1301CBF966}"/>
              </a:ext>
            </a:extLst>
          </p:cNvPr>
          <p:cNvSpPr txBox="1"/>
          <p:nvPr/>
        </p:nvSpPr>
        <p:spPr>
          <a:xfrm>
            <a:off x="4440459" y="2479851"/>
            <a:ext cx="142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Date</a:t>
            </a:r>
            <a:r>
              <a:rPr lang="en-IN" sz="1000" dirty="0"/>
              <a:t>:  09 - 10 - 2021</a:t>
            </a:r>
          </a:p>
          <a:p>
            <a:r>
              <a:rPr lang="en-IN" sz="1000" b="1" dirty="0"/>
              <a:t>Time</a:t>
            </a:r>
            <a:r>
              <a:rPr lang="en-IN" sz="1000" dirty="0"/>
              <a:t>:</a:t>
            </a:r>
          </a:p>
        </p:txBody>
      </p:sp>
      <p:pic>
        <p:nvPicPr>
          <p:cNvPr id="26" name="Picture 2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AA86329-A4C4-42D9-B109-C96DE4E69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4" t="-1275" r="-1622" b="10463"/>
          <a:stretch/>
        </p:blipFill>
        <p:spPr>
          <a:xfrm>
            <a:off x="410170" y="431840"/>
            <a:ext cx="1144310" cy="131273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651B78D-B6E1-4234-8FD5-1A753DC6353C}"/>
              </a:ext>
            </a:extLst>
          </p:cNvPr>
          <p:cNvSpPr/>
          <p:nvPr/>
        </p:nvSpPr>
        <p:spPr>
          <a:xfrm>
            <a:off x="1262341" y="606001"/>
            <a:ext cx="507295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Soumya Jewelers</a:t>
            </a:r>
            <a:endParaRPr lang="en-IN" sz="4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0C07F3-CDBA-49EC-9B95-4BCBC80BAD60}"/>
              </a:ext>
            </a:extLst>
          </p:cNvPr>
          <p:cNvCxnSpPr>
            <a:cxnSpLocks/>
          </p:cNvCxnSpPr>
          <p:nvPr/>
        </p:nvCxnSpPr>
        <p:spPr>
          <a:xfrm>
            <a:off x="729488" y="3768584"/>
            <a:ext cx="0" cy="31689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B5CCF4-88CD-4DE6-8C6E-ABF141EB2221}"/>
              </a:ext>
            </a:extLst>
          </p:cNvPr>
          <p:cNvCxnSpPr>
            <a:cxnSpLocks/>
          </p:cNvCxnSpPr>
          <p:nvPr/>
        </p:nvCxnSpPr>
        <p:spPr>
          <a:xfrm>
            <a:off x="2473083" y="3768584"/>
            <a:ext cx="0" cy="31689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023A67-4C9F-4E0D-975E-0173C5595A13}"/>
              </a:ext>
            </a:extLst>
          </p:cNvPr>
          <p:cNvCxnSpPr>
            <a:cxnSpLocks/>
          </p:cNvCxnSpPr>
          <p:nvPr/>
        </p:nvCxnSpPr>
        <p:spPr>
          <a:xfrm>
            <a:off x="2960624" y="3768584"/>
            <a:ext cx="0" cy="31689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DEA9A7-6032-4A30-94DD-F7BEABD141F6}"/>
              </a:ext>
            </a:extLst>
          </p:cNvPr>
          <p:cNvCxnSpPr>
            <a:cxnSpLocks/>
          </p:cNvCxnSpPr>
          <p:nvPr/>
        </p:nvCxnSpPr>
        <p:spPr>
          <a:xfrm>
            <a:off x="3369056" y="3764050"/>
            <a:ext cx="0" cy="31689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04518A-1AB8-46F9-A27E-0ECCC2F56278}"/>
              </a:ext>
            </a:extLst>
          </p:cNvPr>
          <p:cNvCxnSpPr>
            <a:cxnSpLocks/>
          </p:cNvCxnSpPr>
          <p:nvPr/>
        </p:nvCxnSpPr>
        <p:spPr>
          <a:xfrm>
            <a:off x="1930400" y="3768584"/>
            <a:ext cx="0" cy="31689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FDB449-4E38-42FF-9BD7-B4896F69DCE8}"/>
              </a:ext>
            </a:extLst>
          </p:cNvPr>
          <p:cNvSpPr txBox="1"/>
          <p:nvPr/>
        </p:nvSpPr>
        <p:spPr>
          <a:xfrm>
            <a:off x="689764" y="3865750"/>
            <a:ext cx="1882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Black beads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C321E8-7FB6-4FBD-B757-4FA8DEB95FA2}"/>
              </a:ext>
            </a:extLst>
          </p:cNvPr>
          <p:cNvSpPr txBox="1"/>
          <p:nvPr/>
        </p:nvSpPr>
        <p:spPr>
          <a:xfrm>
            <a:off x="1906295" y="3864255"/>
            <a:ext cx="1133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100.125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6CCEC8-370E-4AFB-B51D-82DACE1E12BE}"/>
              </a:ext>
            </a:extLst>
          </p:cNvPr>
          <p:cNvSpPr txBox="1"/>
          <p:nvPr/>
        </p:nvSpPr>
        <p:spPr>
          <a:xfrm>
            <a:off x="2424107" y="3870263"/>
            <a:ext cx="1133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100.125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29A8EE-D9CB-418E-B52B-A3BC16A5E9DE}"/>
              </a:ext>
            </a:extLst>
          </p:cNvPr>
          <p:cNvSpPr txBox="1"/>
          <p:nvPr/>
        </p:nvSpPr>
        <p:spPr>
          <a:xfrm>
            <a:off x="2960623" y="3870263"/>
            <a:ext cx="1133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5000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D144D-5BD6-4D0E-88DE-32B7A51025F2}"/>
              </a:ext>
            </a:extLst>
          </p:cNvPr>
          <p:cNvSpPr txBox="1"/>
          <p:nvPr/>
        </p:nvSpPr>
        <p:spPr>
          <a:xfrm>
            <a:off x="2948747" y="3375523"/>
            <a:ext cx="444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/>
              <a:t>Rate</a:t>
            </a:r>
          </a:p>
          <a:p>
            <a:r>
              <a:rPr lang="en-IN" sz="1050" b="1" dirty="0"/>
              <a:t>/gm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D0E360-138F-4DAD-BBAA-96D4FC8480DC}"/>
              </a:ext>
            </a:extLst>
          </p:cNvPr>
          <p:cNvSpPr txBox="1"/>
          <p:nvPr/>
        </p:nvSpPr>
        <p:spPr>
          <a:xfrm>
            <a:off x="2153654" y="3378684"/>
            <a:ext cx="1133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Net</a:t>
            </a:r>
          </a:p>
          <a:p>
            <a:pPr algn="ctr"/>
            <a:r>
              <a:rPr lang="en-IN" sz="1050" b="1" dirty="0"/>
              <a:t>Weight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F2E7FC-3680-4197-8D6B-310D13B54883}"/>
              </a:ext>
            </a:extLst>
          </p:cNvPr>
          <p:cNvSpPr txBox="1"/>
          <p:nvPr/>
        </p:nvSpPr>
        <p:spPr>
          <a:xfrm>
            <a:off x="1628169" y="3378684"/>
            <a:ext cx="1133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Gross</a:t>
            </a:r>
          </a:p>
          <a:p>
            <a:pPr algn="ctr"/>
            <a:r>
              <a:rPr lang="en-IN" sz="1050" b="1" dirty="0"/>
              <a:t>Weight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698C99-9412-4B58-8156-D778D0663774}"/>
              </a:ext>
            </a:extLst>
          </p:cNvPr>
          <p:cNvSpPr txBox="1"/>
          <p:nvPr/>
        </p:nvSpPr>
        <p:spPr>
          <a:xfrm>
            <a:off x="3243112" y="3462053"/>
            <a:ext cx="6466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Purity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CAF61-AFD1-434F-BE8D-499A87663194}"/>
              </a:ext>
            </a:extLst>
          </p:cNvPr>
          <p:cNvSpPr txBox="1"/>
          <p:nvPr/>
        </p:nvSpPr>
        <p:spPr>
          <a:xfrm>
            <a:off x="3359301" y="3817435"/>
            <a:ext cx="43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916</a:t>
            </a:r>
          </a:p>
          <a:p>
            <a:pPr algn="ctr"/>
            <a:r>
              <a:rPr lang="en-IN" sz="900" dirty="0"/>
              <a:t>KDM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D82468-2C29-462F-B7CE-1C561DB88544}"/>
              </a:ext>
            </a:extLst>
          </p:cNvPr>
          <p:cNvSpPr txBox="1"/>
          <p:nvPr/>
        </p:nvSpPr>
        <p:spPr>
          <a:xfrm>
            <a:off x="3727329" y="3375523"/>
            <a:ext cx="6625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Value Addition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7663540-8260-4D65-ABE4-B88D90C0A03B}"/>
              </a:ext>
            </a:extLst>
          </p:cNvPr>
          <p:cNvSpPr/>
          <p:nvPr/>
        </p:nvSpPr>
        <p:spPr>
          <a:xfrm>
            <a:off x="3778855" y="6929881"/>
            <a:ext cx="2794719" cy="5289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9963D5-A7CE-41B0-B273-5C95A1A6D7AD}"/>
              </a:ext>
            </a:extLst>
          </p:cNvPr>
          <p:cNvSpPr txBox="1"/>
          <p:nvPr/>
        </p:nvSpPr>
        <p:spPr>
          <a:xfrm>
            <a:off x="5020155" y="6936015"/>
            <a:ext cx="432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@5%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95C-CD5E-4960-A688-62DCAA86902F}"/>
              </a:ext>
            </a:extLst>
          </p:cNvPr>
          <p:cNvSpPr txBox="1"/>
          <p:nvPr/>
        </p:nvSpPr>
        <p:spPr>
          <a:xfrm>
            <a:off x="4439708" y="6929161"/>
            <a:ext cx="432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@3%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B35632-C65D-4FB2-A477-5383C3293D88}"/>
              </a:ext>
            </a:extLst>
          </p:cNvPr>
          <p:cNvSpPr txBox="1"/>
          <p:nvPr/>
        </p:nvSpPr>
        <p:spPr>
          <a:xfrm>
            <a:off x="3756562" y="3878131"/>
            <a:ext cx="515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@10%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0164C3-F612-469D-8A45-38B3048FC721}"/>
              </a:ext>
            </a:extLst>
          </p:cNvPr>
          <p:cNvSpPr txBox="1"/>
          <p:nvPr/>
        </p:nvSpPr>
        <p:spPr>
          <a:xfrm>
            <a:off x="4328371" y="3302143"/>
            <a:ext cx="6625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050" b="1" dirty="0"/>
          </a:p>
          <a:p>
            <a:pPr algn="ctr"/>
            <a:r>
              <a:rPr lang="en-IN" sz="1050" b="1" dirty="0"/>
              <a:t>Amount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48B301-E739-46F9-9A3B-383E130A0F66}"/>
              </a:ext>
            </a:extLst>
          </p:cNvPr>
          <p:cNvSpPr txBox="1"/>
          <p:nvPr/>
        </p:nvSpPr>
        <p:spPr>
          <a:xfrm>
            <a:off x="4921871" y="3463725"/>
            <a:ext cx="662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Making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DC9BAA-16C6-441E-A7A5-DBCD1011ABEC}"/>
              </a:ext>
            </a:extLst>
          </p:cNvPr>
          <p:cNvSpPr/>
          <p:nvPr/>
        </p:nvSpPr>
        <p:spPr>
          <a:xfrm>
            <a:off x="5533318" y="3417157"/>
            <a:ext cx="1042542" cy="338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5B0256-C30D-4608-92E9-FAB03CDAE68B}"/>
              </a:ext>
            </a:extLst>
          </p:cNvPr>
          <p:cNvSpPr txBox="1"/>
          <p:nvPr/>
        </p:nvSpPr>
        <p:spPr>
          <a:xfrm>
            <a:off x="5560565" y="3459475"/>
            <a:ext cx="90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Total in Rs.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8AC406-6C82-47B5-837E-49C2488FC8E0}"/>
              </a:ext>
            </a:extLst>
          </p:cNvPr>
          <p:cNvSpPr/>
          <p:nvPr/>
        </p:nvSpPr>
        <p:spPr>
          <a:xfrm>
            <a:off x="4346550" y="7194465"/>
            <a:ext cx="2221689" cy="2602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7F71A6-8951-447F-8BAB-3FBE789A2197}"/>
              </a:ext>
            </a:extLst>
          </p:cNvPr>
          <p:cNvCxnSpPr>
            <a:cxnSpLocks/>
          </p:cNvCxnSpPr>
          <p:nvPr/>
        </p:nvCxnSpPr>
        <p:spPr>
          <a:xfrm>
            <a:off x="4941824" y="3758641"/>
            <a:ext cx="0" cy="369029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82EEF4-BBD6-47F1-BEE3-3BB277B5992D}"/>
              </a:ext>
            </a:extLst>
          </p:cNvPr>
          <p:cNvCxnSpPr>
            <a:cxnSpLocks/>
          </p:cNvCxnSpPr>
          <p:nvPr/>
        </p:nvCxnSpPr>
        <p:spPr>
          <a:xfrm>
            <a:off x="5527222" y="3731196"/>
            <a:ext cx="0" cy="39725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65BA70-06A0-4EC0-BE3C-A5013BE9DAC4}"/>
              </a:ext>
            </a:extLst>
          </p:cNvPr>
          <p:cNvCxnSpPr>
            <a:cxnSpLocks/>
          </p:cNvCxnSpPr>
          <p:nvPr/>
        </p:nvCxnSpPr>
        <p:spPr>
          <a:xfrm>
            <a:off x="3774434" y="3758641"/>
            <a:ext cx="0" cy="317052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6592EC9-017B-47CD-9BD9-78270C48FFD4}"/>
              </a:ext>
            </a:extLst>
          </p:cNvPr>
          <p:cNvSpPr txBox="1"/>
          <p:nvPr/>
        </p:nvSpPr>
        <p:spPr>
          <a:xfrm>
            <a:off x="3713578" y="6979234"/>
            <a:ext cx="680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GST </a:t>
            </a:r>
            <a:br>
              <a:rPr lang="en-IN" sz="1050" b="1" dirty="0"/>
            </a:br>
            <a:r>
              <a:rPr lang="en-IN" sz="1050" b="1" dirty="0"/>
              <a:t>Charges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295741-9AEF-42BE-8295-848D6758979F}"/>
              </a:ext>
            </a:extLst>
          </p:cNvPr>
          <p:cNvCxnSpPr>
            <a:cxnSpLocks/>
          </p:cNvCxnSpPr>
          <p:nvPr/>
        </p:nvCxnSpPr>
        <p:spPr>
          <a:xfrm>
            <a:off x="4347970" y="3758641"/>
            <a:ext cx="0" cy="369029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15E510-51BB-4E9E-A54C-41273978D454}"/>
              </a:ext>
            </a:extLst>
          </p:cNvPr>
          <p:cNvSpPr txBox="1"/>
          <p:nvPr/>
        </p:nvSpPr>
        <p:spPr>
          <a:xfrm>
            <a:off x="4362465" y="3871160"/>
            <a:ext cx="1133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1000000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986F3D-641C-43AC-BDA7-D3DB832B1AE2}"/>
              </a:ext>
            </a:extLst>
          </p:cNvPr>
          <p:cNvSpPr txBox="1"/>
          <p:nvPr/>
        </p:nvSpPr>
        <p:spPr>
          <a:xfrm>
            <a:off x="2599087" y="1750677"/>
            <a:ext cx="191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Invoice No: </a:t>
            </a:r>
            <a:r>
              <a:rPr lang="en-IN" sz="1200" dirty="0"/>
              <a:t>123</a:t>
            </a:r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71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86</Words>
  <Application>Microsoft Office PowerPoint</Application>
  <PresentationFormat>A4 Paper (210x297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sai</dc:creator>
  <cp:lastModifiedBy>krishna sai</cp:lastModifiedBy>
  <cp:revision>5</cp:revision>
  <cp:lastPrinted>2021-10-09T11:40:49Z</cp:lastPrinted>
  <dcterms:created xsi:type="dcterms:W3CDTF">2021-10-01T15:32:54Z</dcterms:created>
  <dcterms:modified xsi:type="dcterms:W3CDTF">2021-10-09T21:50:15Z</dcterms:modified>
</cp:coreProperties>
</file>