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3716000" cy="19812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i" initials="ks" lastIdx="2" clrIdx="0">
    <p:extLst>
      <p:ext uri="{19B8F6BF-5375-455C-9EA6-DF929625EA0E}">
        <p15:presenceInfo xmlns:p15="http://schemas.microsoft.com/office/powerpoint/2012/main" userId="42aac1a74667b0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6" y="-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0FEC-A197-4DC1-AB28-8AAAF7A28C43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9350" y="1162050"/>
            <a:ext cx="21717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3114-E63B-4462-883C-98BB7AD7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1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64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34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98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66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830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200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564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932" algn="l" defTabSz="18287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242382"/>
            <a:ext cx="11658600" cy="6897511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0405888"/>
            <a:ext cx="10287000" cy="4783312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4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54806"/>
            <a:ext cx="2957513" cy="167897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054806"/>
            <a:ext cx="8701088" cy="167897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2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8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939248"/>
            <a:ext cx="11830050" cy="8241240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3258453"/>
            <a:ext cx="11830050" cy="43338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274028"/>
            <a:ext cx="5829300" cy="12570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274028"/>
            <a:ext cx="5829300" cy="12570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54810"/>
            <a:ext cx="11830050" cy="38294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856693"/>
            <a:ext cx="5802510" cy="2380190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236884"/>
            <a:ext cx="5802510" cy="10644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856693"/>
            <a:ext cx="5831087" cy="2380190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236884"/>
            <a:ext cx="5831087" cy="10644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0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20800"/>
            <a:ext cx="4423767" cy="46228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852566"/>
            <a:ext cx="6943725" cy="1407936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943600"/>
            <a:ext cx="4423767" cy="11011254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20800"/>
            <a:ext cx="4423767" cy="46228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852566"/>
            <a:ext cx="6943725" cy="14079361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943600"/>
            <a:ext cx="4423767" cy="11011254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1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054810"/>
            <a:ext cx="11830050" cy="382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274028"/>
            <a:ext cx="11830050" cy="1257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8362793"/>
            <a:ext cx="3086100" cy="1054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9C40-BD28-4EED-B5BD-D584463F68C0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8362793"/>
            <a:ext cx="4629150" cy="1054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8362793"/>
            <a:ext cx="3086100" cy="1054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8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91FA33-C6C0-4350-86C3-31682D2AD784}"/>
              </a:ext>
            </a:extLst>
          </p:cNvPr>
          <p:cNvSpPr/>
          <p:nvPr/>
        </p:nvSpPr>
        <p:spPr>
          <a:xfrm>
            <a:off x="285750" y="342909"/>
            <a:ext cx="13144500" cy="19059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DEA56-AA54-41EA-B3B5-6F51C3ACEBB4}"/>
              </a:ext>
            </a:extLst>
          </p:cNvPr>
          <p:cNvSpPr/>
          <p:nvPr/>
        </p:nvSpPr>
        <p:spPr>
          <a:xfrm>
            <a:off x="593120" y="623887"/>
            <a:ext cx="12563476" cy="18564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BDB2F5-34F4-41B1-BCCE-FEFA4C152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6459"/>
              </p:ext>
            </p:extLst>
          </p:nvPr>
        </p:nvGraphicFramePr>
        <p:xfrm>
          <a:off x="592910" y="6842760"/>
          <a:ext cx="12543572" cy="67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65">
                  <a:extLst>
                    <a:ext uri="{9D8B030D-6E8A-4147-A177-3AD203B41FA5}">
                      <a16:colId xmlns:a16="http://schemas.microsoft.com/office/drawing/2014/main" val="1613745195"/>
                    </a:ext>
                  </a:extLst>
                </a:gridCol>
                <a:gridCol w="2542870">
                  <a:extLst>
                    <a:ext uri="{9D8B030D-6E8A-4147-A177-3AD203B41FA5}">
                      <a16:colId xmlns:a16="http://schemas.microsoft.com/office/drawing/2014/main" val="4044540721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3265820941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3246151439"/>
                    </a:ext>
                  </a:extLst>
                </a:gridCol>
                <a:gridCol w="815761">
                  <a:extLst>
                    <a:ext uri="{9D8B030D-6E8A-4147-A177-3AD203B41FA5}">
                      <a16:colId xmlns:a16="http://schemas.microsoft.com/office/drawing/2014/main" val="2688956785"/>
                    </a:ext>
                  </a:extLst>
                </a:gridCol>
                <a:gridCol w="803584">
                  <a:extLst>
                    <a:ext uri="{9D8B030D-6E8A-4147-A177-3AD203B41FA5}">
                      <a16:colId xmlns:a16="http://schemas.microsoft.com/office/drawing/2014/main" val="665611617"/>
                    </a:ext>
                  </a:extLst>
                </a:gridCol>
                <a:gridCol w="1144490">
                  <a:extLst>
                    <a:ext uri="{9D8B030D-6E8A-4147-A177-3AD203B41FA5}">
                      <a16:colId xmlns:a16="http://schemas.microsoft.com/office/drawing/2014/main" val="1879851868"/>
                    </a:ext>
                  </a:extLst>
                </a:gridCol>
                <a:gridCol w="1193203">
                  <a:extLst>
                    <a:ext uri="{9D8B030D-6E8A-4147-A177-3AD203B41FA5}">
                      <a16:colId xmlns:a16="http://schemas.microsoft.com/office/drawing/2014/main" val="3769322851"/>
                    </a:ext>
                  </a:extLst>
                </a:gridCol>
                <a:gridCol w="3232574">
                  <a:extLst>
                    <a:ext uri="{9D8B030D-6E8A-4147-A177-3AD203B41FA5}">
                      <a16:colId xmlns:a16="http://schemas.microsoft.com/office/drawing/2014/main" val="2535274510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858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8EC2B8-3730-4BF2-BE95-2A4196179481}"/>
              </a:ext>
            </a:extLst>
          </p:cNvPr>
          <p:cNvSpPr txBox="1"/>
          <p:nvPr/>
        </p:nvSpPr>
        <p:spPr>
          <a:xfrm>
            <a:off x="2109931" y="17519905"/>
            <a:ext cx="538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Ph No. 8106040999.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FC64B-C38C-4156-BFAD-6045170B5EE6}"/>
              </a:ext>
            </a:extLst>
          </p:cNvPr>
          <p:cNvSpPr txBox="1"/>
          <p:nvPr/>
        </p:nvSpPr>
        <p:spPr>
          <a:xfrm>
            <a:off x="734947" y="5389931"/>
            <a:ext cx="1789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Customer  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76745-3A3B-41D8-8A93-B3C29DBDF4C3}"/>
              </a:ext>
            </a:extLst>
          </p:cNvPr>
          <p:cNvSpPr txBox="1"/>
          <p:nvPr/>
        </p:nvSpPr>
        <p:spPr>
          <a:xfrm>
            <a:off x="759383" y="4883485"/>
            <a:ext cx="175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Invoice No :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2DB29-EB95-4A55-98F5-EF63E9CE4568}"/>
              </a:ext>
            </a:extLst>
          </p:cNvPr>
          <p:cNvSpPr txBox="1"/>
          <p:nvPr/>
        </p:nvSpPr>
        <p:spPr>
          <a:xfrm>
            <a:off x="9214922" y="5554478"/>
            <a:ext cx="35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6" b="1" dirty="0"/>
              <a:t>Mode of Payment</a:t>
            </a:r>
            <a:r>
              <a:rPr lang="en-IN" sz="2400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18483-4C72-4E5E-939A-9445A6D9FDEF}"/>
              </a:ext>
            </a:extLst>
          </p:cNvPr>
          <p:cNvSpPr txBox="1"/>
          <p:nvPr/>
        </p:nvSpPr>
        <p:spPr>
          <a:xfrm>
            <a:off x="5275091" y="4071127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GSTIN : </a:t>
            </a:r>
            <a:r>
              <a:rPr lang="en-IN" sz="2000" dirty="0"/>
              <a:t>36ABYPB0999A3ZF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0487A4-0C87-41BE-BCC9-F94C371BEA95}"/>
              </a:ext>
            </a:extLst>
          </p:cNvPr>
          <p:cNvCxnSpPr>
            <a:cxnSpLocks/>
          </p:cNvCxnSpPr>
          <p:nvPr/>
        </p:nvCxnSpPr>
        <p:spPr>
          <a:xfrm>
            <a:off x="587838" y="16817171"/>
            <a:ext cx="125606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EA406C-B8A5-42A8-9373-77D01E04DE2E}"/>
              </a:ext>
            </a:extLst>
          </p:cNvPr>
          <p:cNvSpPr txBox="1"/>
          <p:nvPr/>
        </p:nvSpPr>
        <p:spPr>
          <a:xfrm>
            <a:off x="734947" y="16846705"/>
            <a:ext cx="961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Issued By   :   </a:t>
            </a:r>
            <a:r>
              <a:rPr lang="en-IN" sz="2000" dirty="0"/>
              <a:t>Soumya Jewellers, Gudibandal,</a:t>
            </a:r>
          </a:p>
          <a:p>
            <a:r>
              <a:rPr lang="en-IN" sz="2000" dirty="0"/>
              <a:t>		        Hanamkonda-506001.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5FDCC7-BBD4-40E0-BFD9-664733969087}"/>
              </a:ext>
            </a:extLst>
          </p:cNvPr>
          <p:cNvSpPr/>
          <p:nvPr/>
        </p:nvSpPr>
        <p:spPr>
          <a:xfrm>
            <a:off x="593120" y="7519028"/>
            <a:ext cx="12563476" cy="6356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176569-A019-4FE5-9CCC-903766EE5DFF}"/>
              </a:ext>
            </a:extLst>
          </p:cNvPr>
          <p:cNvSpPr/>
          <p:nvPr/>
        </p:nvSpPr>
        <p:spPr>
          <a:xfrm>
            <a:off x="8703556" y="14894692"/>
            <a:ext cx="4445886" cy="5204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32893-A162-4B1C-BFEC-49E110CC4162}"/>
              </a:ext>
            </a:extLst>
          </p:cNvPr>
          <p:cNvSpPr txBox="1"/>
          <p:nvPr/>
        </p:nvSpPr>
        <p:spPr>
          <a:xfrm>
            <a:off x="9063848" y="14916737"/>
            <a:ext cx="171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Grand Total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72B3B-E286-454D-AB3A-3D1301CBF966}"/>
              </a:ext>
            </a:extLst>
          </p:cNvPr>
          <p:cNvSpPr txBox="1"/>
          <p:nvPr/>
        </p:nvSpPr>
        <p:spPr>
          <a:xfrm>
            <a:off x="10612380" y="4947606"/>
            <a:ext cx="284073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6" b="1" dirty="0"/>
              <a:t>Date </a:t>
            </a:r>
            <a:r>
              <a:rPr lang="en-IN" sz="1996" dirty="0"/>
              <a:t>:  </a:t>
            </a:r>
          </a:p>
        </p:txBody>
      </p:sp>
      <p:pic>
        <p:nvPicPr>
          <p:cNvPr id="26" name="Picture 2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AA86329-A4C4-42D9-B109-C96DE4E6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4" t="-1275" r="-1622" b="10463"/>
          <a:stretch/>
        </p:blipFill>
        <p:spPr>
          <a:xfrm>
            <a:off x="820343" y="863693"/>
            <a:ext cx="2288626" cy="26254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651B78D-B6E1-4234-8FD5-1A753DC6353C}"/>
              </a:ext>
            </a:extLst>
          </p:cNvPr>
          <p:cNvSpPr/>
          <p:nvPr/>
        </p:nvSpPr>
        <p:spPr>
          <a:xfrm>
            <a:off x="2524681" y="1212008"/>
            <a:ext cx="10145910" cy="1539780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sz="8806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Soumya Jewelers</a:t>
            </a:r>
            <a:endParaRPr lang="en-IN" sz="8806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C07F3-CDBA-49EC-9B95-4BCBC80BAD60}"/>
              </a:ext>
            </a:extLst>
          </p:cNvPr>
          <p:cNvCxnSpPr>
            <a:cxnSpLocks/>
          </p:cNvCxnSpPr>
          <p:nvPr/>
        </p:nvCxnSpPr>
        <p:spPr>
          <a:xfrm>
            <a:off x="1335532" y="7520923"/>
            <a:ext cx="0" cy="635111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B5CCF4-88CD-4DE6-8C6E-ABF141EB2221}"/>
              </a:ext>
            </a:extLst>
          </p:cNvPr>
          <p:cNvCxnSpPr>
            <a:cxnSpLocks/>
          </p:cNvCxnSpPr>
          <p:nvPr/>
        </p:nvCxnSpPr>
        <p:spPr>
          <a:xfrm>
            <a:off x="4976930" y="7524987"/>
            <a:ext cx="0" cy="63379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023A67-4C9F-4E0D-975E-0173C5595A13}"/>
              </a:ext>
            </a:extLst>
          </p:cNvPr>
          <p:cNvCxnSpPr>
            <a:cxnSpLocks/>
          </p:cNvCxnSpPr>
          <p:nvPr/>
        </p:nvCxnSpPr>
        <p:spPr>
          <a:xfrm>
            <a:off x="5940046" y="7520923"/>
            <a:ext cx="0" cy="63379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DEA9A7-6032-4A30-94DD-F7BEABD141F6}"/>
              </a:ext>
            </a:extLst>
          </p:cNvPr>
          <p:cNvCxnSpPr>
            <a:cxnSpLocks/>
          </p:cNvCxnSpPr>
          <p:nvPr/>
        </p:nvCxnSpPr>
        <p:spPr>
          <a:xfrm>
            <a:off x="6762490" y="7515911"/>
            <a:ext cx="0" cy="635612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04518A-1AB8-46F9-A27E-0ECCC2F56278}"/>
              </a:ext>
            </a:extLst>
          </p:cNvPr>
          <p:cNvCxnSpPr>
            <a:cxnSpLocks/>
          </p:cNvCxnSpPr>
          <p:nvPr/>
        </p:nvCxnSpPr>
        <p:spPr>
          <a:xfrm>
            <a:off x="3880618" y="7524987"/>
            <a:ext cx="0" cy="63379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6D144D-5BD6-4D0E-88DE-32B7A51025F2}"/>
              </a:ext>
            </a:extLst>
          </p:cNvPr>
          <p:cNvSpPr txBox="1"/>
          <p:nvPr/>
        </p:nvSpPr>
        <p:spPr>
          <a:xfrm>
            <a:off x="6019419" y="6796770"/>
            <a:ext cx="769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Rate</a:t>
            </a:r>
          </a:p>
          <a:p>
            <a:r>
              <a:rPr lang="en-IN" sz="2100" b="1" dirty="0"/>
              <a:t>/gm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D0E360-138F-4DAD-BBAA-96D4FC8480DC}"/>
              </a:ext>
            </a:extLst>
          </p:cNvPr>
          <p:cNvSpPr txBox="1"/>
          <p:nvPr/>
        </p:nvSpPr>
        <p:spPr>
          <a:xfrm>
            <a:off x="4917946" y="6803092"/>
            <a:ext cx="1096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Net</a:t>
            </a:r>
          </a:p>
          <a:p>
            <a:pPr algn="ctr"/>
            <a:r>
              <a:rPr lang="en-IN" sz="2100" b="1" dirty="0"/>
              <a:t>Weight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F2E7FC-3680-4197-8D6B-310D13B54883}"/>
              </a:ext>
            </a:extLst>
          </p:cNvPr>
          <p:cNvSpPr txBox="1"/>
          <p:nvPr/>
        </p:nvSpPr>
        <p:spPr>
          <a:xfrm>
            <a:off x="3877560" y="6807152"/>
            <a:ext cx="1096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Gross</a:t>
            </a:r>
          </a:p>
          <a:p>
            <a:pPr algn="ctr"/>
            <a:r>
              <a:rPr lang="en-IN" sz="2100" b="1" dirty="0"/>
              <a:t>Weight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698C99-9412-4B58-8156-D778D0663774}"/>
              </a:ext>
            </a:extLst>
          </p:cNvPr>
          <p:cNvSpPr txBox="1"/>
          <p:nvPr/>
        </p:nvSpPr>
        <p:spPr>
          <a:xfrm>
            <a:off x="6516707" y="6969832"/>
            <a:ext cx="12932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Purity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D82468-2C29-462F-B7CE-1C561DB88544}"/>
              </a:ext>
            </a:extLst>
          </p:cNvPr>
          <p:cNvSpPr txBox="1"/>
          <p:nvPr/>
        </p:nvSpPr>
        <p:spPr>
          <a:xfrm>
            <a:off x="7469896" y="6812010"/>
            <a:ext cx="132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Value Addition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663540-8260-4D65-ABE4-B88D90C0A03B}"/>
              </a:ext>
            </a:extLst>
          </p:cNvPr>
          <p:cNvSpPr/>
          <p:nvPr/>
        </p:nvSpPr>
        <p:spPr>
          <a:xfrm>
            <a:off x="7559252" y="13877961"/>
            <a:ext cx="5589436" cy="10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0164C3-F612-469D-8A45-38B3048FC721}"/>
              </a:ext>
            </a:extLst>
          </p:cNvPr>
          <p:cNvSpPr txBox="1"/>
          <p:nvPr/>
        </p:nvSpPr>
        <p:spPr>
          <a:xfrm>
            <a:off x="8702460" y="6965117"/>
            <a:ext cx="1173953" cy="42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Amount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48B301-E739-46F9-9A3B-383E130A0F66}"/>
              </a:ext>
            </a:extLst>
          </p:cNvPr>
          <p:cNvSpPr txBox="1"/>
          <p:nvPr/>
        </p:nvSpPr>
        <p:spPr>
          <a:xfrm>
            <a:off x="9813270" y="6957938"/>
            <a:ext cx="13250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Making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DC9BAA-16C6-441E-A7A5-DBCD1011ABEC}"/>
              </a:ext>
            </a:extLst>
          </p:cNvPr>
          <p:cNvSpPr/>
          <p:nvPr/>
        </p:nvSpPr>
        <p:spPr>
          <a:xfrm>
            <a:off x="11054448" y="6842759"/>
            <a:ext cx="2101937" cy="67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5B0256-C30D-4608-92E9-FAB03CDAE68B}"/>
              </a:ext>
            </a:extLst>
          </p:cNvPr>
          <p:cNvSpPr txBox="1"/>
          <p:nvPr/>
        </p:nvSpPr>
        <p:spPr>
          <a:xfrm>
            <a:off x="11166862" y="6964666"/>
            <a:ext cx="18005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Total in Rs.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8AC406-6C82-47B5-837E-49C2488FC8E0}"/>
              </a:ext>
            </a:extLst>
          </p:cNvPr>
          <p:cNvSpPr/>
          <p:nvPr/>
        </p:nvSpPr>
        <p:spPr>
          <a:xfrm>
            <a:off x="8705300" y="14388938"/>
            <a:ext cx="4443376" cy="520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7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F71A6-8951-447F-8BAB-3FBE789A2197}"/>
              </a:ext>
            </a:extLst>
          </p:cNvPr>
          <p:cNvCxnSpPr>
            <a:cxnSpLocks/>
          </p:cNvCxnSpPr>
          <p:nvPr/>
        </p:nvCxnSpPr>
        <p:spPr>
          <a:xfrm>
            <a:off x="9906510" y="7521353"/>
            <a:ext cx="0" cy="73805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82EEF4-BBD6-47F1-BEE3-3BB277B5992D}"/>
              </a:ext>
            </a:extLst>
          </p:cNvPr>
          <p:cNvCxnSpPr>
            <a:cxnSpLocks/>
          </p:cNvCxnSpPr>
          <p:nvPr/>
        </p:nvCxnSpPr>
        <p:spPr>
          <a:xfrm>
            <a:off x="11054446" y="7523363"/>
            <a:ext cx="0" cy="78917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65BA70-06A0-4EC0-BE3C-A5013BE9DAC4}"/>
              </a:ext>
            </a:extLst>
          </p:cNvPr>
          <p:cNvCxnSpPr>
            <a:cxnSpLocks/>
          </p:cNvCxnSpPr>
          <p:nvPr/>
        </p:nvCxnSpPr>
        <p:spPr>
          <a:xfrm>
            <a:off x="7569190" y="7523884"/>
            <a:ext cx="0" cy="634104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6592EC9-017B-47CD-9BD9-78270C48FFD4}"/>
              </a:ext>
            </a:extLst>
          </p:cNvPr>
          <p:cNvSpPr txBox="1"/>
          <p:nvPr/>
        </p:nvSpPr>
        <p:spPr>
          <a:xfrm>
            <a:off x="7427168" y="14027057"/>
            <a:ext cx="1360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GST </a:t>
            </a:r>
            <a:br>
              <a:rPr lang="en-IN" sz="2100" b="1" dirty="0"/>
            </a:br>
            <a:r>
              <a:rPr lang="en-IN" sz="2100" b="1" dirty="0"/>
              <a:t>Charges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295741-9AEF-42BE-8295-848D6758979F}"/>
              </a:ext>
            </a:extLst>
          </p:cNvPr>
          <p:cNvCxnSpPr>
            <a:cxnSpLocks/>
          </p:cNvCxnSpPr>
          <p:nvPr/>
        </p:nvCxnSpPr>
        <p:spPr>
          <a:xfrm>
            <a:off x="8711176" y="7521353"/>
            <a:ext cx="0" cy="73805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F986F3D-641C-43AC-BDA7-D3DB832B1AE2}"/>
              </a:ext>
            </a:extLst>
          </p:cNvPr>
          <p:cNvSpPr txBox="1"/>
          <p:nvPr/>
        </p:nvSpPr>
        <p:spPr>
          <a:xfrm>
            <a:off x="5940046" y="3341733"/>
            <a:ext cx="3834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Invoice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95C-CD5E-4960-A688-62DCAA86902F}"/>
              </a:ext>
            </a:extLst>
          </p:cNvPr>
          <p:cNvSpPr txBox="1"/>
          <p:nvPr/>
        </p:nvSpPr>
        <p:spPr>
          <a:xfrm>
            <a:off x="8866651" y="14465072"/>
            <a:ext cx="8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@3%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9963D5-A7CE-41B0-B273-5C95A1A6D7AD}"/>
              </a:ext>
            </a:extLst>
          </p:cNvPr>
          <p:cNvSpPr txBox="1"/>
          <p:nvPr/>
        </p:nvSpPr>
        <p:spPr>
          <a:xfrm>
            <a:off x="10043695" y="14464263"/>
            <a:ext cx="8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@5%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682257-98C1-4DDE-BBC8-0D7BDC59EF87}"/>
              </a:ext>
            </a:extLst>
          </p:cNvPr>
          <p:cNvSpPr txBox="1"/>
          <p:nvPr/>
        </p:nvSpPr>
        <p:spPr>
          <a:xfrm>
            <a:off x="565952" y="6967066"/>
            <a:ext cx="8043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S.No.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A2B0B-C048-473F-B1F2-89812F2D8B37}"/>
              </a:ext>
            </a:extLst>
          </p:cNvPr>
          <p:cNvSpPr txBox="1"/>
          <p:nvPr/>
        </p:nvSpPr>
        <p:spPr>
          <a:xfrm>
            <a:off x="1483622" y="6965117"/>
            <a:ext cx="226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Item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AEDC8-EA26-4D84-B662-E460BEC6F196}"/>
              </a:ext>
            </a:extLst>
          </p:cNvPr>
          <p:cNvSpPr txBox="1"/>
          <p:nvPr/>
        </p:nvSpPr>
        <p:spPr>
          <a:xfrm>
            <a:off x="10346317" y="16349472"/>
            <a:ext cx="538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Authorized Signatory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B65A0-443B-4DCC-B85E-5007722ECE5D}"/>
              </a:ext>
            </a:extLst>
          </p:cNvPr>
          <p:cNvSpPr txBox="1"/>
          <p:nvPr/>
        </p:nvSpPr>
        <p:spPr>
          <a:xfrm>
            <a:off x="734947" y="17997717"/>
            <a:ext cx="961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Disclaimer :</a:t>
            </a:r>
            <a:endParaRPr lang="en-IN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C52C28-9B5D-4FF5-90BE-3A8D4898E82C}"/>
              </a:ext>
            </a:extLst>
          </p:cNvPr>
          <p:cNvSpPr txBox="1"/>
          <p:nvPr/>
        </p:nvSpPr>
        <p:spPr>
          <a:xfrm>
            <a:off x="1956805" y="18067800"/>
            <a:ext cx="9611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* No </a:t>
            </a:r>
            <a:r>
              <a:rPr lang="en-IN" sz="1200" dirty="0"/>
              <a:t>return once sold.</a:t>
            </a:r>
          </a:p>
          <a:p>
            <a:r>
              <a:rPr lang="en-IN" sz="1200" dirty="0"/>
              <a:t>* Can only be exchanged considering your items as old Gold/Silver.</a:t>
            </a:r>
          </a:p>
          <a:p>
            <a:r>
              <a:rPr lang="en-IN" sz="1200" dirty="0"/>
              <a:t>* We are only responsible for the quality/purity of the ornaments sold in our store.</a:t>
            </a:r>
          </a:p>
          <a:p>
            <a:r>
              <a:rPr lang="en-IN" sz="1200" dirty="0"/>
              <a:t>* We are not liable for any physical damage done to the ornament by customer</a:t>
            </a:r>
          </a:p>
          <a:p>
            <a:r>
              <a:rPr lang="en-IN" sz="1200" dirty="0"/>
              <a:t>* No Credit.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343527-69E8-4F7E-AB14-4CED027AF70D}"/>
              </a:ext>
            </a:extLst>
          </p:cNvPr>
          <p:cNvSpPr txBox="1"/>
          <p:nvPr/>
        </p:nvSpPr>
        <p:spPr>
          <a:xfrm>
            <a:off x="8649605" y="16850304"/>
            <a:ext cx="1765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Offers and Schemes :</a:t>
            </a:r>
            <a:endParaRPr lang="en-I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73DC6C-C940-48E9-88E0-C4641B6B69BB}"/>
              </a:ext>
            </a:extLst>
          </p:cNvPr>
          <p:cNvSpPr txBox="1"/>
          <p:nvPr/>
        </p:nvSpPr>
        <p:spPr>
          <a:xfrm>
            <a:off x="10589520" y="5275558"/>
            <a:ext cx="2840730" cy="3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6" b="1" dirty="0"/>
              <a:t>Time </a:t>
            </a:r>
            <a:r>
              <a:rPr lang="en-IN" sz="1996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1671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6086</TotalTime>
  <Words>135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sai</dc:creator>
  <cp:lastModifiedBy>Krishna Bitla</cp:lastModifiedBy>
  <cp:revision>23</cp:revision>
  <cp:lastPrinted>2021-10-09T11:40:49Z</cp:lastPrinted>
  <dcterms:created xsi:type="dcterms:W3CDTF">2021-10-01T15:32:54Z</dcterms:created>
  <dcterms:modified xsi:type="dcterms:W3CDTF">2022-01-02T11:24:08Z</dcterms:modified>
</cp:coreProperties>
</file>