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9314755e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9314755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931475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931475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9314755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9314755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9314755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9314755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9314755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9314755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9314755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9314755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9314755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9314755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odeTheCity/CTC27_CodeMaps" TargetMode="External"/><Relationship Id="rId4" Type="http://schemas.openxmlformats.org/officeDocument/2006/relationships/hyperlink" Target="https://codethecity.shinyapps.io/CodeMap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Addressing the decline</a:t>
            </a:r>
            <a:r>
              <a:rPr lang="en" sz="3000"/>
              <a:t> in Computing Science among secondary school students in Scotland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1100" y="3341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CODEMAPS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750" y="1436914"/>
            <a:ext cx="9143999" cy="215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Day1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for the data sources and situations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 showing locations of schools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Table showing coding clubs in Scotland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(Population of students in secondary </a:t>
            </a:r>
            <a:r>
              <a:rPr lang="en"/>
              <a:t>schools Scotland 2016 and 2020)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Uploaded the information to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Updating the Map with new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new tables with population of pupils and teachers in Scotland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7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Computing Science teaching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Decline of computing science teachers in Scotland from 2008 to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Decline of students taking Computing (Computer Science) Highers Scotland from 2010 to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Collation of data (students and teachers population) in Scottish Secondary schools for 2016 and 2020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resources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https://github.com/CodeTheCity/CTC27_CodeMaps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https://codethecity.shinyapps.io/CodeMaps/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r>
              <a:rPr lang="en"/>
              <a:t> and </a:t>
            </a:r>
            <a:r>
              <a:rPr lang="en"/>
              <a:t>heterogeneity</a:t>
            </a:r>
            <a:r>
              <a:rPr lang="en"/>
              <a:t> of data 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Complexity of understanding the </a:t>
            </a:r>
            <a:r>
              <a:rPr lang="en"/>
              <a:t>curriculum</a:t>
            </a:r>
            <a:r>
              <a:rPr lang="en"/>
              <a:t> of the qualifications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 the findings to relevant organization for feedback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Encourage relevant authorities to always publish data on computing science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