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5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beach coastline">
            <a:extLst>
              <a:ext uri="{FF2B5EF4-FFF2-40B4-BE49-F238E27FC236}">
                <a16:creationId xmlns:a16="http://schemas.microsoft.com/office/drawing/2014/main" id="{E75114D3-B229-7309-8A50-F0B68A4E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61" r="-1" b="196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9DDF8-3B0B-98BB-A07A-C509C73A6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GB" dirty="0"/>
              <a:t>How can we make Aberdeen beaches safer?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2A41-843B-1291-F94D-C5CB482C4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2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750-3E03-68BB-17FE-A679CDF1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Swimmer detection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F7EF-3CCF-581A-FBF3-C3B2F296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Yolov8</a:t>
            </a:r>
          </a:p>
          <a:p>
            <a:r>
              <a:rPr lang="en-GB" dirty="0"/>
              <a:t>Own model</a:t>
            </a:r>
          </a:p>
        </p:txBody>
      </p:sp>
    </p:spTree>
    <p:extLst>
      <p:ext uri="{BB962C8B-B14F-4D97-AF65-F5344CB8AC3E}">
        <p14:creationId xmlns:p14="http://schemas.microsoft.com/office/powerpoint/2010/main" val="42130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CB19-072D-C937-E245-592CCAFA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934A-27D0-4458-77E3-9A75E3C8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1BD1-25C5-FB46-F9CD-6DDA706F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Distance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A64B-A489-85EC-C132-3A302270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9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D41-71F7-0EF5-FE40-37DF603F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9EC6-F059-56DD-4D51-DE30FB45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BC04-C89E-A51E-1BFA-333C881A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EF25-A48B-9336-BEA0-DAECFCA6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52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Magnifying glass and question mark">
            <a:extLst>
              <a:ext uri="{FF2B5EF4-FFF2-40B4-BE49-F238E27FC236}">
                <a16:creationId xmlns:a16="http://schemas.microsoft.com/office/drawing/2014/main" id="{A978AA24-5C43-F288-666B-C9595BA3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33AD5E0-64DE-DD79-D772-EC237E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1857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1"/>
      </a:accent1>
      <a:accent2>
        <a:srgbClr val="7F83BA"/>
      </a:accent2>
      <a:accent3>
        <a:srgbClr val="A796C6"/>
      </a:accent3>
      <a:accent4>
        <a:srgbClr val="AC7FBA"/>
      </a:accent4>
      <a:accent5>
        <a:srgbClr val="C493BB"/>
      </a:accent5>
      <a:accent6>
        <a:srgbClr val="BA7F96"/>
      </a:accent6>
      <a:hlink>
        <a:srgbClr val="9B7E5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Sagona Book</vt:lpstr>
      <vt:lpstr>Source Sans Pro</vt:lpstr>
      <vt:lpstr>The Hand Extrablack</vt:lpstr>
      <vt:lpstr>BlobVTI</vt:lpstr>
      <vt:lpstr>How can we make Aberdeen beaches safer?</vt:lpstr>
      <vt:lpstr>Swimmer detection </vt:lpstr>
      <vt:lpstr>Risk assessment</vt:lpstr>
      <vt:lpstr>Distance calculations</vt:lpstr>
      <vt:lpstr>Clustering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Shaikh</dc:creator>
  <cp:lastModifiedBy>Arman Shaikh</cp:lastModifiedBy>
  <cp:revision>2</cp:revision>
  <dcterms:created xsi:type="dcterms:W3CDTF">2024-09-22T13:33:05Z</dcterms:created>
  <dcterms:modified xsi:type="dcterms:W3CDTF">2024-09-22T13:49:12Z</dcterms:modified>
</cp:coreProperties>
</file>