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6539-C387-5A4B-B88F-63AA608BF5FE}" type="datetimeFigureOut">
              <a:rPr lang="en-US" smtClean="0"/>
              <a:t>21/02/17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2B47-0B81-8840-9C8C-1C10E546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58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Mockup:</a:t>
            </a:r>
            <a:br>
              <a:rPr lang="en-US" dirty="0" smtClean="0"/>
            </a:br>
            <a:r>
              <a:rPr lang="en-US" dirty="0" smtClean="0"/>
              <a:t>Consultation </a:t>
            </a:r>
            <a:r>
              <a:rPr lang="en-US" dirty="0" err="1" smtClean="0"/>
              <a:t>Chatbot</a:t>
            </a:r>
            <a:r>
              <a:rPr lang="en-US" dirty="0" smtClean="0"/>
              <a:t> for City Problem-solving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Wyner</a:t>
            </a:r>
          </a:p>
          <a:p>
            <a:r>
              <a:rPr lang="en-US" dirty="0" err="1" smtClean="0"/>
              <a:t>Univ</a:t>
            </a:r>
            <a:r>
              <a:rPr lang="en-US" dirty="0" smtClean="0"/>
              <a:t> of Aberdeen</a:t>
            </a:r>
          </a:p>
          <a:p>
            <a:r>
              <a:rPr lang="en-US" dirty="0" smtClean="0"/>
              <a:t>21 Feb,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2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573" y="461161"/>
            <a:ext cx="4577536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Welcome. There are several topics that are currently under consultation.</a:t>
            </a:r>
          </a:p>
          <a:p>
            <a:r>
              <a:rPr lang="en-US" dirty="0" smtClean="0"/>
              <a:t>A. The city should </a:t>
            </a:r>
            <a:r>
              <a:rPr lang="en-US" dirty="0" err="1" smtClean="0"/>
              <a:t>pedestrianise</a:t>
            </a:r>
            <a:r>
              <a:rPr lang="en-US" dirty="0" smtClean="0"/>
              <a:t> Union Street.</a:t>
            </a:r>
          </a:p>
          <a:p>
            <a:r>
              <a:rPr lang="en-US" dirty="0" smtClean="0"/>
              <a:t>B. The city should fund daycare.</a:t>
            </a:r>
          </a:p>
          <a:p>
            <a:r>
              <a:rPr lang="en-US" dirty="0" smtClean="0"/>
              <a:t>C. The city should build a dedicated tramline.</a:t>
            </a:r>
          </a:p>
          <a:p>
            <a:r>
              <a:rPr lang="en-US" dirty="0" smtClean="0"/>
              <a:t>Please state your views on one topic, and then we can continue.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0084" y="2492486"/>
            <a:ext cx="4577536" cy="646331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 think the city should </a:t>
            </a:r>
            <a:r>
              <a:rPr lang="en-US" dirty="0" err="1" smtClean="0"/>
              <a:t>pedestrianise</a:t>
            </a:r>
            <a:r>
              <a:rPr lang="en-US" dirty="0" smtClean="0"/>
              <a:t> Union Street.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573" y="3148257"/>
            <a:ext cx="4577536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Can you tell me why you think the city should </a:t>
            </a:r>
            <a:r>
              <a:rPr lang="en-US" dirty="0" err="1" smtClean="0"/>
              <a:t>pedestrianise</a:t>
            </a:r>
            <a:r>
              <a:rPr lang="en-US" dirty="0" smtClean="0"/>
              <a:t> Union Street?</a:t>
            </a:r>
          </a:p>
          <a:p>
            <a:r>
              <a:rPr lang="en-US" dirty="0" smtClean="0"/>
              <a:t>Please give each of your reasons as a simple, separate statement. We will respond after each one.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0084" y="4625585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city center will be quieter.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573" y="4994917"/>
            <a:ext cx="457753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OK, so you think the city </a:t>
            </a:r>
            <a:r>
              <a:rPr lang="en-US" dirty="0" err="1" smtClean="0"/>
              <a:t>centre</a:t>
            </a:r>
            <a:r>
              <a:rPr lang="en-US" dirty="0" smtClean="0"/>
              <a:t> will be quieter.</a:t>
            </a:r>
          </a:p>
          <a:p>
            <a:r>
              <a:rPr lang="en-US" dirty="0" smtClean="0"/>
              <a:t>Is there another reason why you think the city </a:t>
            </a:r>
            <a:r>
              <a:rPr lang="en-US" dirty="0" err="1" smtClean="0"/>
              <a:t>centre</a:t>
            </a:r>
            <a:r>
              <a:rPr lang="en-US" dirty="0" smtClean="0"/>
              <a:t> should </a:t>
            </a:r>
            <a:r>
              <a:rPr lang="en-US" dirty="0" err="1" smtClean="0"/>
              <a:t>pedestrianise</a:t>
            </a:r>
            <a:r>
              <a:rPr lang="en-US" dirty="0" smtClean="0"/>
              <a:t> Union Street? If not, just enter “I have no other reason.”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4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0555" y="388533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air will be cleaner.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555" y="1991005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More people will shop in the city </a:t>
            </a:r>
            <a:r>
              <a:rPr lang="en-US" dirty="0" err="1" smtClean="0"/>
              <a:t>centre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9649" y="771993"/>
            <a:ext cx="457753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 see. You think the air will be cleaner.</a:t>
            </a:r>
          </a:p>
          <a:p>
            <a:r>
              <a:rPr lang="en-US" dirty="0" smtClean="0"/>
              <a:t>Is there another reason why you think the city </a:t>
            </a:r>
            <a:r>
              <a:rPr lang="en-US" dirty="0" err="1" smtClean="0"/>
              <a:t>centre</a:t>
            </a:r>
            <a:r>
              <a:rPr lang="en-US" dirty="0" smtClean="0"/>
              <a:t> should </a:t>
            </a:r>
            <a:r>
              <a:rPr lang="en-US" dirty="0" err="1" smtClean="0"/>
              <a:t>pedestrianise</a:t>
            </a:r>
            <a:r>
              <a:rPr lang="en-US" dirty="0" smtClean="0"/>
              <a:t> Union Street? If not, just enter “I have no other reason.”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649" y="2364388"/>
            <a:ext cx="4577536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Thanks. So, you believe that more people will shop in the city </a:t>
            </a:r>
            <a:r>
              <a:rPr lang="en-US" dirty="0" err="1" smtClean="0"/>
              <a:t>centre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there another reason why you think the city </a:t>
            </a:r>
            <a:r>
              <a:rPr lang="en-US" dirty="0" err="1" smtClean="0"/>
              <a:t>centre</a:t>
            </a:r>
            <a:r>
              <a:rPr lang="en-US" dirty="0" smtClean="0"/>
              <a:t> should </a:t>
            </a:r>
            <a:r>
              <a:rPr lang="en-US" dirty="0" err="1" smtClean="0"/>
              <a:t>pedestrianise</a:t>
            </a:r>
            <a:r>
              <a:rPr lang="en-US" dirty="0" smtClean="0"/>
              <a:t> Union Street? If not, just enter “I have no other reason.”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40555" y="3841716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 have no other reason.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9649" y="4211048"/>
            <a:ext cx="4577536" cy="17543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We’d like to understand your opinion further.</a:t>
            </a:r>
          </a:p>
          <a:p>
            <a:r>
              <a:rPr lang="en-US" dirty="0" smtClean="0"/>
              <a:t>Do you think there are circumstances under which the city should not </a:t>
            </a:r>
            <a:r>
              <a:rPr lang="en-US" dirty="0" err="1" smtClean="0"/>
              <a:t>pedestrianise</a:t>
            </a:r>
            <a:r>
              <a:rPr lang="en-US" dirty="0" smtClean="0"/>
              <a:t> the city </a:t>
            </a:r>
            <a:r>
              <a:rPr lang="en-US" dirty="0" err="1" smtClean="0"/>
              <a:t>centre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can’t think of any circumstances, just enter “I have no other circumstances.”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0555" y="5893508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city is bankrupt.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0555" y="2336173"/>
            <a:ext cx="4577536" cy="646331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petition against the </a:t>
            </a:r>
            <a:r>
              <a:rPr lang="en-US" dirty="0" err="1" smtClean="0"/>
              <a:t>pedestrianisation</a:t>
            </a:r>
            <a:r>
              <a:rPr lang="en-US" dirty="0" smtClean="0"/>
              <a:t> gets a lot of signatures.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351" y="299409"/>
            <a:ext cx="4577536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So, you think that if the city is bankrupt, then then the city should not </a:t>
            </a:r>
            <a:r>
              <a:rPr lang="en-US" dirty="0" err="1" smtClean="0"/>
              <a:t>pedestrianise</a:t>
            </a:r>
            <a:r>
              <a:rPr lang="en-US" dirty="0" smtClean="0"/>
              <a:t> the city </a:t>
            </a:r>
            <a:r>
              <a:rPr lang="en-US" dirty="0" err="1" smtClean="0"/>
              <a:t>centre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Are there any other circumstances under which the city should not </a:t>
            </a:r>
            <a:r>
              <a:rPr lang="en-US" dirty="0" err="1" smtClean="0"/>
              <a:t>pedestrianise</a:t>
            </a:r>
            <a:r>
              <a:rPr lang="en-US" dirty="0" smtClean="0"/>
              <a:t> the city </a:t>
            </a:r>
            <a:r>
              <a:rPr lang="en-US" dirty="0" err="1" smtClean="0"/>
              <a:t>centre</a:t>
            </a:r>
            <a:r>
              <a:rPr lang="en-US" dirty="0" smtClean="0"/>
              <a:t>? If you can’t think of any circumstances, just enter “I have no other circumstances.”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9649" y="2999383"/>
            <a:ext cx="457753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That is clear. If a petition against the </a:t>
            </a:r>
            <a:r>
              <a:rPr lang="en-US" dirty="0" err="1" smtClean="0"/>
              <a:t>pedestrianisation</a:t>
            </a:r>
            <a:r>
              <a:rPr lang="en-US" dirty="0" smtClean="0"/>
              <a:t> gets a lot of signatures, then the city should not </a:t>
            </a:r>
            <a:r>
              <a:rPr lang="en-US" dirty="0" err="1" smtClean="0"/>
              <a:t>pedestrianise</a:t>
            </a:r>
            <a:r>
              <a:rPr lang="en-US" dirty="0" smtClean="0"/>
              <a:t> the city </a:t>
            </a:r>
            <a:r>
              <a:rPr lang="en-US" dirty="0" err="1" smtClean="0"/>
              <a:t>centre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you think there are circumstances under which the city should not </a:t>
            </a:r>
            <a:r>
              <a:rPr lang="en-US" dirty="0" err="1" smtClean="0"/>
              <a:t>pedestrianise</a:t>
            </a:r>
            <a:r>
              <a:rPr lang="en-US" dirty="0" smtClean="0"/>
              <a:t> the city </a:t>
            </a:r>
            <a:r>
              <a:rPr lang="en-US" dirty="0" err="1" smtClean="0"/>
              <a:t>centre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can’t think of any circumstances, just enter “I have no other circumstances.”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0555" y="5584706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 have no other circumstances.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7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0555" y="986451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city should raise a bond.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351" y="299409"/>
            <a:ext cx="457753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do you think the city ought to pay to </a:t>
            </a:r>
            <a:r>
              <a:rPr lang="en-US" dirty="0" err="1" smtClean="0"/>
              <a:t>pedestrianise</a:t>
            </a:r>
            <a:r>
              <a:rPr lang="en-US" dirty="0" smtClean="0"/>
              <a:t> the city </a:t>
            </a:r>
            <a:r>
              <a:rPr lang="en-US" dirty="0" err="1" smtClean="0"/>
              <a:t>centre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9649" y="2704023"/>
            <a:ext cx="4577536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Thanks. So, you think that the city may need to raise council tax.</a:t>
            </a:r>
          </a:p>
          <a:p>
            <a:r>
              <a:rPr lang="en-US" dirty="0" smtClean="0"/>
              <a:t>Are there any other negative consequences of taking this action?</a:t>
            </a:r>
          </a:p>
          <a:p>
            <a:r>
              <a:rPr lang="en-US" dirty="0" smtClean="0"/>
              <a:t>If you can’t think of any other negative consequences, just enter “I have no other consequences.”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0555" y="4735348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 have no other circumstances.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921" y="1382193"/>
            <a:ext cx="4577536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 think the city should raise a bond.</a:t>
            </a:r>
          </a:p>
          <a:p>
            <a:r>
              <a:rPr lang="en-US" dirty="0" smtClean="0"/>
              <a:t>Are there any negative consequences of taking this action?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0061" y="2305523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city may need to raise council tax.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2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0555" y="2053736"/>
            <a:ext cx="4577536" cy="369332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 disagree.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351" y="299409"/>
            <a:ext cx="4577536" cy="17543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Someone told us that if the city </a:t>
            </a:r>
            <a:r>
              <a:rPr lang="en-US" dirty="0" err="1" smtClean="0"/>
              <a:t>pedestrianised</a:t>
            </a:r>
            <a:r>
              <a:rPr lang="en-US" dirty="0" smtClean="0"/>
              <a:t> the city </a:t>
            </a:r>
            <a:r>
              <a:rPr lang="en-US" dirty="0" err="1" smtClean="0"/>
              <a:t>centre</a:t>
            </a:r>
            <a:r>
              <a:rPr lang="en-US" dirty="0" smtClean="0"/>
              <a:t>, then there would be too much traffic on other roads.</a:t>
            </a:r>
          </a:p>
          <a:p>
            <a:r>
              <a:rPr lang="en-US" dirty="0" smtClean="0"/>
              <a:t>Do you think this is a problem or not?</a:t>
            </a:r>
          </a:p>
          <a:p>
            <a:r>
              <a:rPr lang="en-US" dirty="0" smtClean="0"/>
              <a:t>If you think it is a problem, state “I agree.”; otherwise, state “I disagree.”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0559" y="2423068"/>
            <a:ext cx="457753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Thanks very much for your contribution to this consultation! It is important to us to hear your views so we can take them into consideration.</a:t>
            </a:r>
          </a:p>
          <a:p>
            <a:r>
              <a:rPr lang="en-US" dirty="0" smtClean="0"/>
              <a:t>Bye!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1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632</Words>
  <Application>Microsoft Macintosh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 Mockup: Consultation Chatbot for City Problem-solving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Liverpool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Wyner</dc:creator>
  <cp:lastModifiedBy>Adam Wyner</cp:lastModifiedBy>
  <cp:revision>9</cp:revision>
  <dcterms:created xsi:type="dcterms:W3CDTF">2017-02-21T15:27:36Z</dcterms:created>
  <dcterms:modified xsi:type="dcterms:W3CDTF">2017-02-21T16:27:43Z</dcterms:modified>
</cp:coreProperties>
</file>