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Для правки текста заголовка щелкните мышьюClick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>
                <a:solidFill>
                  <a:srgbClr val="8b8b8b"/>
                </a:solidFill>
                <a:latin typeface="Calibri"/>
              </a:rPr>
              <a:t>17.4.14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8E9A56-08BE-49EB-8509-63C357F3F989}" type="slidenum">
              <a:rPr lang="ru-RU" sz="1200">
                <a:solidFill>
                  <a:srgbClr val="8b8b8b"/>
                </a:solidFill>
                <a:latin typeface="Calibri"/>
              </a:rPr>
              <a:t>&lt;номер&gt;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Для правки структуры щелкните мышью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Второй уровень структуры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Третий уровень структуры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Четвёртый уровень структуры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Пятый уровень структуры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Шестой уровень структуры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Для правки текста заголовка щелкните мышьюClick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Седьмой уровень структурыClick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>
                <a:solidFill>
                  <a:srgbClr val="8b8b8b"/>
                </a:solidFill>
                <a:latin typeface="Calibri"/>
              </a:rPr>
              <a:t>17.4.14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DD362F-EECE-46B0-89A1-680FF3067049}" type="slidenum">
              <a:rPr lang="ru-RU" sz="1200">
                <a:solidFill>
                  <a:srgbClr val="8b8b8b"/>
                </a:solidFill>
                <a:latin typeface="Calibri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Project 416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Objective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create a magentoshopping system and help foreign seller (vendor) to sell products in domestic markets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Foreign seller can upload products inmagento, which are sync with Amazon ,ebay marketplace.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We, as eCommerce platform will take care of inventory management and delivery , and probably the payment handling with domestic e-payment or wire transfer.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Roles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Two user group: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One for Vendor : who sell products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With less function ofmagentosystem: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But we can add/remove from role resources at admin account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One foreCommercePlatform: it refer to us, who maintain the system as super admin, and also take care of Inventory and delivery</a:t>
            </a:r>
            <a:endParaRPr/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52920" y="3330360"/>
            <a:ext cx="4123800" cy="54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Core feature -1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Magentocan feed products toebay, amazon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 of product, order, inventory, feedback, from amazon andebaywill sync withmagento.Magentowork as central interface of all sell channels.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Magentocan sell the product independently ( should be default)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M2E pro can be an option for bothebayand amazon sync. But we also would like to have the some features ofboostmyshopextension ( next page), Not 100% sure if they are include in M2E pro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72200" y="889560"/>
            <a:ext cx="10515240" cy="5707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 1:When a new order is placed on amazon, it is automatically imported into Magento. A Magento order and customer account is created and we are able to full-fill this order as with any other order. we can also designate orders to a specific website.magento and ebay will decrease the inventory with one item by sync with cron. The same sync will be applied when it happen in magento and amazon as well.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 2. we can use magento to work as order management panel for ebay and amazon. For example: office pdf invoice issue and send. Delivery notification (When a shipment is created in Magento, the shipping confirmation and tracking numbers are sent to the market place and an email is also sent to the customer confirming shipment.)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Allowed categeries for configurables products 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Shoes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Clothing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Clothing Accessories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939240" y="375120"/>
            <a:ext cx="8847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u="sng">
                <a:solidFill>
                  <a:srgbClr val="0563c1"/>
                </a:solidFill>
                <a:latin typeface="Calibri"/>
              </a:rPr>
              <a:t>http://www.boostmyshop.com/english/amazon-for-magento.html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