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>
                <a:solidFill>
                  <a:srgbClr val="000000"/>
                </a:solidFill>
                <a:latin typeface="Calibri Light"/>
              </a:rPr>
              <a:t>Для правки текста заголовка щелкните мышьюModifiez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Седьмой уровень структурыModifiez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22.4.14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CDBB1DD-8F6B-47D0-8D4F-C7D6DD6BF25B}" type="slidenum">
              <a:rPr lang="ru-RU">
                <a:solidFill>
                  <a:srgbClr val="000000"/>
                </a:solidFill>
                <a:latin typeface="Calibri"/>
              </a:rPr>
              <a:t>&lt;номер&gt;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6000">
                <a:solidFill>
                  <a:srgbClr val="000000"/>
                </a:solidFill>
                <a:latin typeface="Calibri Light"/>
              </a:rPr>
              <a:t>Для правки текста заголовка щелкните мышьюModifiez le style du 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22.4.14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E1C58B-9F18-477E-B88A-E6A4B1051C3C}" type="slidenum">
              <a:rPr lang="ru-RU">
                <a:solidFill>
                  <a:srgbClr val="000000"/>
                </a:solidFill>
                <a:latin typeface="Calibri"/>
              </a:rPr>
              <a:t>&lt;номер&gt;</a:t>
            </a:fld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Седьмой уровень структуры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720360" y="3128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 Light"/>
              </a:rPr>
              <a:t>Part 2 tests – 21/04/2014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5" name="Imag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80080" y="886320"/>
            <a:ext cx="6924240" cy="4238280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174600" y="38160"/>
            <a:ext cx="21852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Vault pictures sharing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586280" y="1183320"/>
            <a:ext cx="6253200" cy="42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French word in English email !! =&gt; “his vault” instead</a:t>
            </a:r>
            <a:endParaRPr/>
          </a:p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And English word in French email !!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 flipH="1">
            <a:off x="5396400" y="1336320"/>
            <a:ext cx="2208240" cy="4298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79" name="CustomShape 4"/>
          <p:cNvSpPr/>
          <p:nvPr/>
        </p:nvSpPr>
        <p:spPr>
          <a:xfrm>
            <a:off x="5938200" y="3315240"/>
            <a:ext cx="6253200" cy="2007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ru-RU" sz="1600">
                <a:solidFill>
                  <a:srgbClr val="ff0000"/>
                </a:solidFill>
                <a:latin typeface="Calibri"/>
              </a:rPr>
              <a:t>Prio 1</a:t>
            </a:r>
            <a:r>
              <a:rPr lang="ru-RU" sz="1600">
                <a:solidFill>
                  <a:srgbClr val="ff0000"/>
                </a:solidFill>
                <a:latin typeface="Calibri"/>
              </a:rPr>
              <a:t>: BUG in Sharing settings: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If User A makes a LINKAVIE share with user B of photos 1,2,3,4 with download. (Share 1)</a:t>
            </a:r>
            <a:endParaRPr/>
          </a:p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Then User A makes a new LINKAVIE share with user B of photos 1,2,3,4, 5,6,7 without download. (Share 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Then: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100">
                <a:solidFill>
                  <a:srgbClr val="00b050"/>
                </a:solidFill>
                <a:latin typeface="Calibri"/>
              </a:rPr>
              <a:t>1/ Share 1 is no longer accessible : GOOD</a:t>
            </a:r>
            <a:endParaRPr/>
          </a:p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2/ Pictures 1,2,3,4 keep the settings of Share 1 (Download allowed) and only Pictures 5,6,7 have the correct sharing settings = No download allowed.</a:t>
            </a:r>
            <a:endParaRPr/>
          </a:p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=&gt; Because of Share 2, 1,2,3,4,5,6,7 should have all new settings = No download allowed.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0" name="Imag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68000"/>
            <a:ext cx="7661880" cy="3611880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7933680" y="1353600"/>
            <a:ext cx="4181760" cy="42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00b050"/>
                </a:solidFill>
                <a:latin typeface="Calibri"/>
              </a:rPr>
              <a:t>Put a comma behind “Hi,” but not behind “Thomas LUQUET”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2"/>
          <p:cNvSpPr/>
          <p:nvPr/>
        </p:nvSpPr>
        <p:spPr>
          <a:xfrm flipH="1">
            <a:off x="5553000" y="1589040"/>
            <a:ext cx="2208240" cy="4298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83" name="CustomShape 3"/>
          <p:cNvSpPr/>
          <p:nvPr/>
        </p:nvSpPr>
        <p:spPr>
          <a:xfrm>
            <a:off x="7233840" y="2059560"/>
            <a:ext cx="417672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00b050"/>
                </a:solidFill>
                <a:latin typeface="Calibri"/>
              </a:rPr>
              <a:t>Make a clean button. Stuff should be centered left/right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 flipH="1">
            <a:off x="5043960" y="2212560"/>
            <a:ext cx="2208240" cy="4298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pic>
        <p:nvPicPr>
          <p:cNvPr descr="" id="85" name="Imag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954400" y="3438720"/>
            <a:ext cx="4468320" cy="3489480"/>
          </a:xfrm>
          <a:prstGeom prst="rect">
            <a:avLst/>
          </a:prstGeom>
        </p:spPr>
      </p:pic>
      <p:sp>
        <p:nvSpPr>
          <p:cNvPr id="86" name="CustomShape 5"/>
          <p:cNvSpPr/>
          <p:nvPr/>
        </p:nvSpPr>
        <p:spPr>
          <a:xfrm flipH="1" flipV="1">
            <a:off x="4554000" y="2795400"/>
            <a:ext cx="2103120" cy="15948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87" name="CustomShape 6"/>
          <p:cNvSpPr/>
          <p:nvPr/>
        </p:nvSpPr>
        <p:spPr>
          <a:xfrm>
            <a:off x="6692400" y="2796120"/>
            <a:ext cx="4176720" cy="42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00b050"/>
                </a:solidFill>
                <a:latin typeface="Calibri"/>
              </a:rPr>
              <a:t>When click, should redirect directly to the Login page with message </a:t>
            </a:r>
            <a:endParaRPr/>
          </a:p>
          <a:p>
            <a:pPr>
              <a:lnSpc>
                <a:spcPct val="100000"/>
              </a:lnSpc>
            </a:pPr>
            <a:r>
              <a:rPr lang="ru-RU" sz="1100">
                <a:solidFill>
                  <a:srgbClr val="00b050"/>
                </a:solidFill>
                <a:latin typeface="Calibri"/>
              </a:rPr>
              <a:t>”</a:t>
            </a:r>
            <a:r>
              <a:rPr lang="ru-RU" sz="1100">
                <a:solidFill>
                  <a:srgbClr val="00b050"/>
                </a:solidFill>
                <a:latin typeface="Calibri"/>
              </a:rPr>
              <a:t>To access your shared content, please login”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6692400" y="4616280"/>
            <a:ext cx="417672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To access your shared content, please login</a:t>
            </a:r>
            <a:endParaRPr/>
          </a:p>
        </p:txBody>
      </p:sp>
      <p:sp>
        <p:nvSpPr>
          <p:cNvPr id="89" name="CustomShape 8"/>
          <p:cNvSpPr/>
          <p:nvPr/>
        </p:nvSpPr>
        <p:spPr>
          <a:xfrm flipH="1">
            <a:off x="7777080" y="3196800"/>
            <a:ext cx="682920" cy="14486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90" name="CustomShape 9"/>
          <p:cNvSpPr/>
          <p:nvPr/>
        </p:nvSpPr>
        <p:spPr>
          <a:xfrm>
            <a:off x="172440" y="38160"/>
            <a:ext cx="21135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Album pages sharing</a:t>
            </a:r>
            <a:endParaRPr/>
          </a:p>
        </p:txBody>
      </p:sp>
      <p:sp>
        <p:nvSpPr>
          <p:cNvPr id="91" name="CustomShape 10"/>
          <p:cNvSpPr/>
          <p:nvPr/>
        </p:nvSpPr>
        <p:spPr>
          <a:xfrm flipV="1">
            <a:off x="5825160" y="4746240"/>
            <a:ext cx="831960" cy="75708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92" name="CustomShape 11"/>
          <p:cNvSpPr/>
          <p:nvPr/>
        </p:nvSpPr>
        <p:spPr>
          <a:xfrm>
            <a:off x="3236400" y="5394240"/>
            <a:ext cx="2833920" cy="1399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ru-RU" sz="1600">
                <a:solidFill>
                  <a:srgbClr val="ff0000"/>
                </a:solidFill>
                <a:latin typeface="Calibri"/>
              </a:rPr>
              <a:t>Prio 1: </a:t>
            </a:r>
            <a:r>
              <a:rPr lang="ru-RU" sz="1600">
                <a:solidFill>
                  <a:srgbClr val="ff0000"/>
                </a:solidFill>
                <a:latin typeface="Calibri"/>
              </a:rPr>
              <a:t>W</a:t>
            </a:r>
            <a:r>
              <a:rPr lang="ru-RU" sz="1400">
                <a:solidFill>
                  <a:srgbClr val="ff0000"/>
                </a:solidFill>
                <a:latin typeface="Calibri"/>
              </a:rPr>
              <a:t>hen sharing is made with “French” as selected language, This message don’t appear at all. Should appear “Pour accéder à ce contenu, veuillez vous connecter”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93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3440" y="4343760"/>
            <a:ext cx="2925000" cy="2320920"/>
          </a:xfrm>
          <a:prstGeom prst="rect">
            <a:avLst/>
          </a:prstGeom>
        </p:spPr>
      </p:pic>
      <p:sp>
        <p:nvSpPr>
          <p:cNvPr id="94" name="CustomShape 12"/>
          <p:cNvSpPr/>
          <p:nvPr/>
        </p:nvSpPr>
        <p:spPr>
          <a:xfrm flipH="1">
            <a:off x="2560320" y="5539680"/>
            <a:ext cx="721080" cy="31032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Understanding Unify sharing: Vault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1800" y="144000"/>
            <a:ext cx="6800040" cy="562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3100">
                <a:solidFill>
                  <a:srgbClr val="000000"/>
                </a:solidFill>
                <a:latin typeface="Calibri Light"/>
              </a:rPr>
              <a:t>Share album page: </a:t>
            </a:r>
            <a:r>
              <a:rPr lang="ru-RU" sz="2400">
                <a:solidFill>
                  <a:srgbClr val="5b9bd5"/>
                </a:solidFill>
                <a:latin typeface="Calibri"/>
              </a:rPr>
              <a:t>within Facebook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871480" y="772920"/>
            <a:ext cx="2600280" cy="42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Text is not adapted for album page, is the same as for pictures.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8998560" y="211320"/>
            <a:ext cx="19627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ru-RU" sz="2800">
                <a:solidFill>
                  <a:srgbClr val="ff0000"/>
                </a:solidFill>
                <a:latin typeface="Calibri"/>
              </a:rPr>
              <a:t>TO BE DONE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7789320" y="4389480"/>
            <a:ext cx="4129200" cy="820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ru-RU" sz="1600">
                <a:solidFill>
                  <a:srgbClr val="ff0000"/>
                </a:solidFill>
                <a:latin typeface="Calibri"/>
              </a:rPr>
              <a:t>I want to share with you pages from my LINKAVIE album “</a:t>
            </a:r>
            <a:r>
              <a:rPr b="1" i="1" lang="ru-RU" sz="1600">
                <a:solidFill>
                  <a:srgbClr val="ff0000"/>
                </a:solidFill>
                <a:latin typeface="Calibri"/>
              </a:rPr>
              <a:t>album_name”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ff0000"/>
                </a:solidFill>
                <a:latin typeface="Calibri"/>
              </a:rPr>
              <a:t>Follow the link to access it</a:t>
            </a:r>
            <a:endParaRPr/>
          </a:p>
        </p:txBody>
      </p:sp>
      <p:pic>
        <p:nvPicPr>
          <p:cNvPr descr="" id="100" name="Imag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00600" y="988560"/>
            <a:ext cx="6156000" cy="5471280"/>
          </a:xfrm>
          <a:prstGeom prst="rect">
            <a:avLst/>
          </a:prstGeom>
        </p:spPr>
      </p:pic>
      <p:sp>
        <p:nvSpPr>
          <p:cNvPr id="101" name="CustomShape 5"/>
          <p:cNvSpPr/>
          <p:nvPr/>
        </p:nvSpPr>
        <p:spPr>
          <a:xfrm flipH="1">
            <a:off x="4783680" y="990360"/>
            <a:ext cx="4087440" cy="30308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2" name="CustomShape 6"/>
          <p:cNvSpPr/>
          <p:nvPr/>
        </p:nvSpPr>
        <p:spPr>
          <a:xfrm flipH="1">
            <a:off x="4851360" y="1143000"/>
            <a:ext cx="4172400" cy="475812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3" name="CustomShape 7"/>
          <p:cNvSpPr/>
          <p:nvPr/>
        </p:nvSpPr>
        <p:spPr>
          <a:xfrm flipH="1">
            <a:off x="5451840" y="3255120"/>
            <a:ext cx="2844360" cy="918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4" name="CustomShape 8"/>
          <p:cNvSpPr/>
          <p:nvPr/>
        </p:nvSpPr>
        <p:spPr>
          <a:xfrm>
            <a:off x="8297280" y="3080880"/>
            <a:ext cx="2600280" cy="927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ff0000"/>
                </a:solidFill>
                <a:latin typeface="Calibri"/>
              </a:rPr>
              <a:t>Album name is not a parameter here, should be</a:t>
            </a:r>
            <a:endParaRPr/>
          </a:p>
          <a:p>
            <a:pPr>
              <a:lnSpc>
                <a:spcPct val="100000"/>
              </a:lnSpc>
              <a:buFont typeface="Symbol"/>
              <a:buChar char="Þ"/>
            </a:pPr>
            <a:r>
              <a:rPr lang="ru-RU" sz="1100">
                <a:solidFill>
                  <a:srgbClr val="ff0000"/>
                </a:solidFill>
                <a:latin typeface="Calibri"/>
              </a:rPr>
              <a:t>Maybe an issue in the syntax of translation file</a:t>
            </a:r>
            <a:endParaRPr/>
          </a:p>
          <a:p>
            <a:pPr>
              <a:lnSpc>
                <a:spcPct val="100000"/>
              </a:lnSpc>
              <a:buFont typeface="Symbol"/>
              <a:buChar char="Þ"/>
            </a:pPr>
            <a:r>
              <a:rPr lang="ru-RU" sz="1100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100">
                <a:solidFill>
                  <a:srgbClr val="ff0000"/>
                </a:solidFill>
                <a:latin typeface="Calibri"/>
              </a:rPr>
              <a:t>Let me know which one it is.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