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A International" initials="PI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A5C7-BEF9-47A5-A9A6-7A4C338E5F2C}" type="datetimeFigureOut">
              <a:rPr lang="fr-FR" smtClean="0"/>
              <a:t>02/06/2014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C7B0-4001-4C16-BEB2-286E65812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82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A5C7-BEF9-47A5-A9A6-7A4C338E5F2C}" type="datetimeFigureOut">
              <a:rPr lang="fr-FR" smtClean="0"/>
              <a:t>02/06/2014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C7B0-4001-4C16-BEB2-286E65812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2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A5C7-BEF9-47A5-A9A6-7A4C338E5F2C}" type="datetimeFigureOut">
              <a:rPr lang="fr-FR" smtClean="0"/>
              <a:t>02/06/2014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C7B0-4001-4C16-BEB2-286E65812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89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A5C7-BEF9-47A5-A9A6-7A4C338E5F2C}" type="datetimeFigureOut">
              <a:rPr lang="fr-FR" smtClean="0"/>
              <a:t>02/06/2014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C7B0-4001-4C16-BEB2-286E65812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8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A5C7-BEF9-47A5-A9A6-7A4C338E5F2C}" type="datetimeFigureOut">
              <a:rPr lang="fr-FR" smtClean="0"/>
              <a:t>02/06/2014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C7B0-4001-4C16-BEB2-286E65812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82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A5C7-BEF9-47A5-A9A6-7A4C338E5F2C}" type="datetimeFigureOut">
              <a:rPr lang="fr-FR" smtClean="0"/>
              <a:t>02/06/2014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C7B0-4001-4C16-BEB2-286E65812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08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A5C7-BEF9-47A5-A9A6-7A4C338E5F2C}" type="datetimeFigureOut">
              <a:rPr lang="fr-FR" smtClean="0"/>
              <a:t>02/06/2014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C7B0-4001-4C16-BEB2-286E65812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27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A5C7-BEF9-47A5-A9A6-7A4C338E5F2C}" type="datetimeFigureOut">
              <a:rPr lang="fr-FR" smtClean="0"/>
              <a:t>02/06/2014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C7B0-4001-4C16-BEB2-286E65812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74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A5C7-BEF9-47A5-A9A6-7A4C338E5F2C}" type="datetimeFigureOut">
              <a:rPr lang="fr-FR" smtClean="0"/>
              <a:t>02/06/2014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C7B0-4001-4C16-BEB2-286E65812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64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A5C7-BEF9-47A5-A9A6-7A4C338E5F2C}" type="datetimeFigureOut">
              <a:rPr lang="fr-FR" smtClean="0"/>
              <a:t>02/06/2014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C7B0-4001-4C16-BEB2-286E65812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3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A5C7-BEF9-47A5-A9A6-7A4C338E5F2C}" type="datetimeFigureOut">
              <a:rPr lang="fr-FR" smtClean="0"/>
              <a:t>02/06/2014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C7B0-4001-4C16-BEB2-286E65812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68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0A5C7-BEF9-47A5-A9A6-7A4C338E5F2C}" type="datetimeFigureOut">
              <a:rPr lang="fr-FR" smtClean="0"/>
              <a:t>02/06/2014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6C7B0-4001-4C16-BEB2-286E65812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6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LINKAVIE App description</a:t>
            </a:r>
            <a:br>
              <a:rPr lang="fr-FR" dirty="0" smtClean="0"/>
            </a:br>
            <a:r>
              <a:rPr lang="fr-FR" dirty="0" smtClean="0"/>
              <a:t>for </a:t>
            </a:r>
            <a:r>
              <a:rPr lang="fr-FR" dirty="0" err="1" smtClean="0"/>
              <a:t>AppleStore</a:t>
            </a:r>
            <a:r>
              <a:rPr lang="fr-FR" dirty="0" smtClean="0"/>
              <a:t> and Google Play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435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237" y="0"/>
            <a:ext cx="1443414" cy="288008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891" y="1"/>
            <a:ext cx="1453627" cy="288008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85" y="0"/>
            <a:ext cx="1482816" cy="288008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3520" y="16139"/>
            <a:ext cx="1462798" cy="286394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52586" y="2976954"/>
            <a:ext cx="1183941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Description:</a:t>
            </a:r>
          </a:p>
          <a:p>
            <a:r>
              <a:rPr lang="fr-FR" sz="1200" dirty="0" smtClean="0"/>
              <a:t>LINKAVIE: Toutes les photos de votre événement, de tous vos invités, synchronisées en temps réel dans un espace commun !</a:t>
            </a:r>
          </a:p>
          <a:p>
            <a:endParaRPr lang="fr-FR" sz="1200" dirty="0" smtClean="0"/>
          </a:p>
          <a:p>
            <a:r>
              <a:rPr lang="fr-FR" sz="1200" dirty="0" smtClean="0"/>
              <a:t>LINKAVIE propose une manière simple de centraliser en temps réel toutes </a:t>
            </a:r>
            <a:r>
              <a:rPr lang="fr-FR" sz="1200" dirty="0"/>
              <a:t>les photos prises </a:t>
            </a:r>
            <a:r>
              <a:rPr lang="fr-FR" sz="1200" dirty="0" smtClean="0"/>
              <a:t>par les convives ou participants pendant l’événement. </a:t>
            </a:r>
          </a:p>
          <a:p>
            <a:r>
              <a:rPr lang="fr-FR" sz="1200" dirty="0" smtClean="0"/>
              <a:t>Faites de votre événement un moment interactif. </a:t>
            </a:r>
            <a:r>
              <a:rPr lang="fr-FR" sz="1200" dirty="0" smtClean="0">
                <a:solidFill>
                  <a:schemeClr val="accent1">
                    <a:lumMod val="75000"/>
                  </a:schemeClr>
                </a:solidFill>
              </a:rPr>
              <a:t>Plus…</a:t>
            </a:r>
            <a:r>
              <a:rPr lang="fr-FR" sz="1200" dirty="0" smtClean="0"/>
              <a:t> </a:t>
            </a:r>
          </a:p>
          <a:p>
            <a:endParaRPr lang="fr-FR" dirty="0" smtClean="0"/>
          </a:p>
          <a:p>
            <a:r>
              <a:rPr lang="fr-FR" sz="1050" dirty="0" smtClean="0"/>
              <a:t>Vous pouvez lancer le diaporama </a:t>
            </a:r>
            <a:r>
              <a:rPr lang="fr-FR" sz="1050" dirty="0"/>
              <a:t>des photos prises </a:t>
            </a:r>
            <a:r>
              <a:rPr lang="fr-FR" sz="1050" dirty="0" smtClean="0"/>
              <a:t>et le projeter sur grand écran pendant votre événement, avec les commentaires de chacun. Vous vivez la magie de découvrir en temps réel </a:t>
            </a:r>
            <a:r>
              <a:rPr lang="fr-FR" sz="1050" dirty="0"/>
              <a:t>les photos prises </a:t>
            </a:r>
            <a:r>
              <a:rPr lang="fr-FR" sz="1050" dirty="0" smtClean="0"/>
              <a:t>par les participants pendant votre événement. </a:t>
            </a:r>
          </a:p>
          <a:p>
            <a:r>
              <a:rPr lang="fr-FR" sz="1050" dirty="0" smtClean="0"/>
              <a:t>Et après l'événement, vous créez un album souvenir sur LINKAVIE et vous le partagez avec tous les participants… Vous </a:t>
            </a:r>
            <a:r>
              <a:rPr lang="fr-FR" sz="1050" dirty="0" smtClean="0"/>
              <a:t>ne perdez plus une photo, et chacun repart avec son album souvenir qu’il pourra conserver dans son espace personnel LINKAVIE.</a:t>
            </a:r>
          </a:p>
          <a:p>
            <a:endParaRPr lang="fr-FR" sz="1050" dirty="0" smtClean="0"/>
          </a:p>
          <a:p>
            <a:r>
              <a:rPr lang="fr-FR" sz="1050" dirty="0" smtClean="0"/>
              <a:t>Fonctionnalités: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 smtClean="0"/>
              <a:t>Ajout de commentaires ou de descriptions aux photos prises.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 smtClean="0"/>
              <a:t>Synchronisation des photos 3G/4G ou WIFI uniquement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/>
              <a:t>Pendant l’événement, chaque participant peut découvrir sur son </a:t>
            </a:r>
            <a:r>
              <a:rPr lang="fr-FR" sz="1000" dirty="0" smtClean="0">
                <a:solidFill>
                  <a:srgbClr val="FF0000"/>
                </a:solidFill>
              </a:rPr>
              <a:t>smartphone</a:t>
            </a:r>
            <a:r>
              <a:rPr lang="fr-FR" sz="1000" dirty="0" smtClean="0"/>
              <a:t> </a:t>
            </a:r>
            <a:r>
              <a:rPr lang="fr-FR" sz="1000" dirty="0"/>
              <a:t>les photos prises </a:t>
            </a:r>
            <a:r>
              <a:rPr lang="fr-FR" sz="1000" dirty="0" smtClean="0"/>
              <a:t>par les autres participants…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/>
              <a:t>Sécurité: Vous autorisez ou non la diffusion sur les réseaux sociaux </a:t>
            </a:r>
            <a:r>
              <a:rPr lang="fr-FR" sz="1000" dirty="0"/>
              <a:t>des photos prises </a:t>
            </a:r>
            <a:r>
              <a:rPr lang="fr-FR" sz="1000" dirty="0" smtClean="0"/>
              <a:t>par les participants!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/>
              <a:t>Vous conservez </a:t>
            </a:r>
            <a:r>
              <a:rPr lang="fr-FR" sz="1000" dirty="0"/>
              <a:t>les photos sur </a:t>
            </a:r>
            <a:r>
              <a:rPr lang="fr-FR" sz="1000" dirty="0" smtClean="0"/>
              <a:t>votre espace LINKAVIE, elles sont en sécurité.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/>
              <a:t>Vous enrichissez vos albums existants ou créez un album dédié à votre événement.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/>
              <a:t>Multiples options de partage, en toute sécurité et confidentialité</a:t>
            </a:r>
          </a:p>
          <a:p>
            <a:pPr marL="285750" indent="-285750">
              <a:buFontTx/>
              <a:buChar char="-"/>
            </a:pPr>
            <a:endParaRPr lang="fr-FR" sz="1000" dirty="0" smtClean="0"/>
          </a:p>
          <a:p>
            <a:r>
              <a:rPr lang="fr-FR" sz="1000" dirty="0" smtClean="0"/>
              <a:t>C’est aussi simple que ça ! Avec LINKAVIE, les participants ou invités prennent </a:t>
            </a:r>
            <a:r>
              <a:rPr lang="fr-FR" sz="1000" dirty="0"/>
              <a:t>des </a:t>
            </a:r>
            <a:r>
              <a:rPr lang="fr-FR" sz="1000" dirty="0" smtClean="0"/>
              <a:t>photos, </a:t>
            </a:r>
            <a:r>
              <a:rPr lang="fr-FR" sz="1000" dirty="0" smtClean="0"/>
              <a:t>elles sont envoyées instantanément dans votre espace événement dédié…</a:t>
            </a:r>
            <a:endParaRPr lang="fr-FR" sz="1400" dirty="0"/>
          </a:p>
        </p:txBody>
      </p:sp>
      <p:sp>
        <p:nvSpPr>
          <p:cNvPr id="2" name="Accolade fermante 1"/>
          <p:cNvSpPr/>
          <p:nvPr/>
        </p:nvSpPr>
        <p:spPr>
          <a:xfrm>
            <a:off x="8813800" y="194733"/>
            <a:ext cx="423333" cy="28532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9329986" y="1298200"/>
            <a:ext cx="2174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To </a:t>
            </a:r>
            <a:r>
              <a:rPr lang="fr-FR" dirty="0" err="1" smtClean="0">
                <a:solidFill>
                  <a:srgbClr val="FF0000"/>
                </a:solidFill>
              </a:rPr>
              <a:t>be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redefined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with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FR" dirty="0" err="1" smtClean="0">
                <a:solidFill>
                  <a:srgbClr val="FF0000"/>
                </a:solidFill>
              </a:rPr>
              <a:t>Latest</a:t>
            </a:r>
            <a:r>
              <a:rPr lang="fr-FR" dirty="0" smtClean="0">
                <a:solidFill>
                  <a:srgbClr val="FF0000"/>
                </a:solidFill>
              </a:rPr>
              <a:t> UX navigation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813800" y="2513021"/>
            <a:ext cx="356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For Google site, replace « smartphone » by « </a:t>
            </a:r>
            <a:r>
              <a:rPr lang="fr-FR" sz="1200" dirty="0" err="1" smtClean="0">
                <a:solidFill>
                  <a:srgbClr val="FF0000"/>
                </a:solidFill>
              </a:rPr>
              <a:t>iphone</a:t>
            </a:r>
            <a:r>
              <a:rPr lang="fr-FR" sz="1200" dirty="0" smtClean="0">
                <a:solidFill>
                  <a:srgbClr val="FF0000"/>
                </a:solidFill>
              </a:rPr>
              <a:t> »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4450080" y="2790020"/>
            <a:ext cx="5225143" cy="269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49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237" y="0"/>
            <a:ext cx="1443414" cy="288008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891" y="1"/>
            <a:ext cx="1453627" cy="288008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85" y="0"/>
            <a:ext cx="1482816" cy="288008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3520" y="16139"/>
            <a:ext cx="1462798" cy="286394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52586" y="2976954"/>
            <a:ext cx="11839414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Description :</a:t>
            </a:r>
          </a:p>
          <a:p>
            <a:r>
              <a:rPr lang="en-US" sz="1200" dirty="0"/>
              <a:t>LINKAVIE : </a:t>
            </a:r>
            <a:r>
              <a:rPr lang="en-US" sz="1200" dirty="0" smtClean="0"/>
              <a:t>Real-time synchronization on a shared space of all the participants’ event pictures!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LINKAVIE offers an easy way to centralize </a:t>
            </a:r>
            <a:r>
              <a:rPr lang="en-US" sz="1200" dirty="0" smtClean="0"/>
              <a:t>in </a:t>
            </a:r>
            <a:r>
              <a:rPr lang="en-US" sz="1200" dirty="0" smtClean="0"/>
              <a:t>real time </a:t>
            </a:r>
            <a:r>
              <a:rPr lang="en-US" sz="1200" dirty="0"/>
              <a:t>all the </a:t>
            </a:r>
            <a:r>
              <a:rPr lang="en-US" sz="1200" dirty="0" smtClean="0"/>
              <a:t>pictures </a:t>
            </a:r>
            <a:r>
              <a:rPr lang="en-US" sz="1200" dirty="0"/>
              <a:t>taken by the guests or participants during </a:t>
            </a:r>
            <a:r>
              <a:rPr lang="en-US" sz="1200" dirty="0" smtClean="0"/>
              <a:t>your event</a:t>
            </a:r>
            <a:r>
              <a:rPr lang="en-US" sz="1200" dirty="0"/>
              <a:t>.</a:t>
            </a:r>
          </a:p>
          <a:p>
            <a:r>
              <a:rPr lang="en-US" sz="1200" dirty="0"/>
              <a:t>Make your event an interactive </a:t>
            </a:r>
            <a:r>
              <a:rPr lang="en-US" sz="1200" dirty="0" smtClean="0"/>
              <a:t>moment.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More info</a:t>
            </a:r>
            <a:r>
              <a:rPr lang="en-US" sz="1200" dirty="0" smtClean="0"/>
              <a:t>...</a:t>
            </a:r>
            <a:endParaRPr lang="en-US" sz="1200" dirty="0"/>
          </a:p>
          <a:p>
            <a:endParaRPr lang="en-US" sz="1200" dirty="0"/>
          </a:p>
          <a:p>
            <a:r>
              <a:rPr lang="en-US" sz="1050" dirty="0"/>
              <a:t>You can run </a:t>
            </a:r>
            <a:r>
              <a:rPr lang="en-US" sz="1050" dirty="0" smtClean="0"/>
              <a:t>the </a:t>
            </a:r>
            <a:r>
              <a:rPr lang="en-US" sz="1050" dirty="0"/>
              <a:t>slideshow </a:t>
            </a:r>
            <a:r>
              <a:rPr lang="en-US" sz="1050" dirty="0" smtClean="0"/>
              <a:t>of the freshly taken event </a:t>
            </a:r>
            <a:r>
              <a:rPr lang="en-US" sz="1050" dirty="0"/>
              <a:t>pictures with everyone's comments and </a:t>
            </a:r>
            <a:r>
              <a:rPr lang="en-US" sz="1050" dirty="0" smtClean="0"/>
              <a:t>project it during the event onto a screen. You </a:t>
            </a:r>
            <a:r>
              <a:rPr lang="en-US" sz="1050" dirty="0"/>
              <a:t>experience the magic of discovering real-time </a:t>
            </a:r>
            <a:r>
              <a:rPr lang="en-US" sz="1050" dirty="0" smtClean="0"/>
              <a:t>pictures </a:t>
            </a:r>
            <a:r>
              <a:rPr lang="en-US" sz="1050" dirty="0"/>
              <a:t>taken by participants during your event.</a:t>
            </a:r>
          </a:p>
          <a:p>
            <a:r>
              <a:rPr lang="en-US" sz="1050" dirty="0"/>
              <a:t>And </a:t>
            </a:r>
            <a:r>
              <a:rPr lang="en-US" sz="1050" dirty="0" smtClean="0"/>
              <a:t>after </a:t>
            </a:r>
            <a:r>
              <a:rPr lang="en-US" sz="1050" dirty="0"/>
              <a:t>the event, you </a:t>
            </a:r>
            <a:r>
              <a:rPr lang="en-US" sz="1050" dirty="0" smtClean="0"/>
              <a:t>create </a:t>
            </a:r>
            <a:r>
              <a:rPr lang="en-US" sz="1050" dirty="0"/>
              <a:t>a </a:t>
            </a:r>
            <a:r>
              <a:rPr lang="en-US" sz="1050" dirty="0" smtClean="0"/>
              <a:t>LINKAVIE photo album </a:t>
            </a:r>
            <a:r>
              <a:rPr lang="en-US" sz="1050" dirty="0"/>
              <a:t>that </a:t>
            </a:r>
            <a:r>
              <a:rPr lang="en-US" sz="1050" dirty="0" smtClean="0"/>
              <a:t>can be shared </a:t>
            </a:r>
            <a:r>
              <a:rPr lang="en-US" sz="1050" dirty="0"/>
              <a:t>with all participants</a:t>
            </a:r>
            <a:r>
              <a:rPr lang="en-US" sz="1050" dirty="0" smtClean="0"/>
              <a:t>...No </a:t>
            </a:r>
            <a:r>
              <a:rPr lang="en-US" sz="1050" dirty="0" smtClean="0"/>
              <a:t>picture </a:t>
            </a:r>
            <a:r>
              <a:rPr lang="en-US" sz="1050" dirty="0" smtClean="0"/>
              <a:t>is</a:t>
            </a:r>
            <a:r>
              <a:rPr lang="en-US" sz="1050" dirty="0" smtClean="0"/>
              <a:t> </a:t>
            </a:r>
            <a:r>
              <a:rPr lang="en-US" sz="1050" dirty="0" smtClean="0"/>
              <a:t>lost, </a:t>
            </a:r>
            <a:r>
              <a:rPr lang="en-US" sz="1050" dirty="0"/>
              <a:t>and </a:t>
            </a:r>
            <a:r>
              <a:rPr lang="en-US" sz="1050" dirty="0" smtClean="0"/>
              <a:t>all participants leave with </a:t>
            </a:r>
            <a:r>
              <a:rPr lang="en-US" sz="1050" dirty="0"/>
              <a:t>a souvenir album </a:t>
            </a:r>
            <a:r>
              <a:rPr lang="en-US" sz="1050" dirty="0" smtClean="0"/>
              <a:t>they can keep </a:t>
            </a:r>
            <a:r>
              <a:rPr lang="en-US" sz="1050" dirty="0"/>
              <a:t>in </a:t>
            </a:r>
            <a:r>
              <a:rPr lang="en-US" sz="1050" dirty="0" smtClean="0"/>
              <a:t>their </a:t>
            </a:r>
            <a:r>
              <a:rPr lang="en-US" sz="1050" dirty="0" smtClean="0"/>
              <a:t>personal LINKAVIE space.</a:t>
            </a:r>
            <a:endParaRPr lang="en-US" sz="1050" dirty="0"/>
          </a:p>
          <a:p>
            <a:endParaRPr lang="en-US" sz="1050" dirty="0"/>
          </a:p>
          <a:p>
            <a:r>
              <a:rPr lang="en-US" sz="1050" u="sng" dirty="0"/>
              <a:t>features</a:t>
            </a:r>
            <a:r>
              <a:rPr lang="en-US" sz="1050" dirty="0"/>
              <a:t>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Adding comments or descriptions to </a:t>
            </a:r>
            <a:r>
              <a:rPr lang="en-US" sz="1050" dirty="0" smtClean="0"/>
              <a:t>pictures </a:t>
            </a:r>
            <a:r>
              <a:rPr lang="en-US" sz="1050" dirty="0"/>
              <a:t>taken.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Sync </a:t>
            </a:r>
            <a:r>
              <a:rPr lang="en-US" sz="1050" dirty="0" smtClean="0"/>
              <a:t>pictures </a:t>
            </a:r>
            <a:r>
              <a:rPr lang="en-US" sz="1050" dirty="0"/>
              <a:t>3G/4G or </a:t>
            </a:r>
            <a:r>
              <a:rPr lang="en-US" sz="1050" dirty="0" err="1"/>
              <a:t>WiFi</a:t>
            </a:r>
            <a:r>
              <a:rPr lang="en-US" sz="1050" dirty="0"/>
              <a:t>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During the event , each participant can </a:t>
            </a:r>
            <a:r>
              <a:rPr lang="en-US" sz="1050" dirty="0" smtClean="0"/>
              <a:t>view on </a:t>
            </a:r>
            <a:r>
              <a:rPr lang="en-US" sz="1050" dirty="0"/>
              <a:t>his </a:t>
            </a:r>
            <a:r>
              <a:rPr lang="en-US" sz="1050" dirty="0">
                <a:solidFill>
                  <a:srgbClr val="FF0000"/>
                </a:solidFill>
              </a:rPr>
              <a:t>smartphone</a:t>
            </a:r>
            <a:r>
              <a:rPr lang="en-US" sz="1050" dirty="0"/>
              <a:t> </a:t>
            </a:r>
            <a:r>
              <a:rPr lang="en-US" sz="1050" dirty="0" smtClean="0"/>
              <a:t>pictures </a:t>
            </a:r>
            <a:r>
              <a:rPr lang="en-US" sz="1050" dirty="0"/>
              <a:t>taken by other participants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Security: You </a:t>
            </a:r>
            <a:r>
              <a:rPr lang="en-US" sz="1050" dirty="0" smtClean="0"/>
              <a:t>define if you allow event pictures broadcasting on </a:t>
            </a:r>
            <a:r>
              <a:rPr lang="en-US" sz="1050" dirty="0"/>
              <a:t>social </a:t>
            </a:r>
            <a:r>
              <a:rPr lang="en-US" sz="1050" dirty="0" smtClean="0"/>
              <a:t>networks or not!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You </a:t>
            </a:r>
            <a:r>
              <a:rPr lang="en-US" sz="1050" dirty="0"/>
              <a:t>keep the </a:t>
            </a:r>
            <a:r>
              <a:rPr lang="en-US" sz="1050" dirty="0" smtClean="0"/>
              <a:t>pictures </a:t>
            </a:r>
            <a:r>
              <a:rPr lang="en-US" sz="1050" dirty="0"/>
              <a:t>on your LINKAVIE space, they are safe.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You enhance your existing albums or create a new album dedicated to your event.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Multiple sharing options, safely and </a:t>
            </a:r>
            <a:r>
              <a:rPr lang="en-US" sz="1050" dirty="0" smtClean="0"/>
              <a:t>with Privacy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It's as simple as that! With LINKAVIE , participants or guests take </a:t>
            </a:r>
            <a:r>
              <a:rPr lang="en-US" sz="1050" dirty="0" smtClean="0"/>
              <a:t>pictures and they </a:t>
            </a:r>
            <a:r>
              <a:rPr lang="en-US" sz="1050" dirty="0"/>
              <a:t>are </a:t>
            </a:r>
            <a:r>
              <a:rPr lang="en-US" sz="1050" dirty="0" smtClean="0"/>
              <a:t>instantly sent to </a:t>
            </a:r>
            <a:r>
              <a:rPr lang="en-US" sz="1050" dirty="0"/>
              <a:t>your </a:t>
            </a:r>
            <a:r>
              <a:rPr lang="en-US" sz="1050" dirty="0" smtClean="0"/>
              <a:t>dedicated event </a:t>
            </a:r>
            <a:r>
              <a:rPr lang="en-US" sz="1050" dirty="0" smtClean="0"/>
              <a:t>space...</a:t>
            </a:r>
            <a:endParaRPr lang="fr-FR" sz="1050" dirty="0"/>
          </a:p>
        </p:txBody>
      </p:sp>
      <p:sp>
        <p:nvSpPr>
          <p:cNvPr id="2" name="Accolade fermante 1"/>
          <p:cNvSpPr/>
          <p:nvPr/>
        </p:nvSpPr>
        <p:spPr>
          <a:xfrm>
            <a:off x="8813800" y="194733"/>
            <a:ext cx="423333" cy="28532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9329986" y="1298200"/>
            <a:ext cx="2174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To </a:t>
            </a:r>
            <a:r>
              <a:rPr lang="fr-FR" dirty="0" err="1" smtClean="0">
                <a:solidFill>
                  <a:srgbClr val="FF0000"/>
                </a:solidFill>
              </a:rPr>
              <a:t>be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redefined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with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FR" dirty="0" err="1" smtClean="0">
                <a:solidFill>
                  <a:srgbClr val="FF0000"/>
                </a:solidFill>
              </a:rPr>
              <a:t>Latest</a:t>
            </a:r>
            <a:r>
              <a:rPr lang="fr-FR" dirty="0" smtClean="0">
                <a:solidFill>
                  <a:srgbClr val="FF0000"/>
                </a:solidFill>
              </a:rPr>
              <a:t> UX navigation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535126" y="2173387"/>
            <a:ext cx="356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For Google site, replace « smartphone » by « </a:t>
            </a:r>
            <a:r>
              <a:rPr lang="fr-FR" sz="1200" dirty="0" err="1" smtClean="0">
                <a:solidFill>
                  <a:srgbClr val="FF0000"/>
                </a:solidFill>
              </a:rPr>
              <a:t>iphone</a:t>
            </a:r>
            <a:r>
              <a:rPr lang="fr-FR" sz="1200" dirty="0" smtClean="0">
                <a:solidFill>
                  <a:srgbClr val="FF0000"/>
                </a:solidFill>
              </a:rPr>
              <a:t> »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4171406" y="2450386"/>
            <a:ext cx="5225143" cy="269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5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534</Words>
  <Application>Microsoft Office PowerPoint</Application>
  <PresentationFormat>Grand écran</PresentationFormat>
  <Paragraphs>45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LINKAVIE App description for AppleStore and Google Play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LUQUET</dc:creator>
  <cp:lastModifiedBy>Thomas LUQUET</cp:lastModifiedBy>
  <cp:revision>19</cp:revision>
  <dcterms:created xsi:type="dcterms:W3CDTF">2014-05-31T18:13:55Z</dcterms:created>
  <dcterms:modified xsi:type="dcterms:W3CDTF">2014-06-02T21:34:46Z</dcterms:modified>
</cp:coreProperties>
</file>