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8" r:id="rId2"/>
    <p:sldMasterId id="2147483756" r:id="rId3"/>
  </p:sldMasterIdLst>
  <p:sldIdLst>
    <p:sldId id="257" r:id="rId4"/>
    <p:sldId id="271" r:id="rId5"/>
    <p:sldId id="256" r:id="rId6"/>
    <p:sldId id="264" r:id="rId7"/>
    <p:sldId id="263" r:id="rId8"/>
    <p:sldId id="265" r:id="rId9"/>
    <p:sldId id="258" r:id="rId10"/>
    <p:sldId id="266" r:id="rId11"/>
    <p:sldId id="260" r:id="rId12"/>
    <p:sldId id="261" r:id="rId13"/>
    <p:sldId id="259" r:id="rId14"/>
    <p:sldId id="270" r:id="rId15"/>
    <p:sldId id="262" r:id="rId16"/>
    <p:sldId id="269" r:id="rId17"/>
    <p:sldId id="268" r:id="rId18"/>
  </p:sldIdLst>
  <p:sldSz cx="9144000" cy="6858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183" autoAdjust="0"/>
  </p:normalViewPr>
  <p:slideViewPr>
    <p:cSldViewPr>
      <p:cViewPr varScale="1">
        <p:scale>
          <a:sx n="126" d="100"/>
          <a:sy n="126" d="100"/>
        </p:scale>
        <p:origin x="-104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e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eg"/><Relationship Id="rId3"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eg"/><Relationship Id="rId3"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eg"/><Relationship Id="rId3"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e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eg"/><Relationship Id="rId3"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Subline">
    <p:bg>
      <p:bgRef idx="1003">
        <a:schemeClr val="bg2"/>
      </p:bgRef>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68313" y="2857496"/>
            <a:ext cx="8207375" cy="543600"/>
          </a:xfrm>
        </p:spPr>
        <p:txBody>
          <a:bodyPr/>
          <a:lstStyle>
            <a:lvl1pPr algn="ctr">
              <a:defRPr sz="3200" baseline="0">
                <a:solidFill>
                  <a:schemeClr val="tx1"/>
                </a:solidFill>
              </a:defRPr>
            </a:lvl1pPr>
          </a:lstStyle>
          <a:p>
            <a:r>
              <a:rPr lang="en-US" noProof="0" dirty="0" smtClean="0"/>
              <a:t>Presentation Headline</a:t>
            </a:r>
            <a:endParaRPr lang="en-US" noProof="0" dirty="0"/>
          </a:p>
        </p:txBody>
      </p:sp>
      <p:sp>
        <p:nvSpPr>
          <p:cNvPr id="3" name="Untertitel 2"/>
          <p:cNvSpPr>
            <a:spLocks noGrp="1"/>
          </p:cNvSpPr>
          <p:nvPr>
            <p:ph type="subTitle" idx="1" hasCustomPrompt="1"/>
          </p:nvPr>
        </p:nvSpPr>
        <p:spPr>
          <a:xfrm>
            <a:off x="468313" y="3429000"/>
            <a:ext cx="8207375" cy="542932"/>
          </a:xfrm>
          <a:prstGeom prst="rect">
            <a:avLst/>
          </a:prstGeom>
        </p:spPr>
        <p:txBody>
          <a:bodyPr>
            <a:normAutofit/>
          </a:bodyPr>
          <a:lstStyle>
            <a:lvl1pPr marL="0" indent="0" algn="ctr">
              <a:buNone/>
              <a:defRPr sz="1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err="1" smtClean="0"/>
              <a:t>Subline</a:t>
            </a:r>
            <a:endParaRPr lang="en-US" noProof="0" dirty="0"/>
          </a:p>
        </p:txBody>
      </p:sp>
      <p:pic>
        <p:nvPicPr>
          <p:cNvPr id="8" name="Grafik 7" descr="04_PowerPoint_Elopak Stage+Wave.png"/>
          <p:cNvPicPr>
            <a:picLocks noChangeAspect="1"/>
          </p:cNvPicPr>
          <p:nvPr/>
        </p:nvPicPr>
        <p:blipFill>
          <a:blip r:embed="rId2" cstate="screen"/>
          <a:stretch>
            <a:fillRect/>
          </a:stretch>
        </p:blipFill>
        <p:spPr>
          <a:xfrm>
            <a:off x="0" y="5492496"/>
            <a:ext cx="9144000" cy="136550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hapter Title_Gray">
    <p:bg>
      <p:bgRef idx="1003">
        <a:schemeClr val="bg1"/>
      </p:bgRef>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929190" y="2714620"/>
            <a:ext cx="3746498" cy="571504"/>
          </a:xfrm>
        </p:spPr>
        <p:txBody>
          <a:bodyPr/>
          <a:lstStyle>
            <a:lvl1pPr algn="l">
              <a:defRPr sz="3200" baseline="0">
                <a:solidFill>
                  <a:schemeClr val="accent1"/>
                </a:solidFill>
              </a:defRPr>
            </a:lvl1pPr>
          </a:lstStyle>
          <a:p>
            <a:r>
              <a:rPr lang="en-US" noProof="0" smtClean="0"/>
              <a:t>Chapter Headline</a:t>
            </a:r>
            <a:endParaRPr lang="en-US" noProof="0"/>
          </a:p>
        </p:txBody>
      </p:sp>
      <p:sp>
        <p:nvSpPr>
          <p:cNvPr id="3" name="Untertitel 2"/>
          <p:cNvSpPr>
            <a:spLocks noGrp="1"/>
          </p:cNvSpPr>
          <p:nvPr>
            <p:ph type="subTitle" idx="1" hasCustomPrompt="1"/>
          </p:nvPr>
        </p:nvSpPr>
        <p:spPr>
          <a:xfrm>
            <a:off x="4929190" y="3314696"/>
            <a:ext cx="3746498" cy="542932"/>
          </a:xfrm>
          <a:prstGeom prst="rect">
            <a:avLst/>
          </a:prstGeom>
        </p:spPr>
        <p:txBody>
          <a:bodyPr lIns="72000" tIns="36000" rIns="72000" bIns="36000">
            <a:normAutofit/>
          </a:bodyPr>
          <a:lstStyle>
            <a:lvl1pPr marL="0" indent="0" algn="l">
              <a:buNone/>
              <a:defRPr sz="1600" b="0">
                <a:solidFill>
                  <a:srgbClr val="5E5E5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Chapter Subline</a:t>
            </a:r>
            <a:endParaRPr lang="en-US" noProof="0"/>
          </a:p>
        </p:txBody>
      </p:sp>
      <p:pic>
        <p:nvPicPr>
          <p:cNvPr id="6" name="Grafik 5" descr="04_PowerPoint_Elopak Stage+Wave.png"/>
          <p:cNvPicPr>
            <a:picLocks noChangeAspect="1"/>
          </p:cNvPicPr>
          <p:nvPr/>
        </p:nvPicPr>
        <p:blipFill>
          <a:blip r:embed="rId2" cstate="print"/>
          <a:stretch>
            <a:fillRect/>
          </a:stretch>
        </p:blipFill>
        <p:spPr>
          <a:xfrm>
            <a:off x="0" y="5492496"/>
            <a:ext cx="9144000" cy="136550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Chapter Title_Red">
    <p:bg>
      <p:bgRef idx="1003">
        <a:schemeClr val="bg2"/>
      </p:bgRef>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929190" y="2714620"/>
            <a:ext cx="3746498" cy="571504"/>
          </a:xfrm>
        </p:spPr>
        <p:txBody>
          <a:bodyPr/>
          <a:lstStyle>
            <a:lvl1pPr algn="l">
              <a:defRPr sz="3200" baseline="0">
                <a:solidFill>
                  <a:schemeClr val="tx1"/>
                </a:solidFill>
              </a:defRPr>
            </a:lvl1pPr>
          </a:lstStyle>
          <a:p>
            <a:r>
              <a:rPr lang="en-US" noProof="0" dirty="0" smtClean="0"/>
              <a:t>Chapter Headline</a:t>
            </a:r>
            <a:endParaRPr lang="en-US" noProof="0" dirty="0"/>
          </a:p>
        </p:txBody>
      </p:sp>
      <p:sp>
        <p:nvSpPr>
          <p:cNvPr id="3" name="Untertitel 2"/>
          <p:cNvSpPr>
            <a:spLocks noGrp="1"/>
          </p:cNvSpPr>
          <p:nvPr>
            <p:ph type="subTitle" idx="1" hasCustomPrompt="1"/>
          </p:nvPr>
        </p:nvSpPr>
        <p:spPr>
          <a:xfrm>
            <a:off x="4929190" y="3314696"/>
            <a:ext cx="3746498" cy="542932"/>
          </a:xfrm>
          <a:prstGeom prst="rect">
            <a:avLst/>
          </a:prstGeom>
        </p:spPr>
        <p:txBody>
          <a:bodyPr lIns="72000" tIns="36000" rIns="72000" bIns="36000">
            <a:normAutofit/>
          </a:bodyPr>
          <a:lstStyle>
            <a:lvl1pPr marL="0" indent="0" algn="l">
              <a:buNone/>
              <a:defRPr sz="1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Chapter Subline</a:t>
            </a:r>
            <a:endParaRPr lang="en-US" noProof="0"/>
          </a:p>
        </p:txBody>
      </p:sp>
      <p:pic>
        <p:nvPicPr>
          <p:cNvPr id="6" name="Grafik 5" descr="04_PowerPoint_Elopak Stage+Wave.png"/>
          <p:cNvPicPr>
            <a:picLocks noChangeAspect="1"/>
          </p:cNvPicPr>
          <p:nvPr/>
        </p:nvPicPr>
        <p:blipFill>
          <a:blip r:embed="rId2" cstate="print"/>
          <a:stretch>
            <a:fillRect/>
          </a:stretch>
        </p:blipFill>
        <p:spPr>
          <a:xfrm>
            <a:off x="0" y="5492496"/>
            <a:ext cx="9144000" cy="136550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hapter Title_Gray-1">
    <p:bg>
      <p:bgRef idx="1003">
        <a:schemeClr val="bg1"/>
      </p:bgRef>
    </p:bg>
    <p:spTree>
      <p:nvGrpSpPr>
        <p:cNvPr id="1" name=""/>
        <p:cNvGrpSpPr/>
        <p:nvPr/>
      </p:nvGrpSpPr>
      <p:grpSpPr>
        <a:xfrm>
          <a:off x="0" y="0"/>
          <a:ext cx="0" cy="0"/>
          <a:chOff x="0" y="0"/>
          <a:chExt cx="0" cy="0"/>
        </a:xfrm>
      </p:grpSpPr>
      <p:pic>
        <p:nvPicPr>
          <p:cNvPr id="7" name="Grafik 6" descr="Gray-1.jpg"/>
          <p:cNvPicPr>
            <a:picLocks noChangeAspect="1"/>
          </p:cNvPicPr>
          <p:nvPr/>
        </p:nvPicPr>
        <p:blipFill>
          <a:blip r:embed="rId2" cstate="print"/>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4929190" y="2714620"/>
            <a:ext cx="3746498" cy="571504"/>
          </a:xfrm>
        </p:spPr>
        <p:txBody>
          <a:bodyPr/>
          <a:lstStyle>
            <a:lvl1pPr algn="l">
              <a:defRPr sz="3200" baseline="0">
                <a:solidFill>
                  <a:schemeClr val="accent1"/>
                </a:solidFill>
              </a:defRPr>
            </a:lvl1pPr>
          </a:lstStyle>
          <a:p>
            <a:r>
              <a:rPr lang="en-US" noProof="0" smtClean="0"/>
              <a:t>Chapter Headline</a:t>
            </a:r>
            <a:endParaRPr lang="en-US" noProof="0"/>
          </a:p>
        </p:txBody>
      </p:sp>
      <p:sp>
        <p:nvSpPr>
          <p:cNvPr id="3" name="Untertitel 2"/>
          <p:cNvSpPr>
            <a:spLocks noGrp="1"/>
          </p:cNvSpPr>
          <p:nvPr>
            <p:ph type="subTitle" idx="1" hasCustomPrompt="1"/>
          </p:nvPr>
        </p:nvSpPr>
        <p:spPr>
          <a:xfrm>
            <a:off x="4929190" y="3314696"/>
            <a:ext cx="3746498" cy="542932"/>
          </a:xfrm>
          <a:prstGeom prst="rect">
            <a:avLst/>
          </a:prstGeom>
        </p:spPr>
        <p:txBody>
          <a:bodyPr lIns="72000" tIns="36000" rIns="72000" bIns="36000">
            <a:normAutofit/>
          </a:bodyPr>
          <a:lstStyle>
            <a:lvl1pPr marL="0" indent="0" algn="l">
              <a:buNone/>
              <a:defRPr sz="1600" b="0">
                <a:solidFill>
                  <a:srgbClr val="5E5E5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Chapter Subline</a:t>
            </a:r>
            <a:endParaRPr lang="en-US" noProof="0"/>
          </a:p>
        </p:txBody>
      </p:sp>
      <p:pic>
        <p:nvPicPr>
          <p:cNvPr id="6" name="Grafik 5" descr="04_PowerPoint_Elopak Stage+Wave.png"/>
          <p:cNvPicPr>
            <a:picLocks noChangeAspect="1"/>
          </p:cNvPicPr>
          <p:nvPr/>
        </p:nvPicPr>
        <p:blipFill>
          <a:blip r:embed="rId3" cstate="print"/>
          <a:stretch>
            <a:fillRect/>
          </a:stretch>
        </p:blipFill>
        <p:spPr>
          <a:xfrm>
            <a:off x="0" y="5492496"/>
            <a:ext cx="9144000" cy="136550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hapter Title_Yellow-2">
    <p:bg>
      <p:bgRef idx="1003">
        <a:schemeClr val="bg1"/>
      </p:bgRef>
    </p:bg>
    <p:spTree>
      <p:nvGrpSpPr>
        <p:cNvPr id="1" name=""/>
        <p:cNvGrpSpPr/>
        <p:nvPr/>
      </p:nvGrpSpPr>
      <p:grpSpPr>
        <a:xfrm>
          <a:off x="0" y="0"/>
          <a:ext cx="0" cy="0"/>
          <a:chOff x="0" y="0"/>
          <a:chExt cx="0" cy="0"/>
        </a:xfrm>
      </p:grpSpPr>
      <p:pic>
        <p:nvPicPr>
          <p:cNvPr id="7" name="Grafik 6" descr="Yellow-1.jpg"/>
          <p:cNvPicPr>
            <a:picLocks noChangeAspect="1"/>
          </p:cNvPicPr>
          <p:nvPr/>
        </p:nvPicPr>
        <p:blipFill>
          <a:blip r:embed="rId2" cstate="print"/>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4929190" y="2714620"/>
            <a:ext cx="3746498" cy="571504"/>
          </a:xfrm>
        </p:spPr>
        <p:txBody>
          <a:bodyPr/>
          <a:lstStyle>
            <a:lvl1pPr algn="l">
              <a:defRPr sz="3200" baseline="0">
                <a:solidFill>
                  <a:schemeClr val="accent1"/>
                </a:solidFill>
              </a:defRPr>
            </a:lvl1pPr>
          </a:lstStyle>
          <a:p>
            <a:r>
              <a:rPr lang="en-US" noProof="0" smtClean="0"/>
              <a:t>Chapter Headline</a:t>
            </a:r>
            <a:endParaRPr lang="en-US" noProof="0"/>
          </a:p>
        </p:txBody>
      </p:sp>
      <p:sp>
        <p:nvSpPr>
          <p:cNvPr id="3" name="Untertitel 2"/>
          <p:cNvSpPr>
            <a:spLocks noGrp="1"/>
          </p:cNvSpPr>
          <p:nvPr>
            <p:ph type="subTitle" idx="1" hasCustomPrompt="1"/>
          </p:nvPr>
        </p:nvSpPr>
        <p:spPr>
          <a:xfrm>
            <a:off x="4929190" y="3314696"/>
            <a:ext cx="3746498" cy="542932"/>
          </a:xfrm>
          <a:prstGeom prst="rect">
            <a:avLst/>
          </a:prstGeom>
        </p:spPr>
        <p:txBody>
          <a:bodyPr lIns="72000" tIns="36000" rIns="72000" bIns="36000">
            <a:normAutofit/>
          </a:bodyPr>
          <a:lstStyle>
            <a:lvl1pPr marL="0" indent="0" algn="l">
              <a:buNone/>
              <a:defRPr sz="1600" b="0">
                <a:solidFill>
                  <a:srgbClr val="5E5E5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Chapter Subline</a:t>
            </a:r>
            <a:endParaRPr lang="en-US" noProof="0"/>
          </a:p>
        </p:txBody>
      </p:sp>
      <p:pic>
        <p:nvPicPr>
          <p:cNvPr id="6" name="Grafik 5" descr="04_PowerPoint_Elopak Stage+Wave.png"/>
          <p:cNvPicPr>
            <a:picLocks noChangeAspect="1"/>
          </p:cNvPicPr>
          <p:nvPr/>
        </p:nvPicPr>
        <p:blipFill>
          <a:blip r:embed="rId3" cstate="print"/>
          <a:stretch>
            <a:fillRect/>
          </a:stretch>
        </p:blipFill>
        <p:spPr>
          <a:xfrm>
            <a:off x="0" y="5492496"/>
            <a:ext cx="9144000" cy="136550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Chapter Title_Blue">
    <p:bg>
      <p:bgRef idx="1003">
        <a:schemeClr val="bg2"/>
      </p:bgRef>
    </p:bg>
    <p:spTree>
      <p:nvGrpSpPr>
        <p:cNvPr id="1" name=""/>
        <p:cNvGrpSpPr/>
        <p:nvPr/>
      </p:nvGrpSpPr>
      <p:grpSpPr>
        <a:xfrm>
          <a:off x="0" y="0"/>
          <a:ext cx="0" cy="0"/>
          <a:chOff x="0" y="0"/>
          <a:chExt cx="0" cy="0"/>
        </a:xfrm>
      </p:grpSpPr>
      <p:pic>
        <p:nvPicPr>
          <p:cNvPr id="7" name="Grafik 6" descr="Blue-1.jpg"/>
          <p:cNvPicPr>
            <a:picLocks noChangeAspect="1"/>
          </p:cNvPicPr>
          <p:nvPr/>
        </p:nvPicPr>
        <p:blipFill>
          <a:blip r:embed="rId2" cstate="print"/>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4929190" y="2714620"/>
            <a:ext cx="3746498" cy="571504"/>
          </a:xfrm>
        </p:spPr>
        <p:txBody>
          <a:bodyPr/>
          <a:lstStyle>
            <a:lvl1pPr algn="l">
              <a:defRPr sz="3200" baseline="0">
                <a:solidFill>
                  <a:schemeClr val="tx1"/>
                </a:solidFill>
              </a:defRPr>
            </a:lvl1pPr>
          </a:lstStyle>
          <a:p>
            <a:r>
              <a:rPr lang="en-US" noProof="0" dirty="0" smtClean="0"/>
              <a:t>Chapter Headline</a:t>
            </a:r>
            <a:endParaRPr lang="en-US" noProof="0" dirty="0"/>
          </a:p>
        </p:txBody>
      </p:sp>
      <p:sp>
        <p:nvSpPr>
          <p:cNvPr id="3" name="Untertitel 2"/>
          <p:cNvSpPr>
            <a:spLocks noGrp="1"/>
          </p:cNvSpPr>
          <p:nvPr>
            <p:ph type="subTitle" idx="1" hasCustomPrompt="1"/>
          </p:nvPr>
        </p:nvSpPr>
        <p:spPr>
          <a:xfrm>
            <a:off x="4929190" y="3314696"/>
            <a:ext cx="3746498" cy="542932"/>
          </a:xfrm>
          <a:prstGeom prst="rect">
            <a:avLst/>
          </a:prstGeom>
        </p:spPr>
        <p:txBody>
          <a:bodyPr lIns="72000" tIns="36000" rIns="72000" bIns="36000">
            <a:normAutofit/>
          </a:bodyPr>
          <a:lstStyle>
            <a:lvl1pPr marL="0" indent="0" algn="l">
              <a:buNone/>
              <a:defRPr sz="1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Chapter Subline</a:t>
            </a:r>
            <a:endParaRPr lang="en-US" noProof="0"/>
          </a:p>
        </p:txBody>
      </p:sp>
      <p:pic>
        <p:nvPicPr>
          <p:cNvPr id="6" name="Grafik 5" descr="04_PowerPoint_Elopak Stage+Wave.png"/>
          <p:cNvPicPr>
            <a:picLocks noChangeAspect="1"/>
          </p:cNvPicPr>
          <p:nvPr/>
        </p:nvPicPr>
        <p:blipFill>
          <a:blip r:embed="rId3" cstate="print"/>
          <a:stretch>
            <a:fillRect/>
          </a:stretch>
        </p:blipFill>
        <p:spPr>
          <a:xfrm>
            <a:off x="0" y="5492496"/>
            <a:ext cx="9144000" cy="136550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hapter Title_Green">
    <p:bg>
      <p:bgRef idx="1003">
        <a:schemeClr val="bg2"/>
      </p:bgRef>
    </p:bg>
    <p:spTree>
      <p:nvGrpSpPr>
        <p:cNvPr id="1" name=""/>
        <p:cNvGrpSpPr/>
        <p:nvPr/>
      </p:nvGrpSpPr>
      <p:grpSpPr>
        <a:xfrm>
          <a:off x="0" y="0"/>
          <a:ext cx="0" cy="0"/>
          <a:chOff x="0" y="0"/>
          <a:chExt cx="0" cy="0"/>
        </a:xfrm>
      </p:grpSpPr>
      <p:pic>
        <p:nvPicPr>
          <p:cNvPr id="7" name="Grafik 6" descr="Green-1.jpg"/>
          <p:cNvPicPr>
            <a:picLocks noChangeAspect="1"/>
          </p:cNvPicPr>
          <p:nvPr/>
        </p:nvPicPr>
        <p:blipFill>
          <a:blip r:embed="rId2" cstate="print"/>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4929190" y="2714620"/>
            <a:ext cx="3746498" cy="571504"/>
          </a:xfrm>
        </p:spPr>
        <p:txBody>
          <a:bodyPr/>
          <a:lstStyle>
            <a:lvl1pPr algn="l">
              <a:defRPr sz="3200" baseline="0">
                <a:solidFill>
                  <a:schemeClr val="tx1"/>
                </a:solidFill>
              </a:defRPr>
            </a:lvl1pPr>
          </a:lstStyle>
          <a:p>
            <a:r>
              <a:rPr lang="en-US" noProof="0" dirty="0" smtClean="0"/>
              <a:t>Chapter Headline</a:t>
            </a:r>
            <a:endParaRPr lang="en-US" noProof="0" dirty="0"/>
          </a:p>
        </p:txBody>
      </p:sp>
      <p:sp>
        <p:nvSpPr>
          <p:cNvPr id="3" name="Untertitel 2"/>
          <p:cNvSpPr>
            <a:spLocks noGrp="1"/>
          </p:cNvSpPr>
          <p:nvPr>
            <p:ph type="subTitle" idx="1" hasCustomPrompt="1"/>
          </p:nvPr>
        </p:nvSpPr>
        <p:spPr>
          <a:xfrm>
            <a:off x="4929190" y="3314696"/>
            <a:ext cx="3746498" cy="542932"/>
          </a:xfrm>
          <a:prstGeom prst="rect">
            <a:avLst/>
          </a:prstGeom>
        </p:spPr>
        <p:txBody>
          <a:bodyPr lIns="72000" tIns="36000" rIns="72000" bIns="36000">
            <a:normAutofit/>
          </a:bodyPr>
          <a:lstStyle>
            <a:lvl1pPr marL="0" indent="0" algn="l">
              <a:buNone/>
              <a:defRPr sz="1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Chapter Subline</a:t>
            </a:r>
            <a:endParaRPr lang="en-US" noProof="0"/>
          </a:p>
        </p:txBody>
      </p:sp>
      <p:pic>
        <p:nvPicPr>
          <p:cNvPr id="6" name="Grafik 5" descr="04_PowerPoint_Elopak Stage+Wave.png"/>
          <p:cNvPicPr>
            <a:picLocks noChangeAspect="1"/>
          </p:cNvPicPr>
          <p:nvPr/>
        </p:nvPicPr>
        <p:blipFill>
          <a:blip r:embed="rId3" cstate="print"/>
          <a:stretch>
            <a:fillRect/>
          </a:stretch>
        </p:blipFill>
        <p:spPr>
          <a:xfrm>
            <a:off x="0" y="5492496"/>
            <a:ext cx="9144000" cy="136550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Chapter Title_Yellow-1">
    <p:bg>
      <p:bgRef idx="1003">
        <a:schemeClr val="bg2"/>
      </p:bgRef>
    </p:bg>
    <p:spTree>
      <p:nvGrpSpPr>
        <p:cNvPr id="1" name=""/>
        <p:cNvGrpSpPr/>
        <p:nvPr/>
      </p:nvGrpSpPr>
      <p:grpSpPr>
        <a:xfrm>
          <a:off x="0" y="0"/>
          <a:ext cx="0" cy="0"/>
          <a:chOff x="0" y="0"/>
          <a:chExt cx="0" cy="0"/>
        </a:xfrm>
      </p:grpSpPr>
      <p:pic>
        <p:nvPicPr>
          <p:cNvPr id="7" name="Grafik 6" descr="Yellow-2.jpg"/>
          <p:cNvPicPr>
            <a:picLocks noChangeAspect="1"/>
          </p:cNvPicPr>
          <p:nvPr/>
        </p:nvPicPr>
        <p:blipFill>
          <a:blip r:embed="rId2" cstate="print"/>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4929190" y="2714620"/>
            <a:ext cx="3746498" cy="571504"/>
          </a:xfrm>
        </p:spPr>
        <p:txBody>
          <a:bodyPr/>
          <a:lstStyle>
            <a:lvl1pPr algn="l">
              <a:defRPr sz="3200" baseline="0">
                <a:solidFill>
                  <a:schemeClr val="tx1"/>
                </a:solidFill>
              </a:defRPr>
            </a:lvl1pPr>
          </a:lstStyle>
          <a:p>
            <a:r>
              <a:rPr lang="en-US" noProof="0" dirty="0" smtClean="0"/>
              <a:t>Chapter Headline</a:t>
            </a:r>
            <a:endParaRPr lang="en-US" noProof="0" dirty="0"/>
          </a:p>
        </p:txBody>
      </p:sp>
      <p:sp>
        <p:nvSpPr>
          <p:cNvPr id="3" name="Untertitel 2"/>
          <p:cNvSpPr>
            <a:spLocks noGrp="1"/>
          </p:cNvSpPr>
          <p:nvPr>
            <p:ph type="subTitle" idx="1" hasCustomPrompt="1"/>
          </p:nvPr>
        </p:nvSpPr>
        <p:spPr>
          <a:xfrm>
            <a:off x="4929190" y="3314696"/>
            <a:ext cx="3746498" cy="542932"/>
          </a:xfrm>
          <a:prstGeom prst="rect">
            <a:avLst/>
          </a:prstGeom>
        </p:spPr>
        <p:txBody>
          <a:bodyPr lIns="72000" tIns="36000" rIns="72000" bIns="36000">
            <a:normAutofit/>
          </a:bodyPr>
          <a:lstStyle>
            <a:lvl1pPr marL="0" indent="0" algn="l">
              <a:buNone/>
              <a:defRPr sz="1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Chapter Subline</a:t>
            </a:r>
            <a:endParaRPr lang="en-US" noProof="0"/>
          </a:p>
        </p:txBody>
      </p:sp>
      <p:pic>
        <p:nvPicPr>
          <p:cNvPr id="6" name="Grafik 5" descr="04_PowerPoint_Elopak Stage+Wave.png"/>
          <p:cNvPicPr>
            <a:picLocks noChangeAspect="1"/>
          </p:cNvPicPr>
          <p:nvPr/>
        </p:nvPicPr>
        <p:blipFill>
          <a:blip r:embed="rId3" cstate="print"/>
          <a:stretch>
            <a:fillRect/>
          </a:stretch>
        </p:blipFill>
        <p:spPr>
          <a:xfrm>
            <a:off x="0" y="5492496"/>
            <a:ext cx="9144000" cy="136550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81C33BA-8D7B-44F3-A29B-0B573649884F}" type="datetimeFigureOut">
              <a:rPr lang="en-US" smtClean="0"/>
              <a:t>24/02/14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CA8B5F5-938D-4620-BA18-B28FAB96CB94}"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with Subline">
    <p:bg>
      <p:bgRef idx="1003">
        <a:schemeClr val="bg2"/>
      </p:bgRef>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68314" y="2857496"/>
            <a:ext cx="8207375" cy="543600"/>
          </a:xfrm>
        </p:spPr>
        <p:txBody>
          <a:bodyPr/>
          <a:lstStyle>
            <a:lvl1pPr algn="ctr">
              <a:defRPr sz="3200" baseline="0">
                <a:solidFill>
                  <a:schemeClr val="tx1"/>
                </a:solidFill>
              </a:defRPr>
            </a:lvl1pPr>
          </a:lstStyle>
          <a:p>
            <a:r>
              <a:rPr lang="en-US" noProof="0" dirty="0" smtClean="0"/>
              <a:t>Presentation Headline</a:t>
            </a:r>
            <a:endParaRPr lang="en-US" noProof="0" dirty="0"/>
          </a:p>
        </p:txBody>
      </p:sp>
      <p:sp>
        <p:nvSpPr>
          <p:cNvPr id="3" name="Untertitel 2"/>
          <p:cNvSpPr>
            <a:spLocks noGrp="1"/>
          </p:cNvSpPr>
          <p:nvPr>
            <p:ph type="subTitle" idx="1" hasCustomPrompt="1"/>
          </p:nvPr>
        </p:nvSpPr>
        <p:spPr>
          <a:xfrm>
            <a:off x="468314" y="3429003"/>
            <a:ext cx="8207375" cy="542932"/>
          </a:xfrm>
          <a:prstGeom prst="rect">
            <a:avLst/>
          </a:prstGeom>
        </p:spPr>
        <p:txBody>
          <a:bodyPr>
            <a:normAutofit/>
          </a:bodyPr>
          <a:lstStyle>
            <a:lvl1pPr marL="0" indent="0" algn="ctr">
              <a:buNone/>
              <a:defRPr sz="1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err="1" smtClean="0"/>
              <a:t>Subline</a:t>
            </a:r>
            <a:endParaRPr lang="en-US" noProof="0" dirty="0"/>
          </a:p>
        </p:txBody>
      </p:sp>
      <p:pic>
        <p:nvPicPr>
          <p:cNvPr id="8" name="Grafik 7" descr="04_PowerPoint_Elopak Stage+Wave.png"/>
          <p:cNvPicPr>
            <a:picLocks noChangeAspect="1"/>
          </p:cNvPicPr>
          <p:nvPr/>
        </p:nvPicPr>
        <p:blipFill>
          <a:blip r:embed="rId2" cstate="screen"/>
          <a:stretch>
            <a:fillRect/>
          </a:stretch>
        </p:blipFill>
        <p:spPr>
          <a:xfrm>
            <a:off x="0" y="5492496"/>
            <a:ext cx="9144000" cy="136550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Sli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68316" y="236537"/>
            <a:ext cx="7318397" cy="763571"/>
          </a:xfrm>
        </p:spPr>
        <p:txBody>
          <a:bodyPr/>
          <a:lstStyle>
            <a:lvl1pPr>
              <a:defRPr>
                <a:solidFill>
                  <a:srgbClr val="5E5E5D"/>
                </a:solidFill>
              </a:defRPr>
            </a:lvl1pPr>
          </a:lstStyle>
          <a:p>
            <a:r>
              <a:rPr lang="en-US" noProof="0" dirty="0" smtClean="0"/>
              <a:t>Enter Title here</a:t>
            </a:r>
            <a:endParaRPr lang="en-US" noProof="0" dirty="0"/>
          </a:p>
        </p:txBody>
      </p:sp>
      <p:sp>
        <p:nvSpPr>
          <p:cNvPr id="3" name="Inhaltsplatzhalter 2"/>
          <p:cNvSpPr>
            <a:spLocks noGrp="1"/>
          </p:cNvSpPr>
          <p:nvPr>
            <p:ph idx="1" hasCustomPrompt="1"/>
          </p:nvPr>
        </p:nvSpPr>
        <p:spPr>
          <a:xfrm>
            <a:off x="468312" y="1412877"/>
            <a:ext cx="8207376" cy="4032251"/>
          </a:xfrm>
          <a:prstGeom prst="rect">
            <a:avLst/>
          </a:prstGeom>
        </p:spPr>
        <p:txBody>
          <a:bodyPr/>
          <a:lstStyle>
            <a:lvl1pPr>
              <a:defRPr/>
            </a:lvl1pPr>
            <a:lvl2pPr>
              <a:defRPr>
                <a:solidFill>
                  <a:srgbClr val="5E5E5D"/>
                </a:solidFill>
              </a:defRPr>
            </a:lvl2pPr>
            <a:lvl3pPr>
              <a:defRPr>
                <a:solidFill>
                  <a:srgbClr val="5E5E5D"/>
                </a:solidFill>
              </a:defRPr>
            </a:lvl3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6" name="Foliennummernplatzhalter 5"/>
          <p:cNvSpPr>
            <a:spLocks noGrp="1"/>
          </p:cNvSpPr>
          <p:nvPr>
            <p:ph type="sldNum" sz="quarter" idx="10"/>
          </p:nvPr>
        </p:nvSpPr>
        <p:spPr>
          <a:xfrm>
            <a:off x="8387886" y="301625"/>
            <a:ext cx="327518" cy="126979"/>
          </a:xfrm>
        </p:spPr>
        <p:txBody>
          <a:bodyPr/>
          <a:lstStyle/>
          <a:p>
            <a:fld id="{24C4CE96-4A53-48B8-ADC7-1B078D92D546}" type="slidenum">
              <a:rPr lang="en-GB" smtClean="0">
                <a:solidFill>
                  <a:prstClr val="black">
                    <a:tint val="75000"/>
                  </a:prstClr>
                </a:solidFill>
              </a:rPr>
              <a:pPr/>
              <a:t>‹#›</a:t>
            </a:fld>
            <a:endParaRPr lang="en-GB"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xt Sli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68312" y="236538"/>
            <a:ext cx="7318397" cy="763570"/>
          </a:xfrm>
        </p:spPr>
        <p:txBody>
          <a:bodyPr/>
          <a:lstStyle>
            <a:lvl1pPr>
              <a:defRPr>
                <a:solidFill>
                  <a:srgbClr val="5E5E5D"/>
                </a:solidFill>
              </a:defRPr>
            </a:lvl1pPr>
          </a:lstStyle>
          <a:p>
            <a:r>
              <a:rPr lang="en-US" noProof="0" dirty="0" smtClean="0"/>
              <a:t>Enter Title here</a:t>
            </a:r>
            <a:endParaRPr lang="en-US" noProof="0" dirty="0"/>
          </a:p>
        </p:txBody>
      </p:sp>
      <p:sp>
        <p:nvSpPr>
          <p:cNvPr id="3" name="Inhaltsplatzhalter 2"/>
          <p:cNvSpPr>
            <a:spLocks noGrp="1"/>
          </p:cNvSpPr>
          <p:nvPr>
            <p:ph idx="1" hasCustomPrompt="1"/>
          </p:nvPr>
        </p:nvSpPr>
        <p:spPr>
          <a:xfrm>
            <a:off x="468312" y="1412876"/>
            <a:ext cx="8207376" cy="4032250"/>
          </a:xfrm>
          <a:prstGeom prst="rect">
            <a:avLst/>
          </a:prstGeom>
        </p:spPr>
        <p:txBody>
          <a:bodyPr/>
          <a:lstStyle>
            <a:lvl1pPr>
              <a:defRPr/>
            </a:lvl1pPr>
            <a:lvl2pPr>
              <a:defRPr>
                <a:solidFill>
                  <a:srgbClr val="5E5E5D"/>
                </a:solidFill>
              </a:defRPr>
            </a:lvl2pPr>
            <a:lvl3pPr>
              <a:defRPr>
                <a:solidFill>
                  <a:srgbClr val="5E5E5D"/>
                </a:solidFill>
              </a:defRPr>
            </a:lvl3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6" name="Foliennummernplatzhalter 5"/>
          <p:cNvSpPr>
            <a:spLocks noGrp="1"/>
          </p:cNvSpPr>
          <p:nvPr>
            <p:ph type="sldNum" sz="quarter" idx="10"/>
          </p:nvPr>
        </p:nvSpPr>
        <p:spPr>
          <a:xfrm>
            <a:off x="8387886" y="301625"/>
            <a:ext cx="327518" cy="126979"/>
          </a:xfrm>
        </p:spPr>
        <p:txBody>
          <a:bodyPr/>
          <a:lstStyle/>
          <a:p>
            <a:fld id="{3CA8B5F5-938D-4620-BA18-B28FAB96CB94}"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Tex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68311" y="236537"/>
            <a:ext cx="7329600" cy="763571"/>
          </a:xfrm>
        </p:spPr>
        <p:txBody>
          <a:bodyPr/>
          <a:lstStyle>
            <a:lvl1pPr>
              <a:defRPr>
                <a:solidFill>
                  <a:srgbClr val="5E5E5D"/>
                </a:solidFill>
              </a:defRPr>
            </a:lvl1pPr>
          </a:lstStyle>
          <a:p>
            <a:r>
              <a:rPr lang="en-US" noProof="0" dirty="0" smtClean="0"/>
              <a:t>Enter Title here</a:t>
            </a:r>
            <a:endParaRPr lang="en-US" noProof="0" dirty="0"/>
          </a:p>
        </p:txBody>
      </p:sp>
      <p:sp>
        <p:nvSpPr>
          <p:cNvPr id="3" name="Inhaltsplatzhalter 2"/>
          <p:cNvSpPr>
            <a:spLocks noGrp="1"/>
          </p:cNvSpPr>
          <p:nvPr>
            <p:ph sz="half" idx="1" hasCustomPrompt="1"/>
          </p:nvPr>
        </p:nvSpPr>
        <p:spPr>
          <a:xfrm>
            <a:off x="468311" y="1412877"/>
            <a:ext cx="4032000" cy="4032251"/>
          </a:xfrm>
          <a:prstGeom prst="rect">
            <a:avLst/>
          </a:prstGeom>
        </p:spPr>
        <p:txBody>
          <a:bodyPr/>
          <a:lstStyle>
            <a:lvl1pPr>
              <a:defRPr sz="1600"/>
            </a:lvl1pPr>
            <a:lvl2pPr>
              <a:defRPr sz="1400">
                <a:solidFill>
                  <a:srgbClr val="5E5E5D"/>
                </a:solidFill>
              </a:defRPr>
            </a:lvl2pPr>
            <a:lvl3pPr>
              <a:defRPr sz="1400">
                <a:solidFill>
                  <a:srgbClr val="5E5E5D"/>
                </a:solidFill>
              </a:defRPr>
            </a:lvl3pPr>
            <a:lvl4pPr>
              <a:defRPr sz="1800"/>
            </a:lvl4pPr>
            <a:lvl5pPr>
              <a:defRPr sz="1800"/>
            </a:lvl5pPr>
            <a:lvl6pPr>
              <a:defRPr sz="1800"/>
            </a:lvl6pPr>
            <a:lvl7pPr>
              <a:defRPr sz="1800"/>
            </a:lvl7pPr>
            <a:lvl8pPr>
              <a:defRPr sz="1800"/>
            </a:lvl8pPr>
            <a:lvl9pPr>
              <a:defRPr sz="1800"/>
            </a:lvl9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4" name="Inhaltsplatzhalter 3"/>
          <p:cNvSpPr>
            <a:spLocks noGrp="1"/>
          </p:cNvSpPr>
          <p:nvPr>
            <p:ph sz="half" idx="2" hasCustomPrompt="1"/>
          </p:nvPr>
        </p:nvSpPr>
        <p:spPr>
          <a:xfrm>
            <a:off x="4643688" y="1412877"/>
            <a:ext cx="4032000" cy="4032251"/>
          </a:xfrm>
          <a:prstGeom prst="rect">
            <a:avLst/>
          </a:prstGeom>
        </p:spPr>
        <p:txBody>
          <a:bodyPr/>
          <a:lstStyle>
            <a:lvl1pPr>
              <a:defRPr sz="1600"/>
            </a:lvl1pPr>
            <a:lvl2pPr>
              <a:defRPr sz="1400">
                <a:solidFill>
                  <a:srgbClr val="5E5E5D"/>
                </a:solidFill>
              </a:defRPr>
            </a:lvl2pPr>
            <a:lvl3pPr>
              <a:defRPr sz="1400">
                <a:solidFill>
                  <a:srgbClr val="5E5E5D"/>
                </a:solidFill>
              </a:defRPr>
            </a:lvl3pPr>
            <a:lvl4pPr>
              <a:defRPr sz="1800"/>
            </a:lvl4pPr>
            <a:lvl5pPr>
              <a:defRPr sz="1800"/>
            </a:lvl5pPr>
            <a:lvl6pPr>
              <a:defRPr sz="1800"/>
            </a:lvl6pPr>
            <a:lvl7pPr>
              <a:defRPr sz="1800"/>
            </a:lvl7pPr>
            <a:lvl8pPr>
              <a:defRPr sz="1800"/>
            </a:lvl8pPr>
            <a:lvl9pPr>
              <a:defRPr sz="1800"/>
            </a:lvl9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7" name="Foliennummernplatzhalter 6"/>
          <p:cNvSpPr>
            <a:spLocks noGrp="1"/>
          </p:cNvSpPr>
          <p:nvPr>
            <p:ph type="sldNum" sz="quarter" idx="10"/>
          </p:nvPr>
        </p:nvSpPr>
        <p:spPr>
          <a:xfrm>
            <a:off x="8387886" y="301625"/>
            <a:ext cx="327518" cy="126979"/>
          </a:xfrm>
        </p:spPr>
        <p:txBody>
          <a:bodyPr/>
          <a:lstStyle/>
          <a:p>
            <a:fld id="{24C4CE96-4A53-48B8-ADC7-1B078D92D546}"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ext Slide with Picture on Le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68311" y="236537"/>
            <a:ext cx="7329600" cy="763571"/>
          </a:xfrm>
        </p:spPr>
        <p:txBody>
          <a:bodyPr/>
          <a:lstStyle>
            <a:lvl1pPr>
              <a:defRPr>
                <a:solidFill>
                  <a:srgbClr val="5E5E5D"/>
                </a:solidFill>
              </a:defRPr>
            </a:lvl1pPr>
          </a:lstStyle>
          <a:p>
            <a:r>
              <a:rPr lang="en-US" noProof="0" dirty="0" smtClean="0"/>
              <a:t>Enter Title here</a:t>
            </a:r>
            <a:endParaRPr lang="en-US" noProof="0" dirty="0"/>
          </a:p>
        </p:txBody>
      </p:sp>
      <p:sp>
        <p:nvSpPr>
          <p:cNvPr id="3" name="Inhaltsplatzhalter 2"/>
          <p:cNvSpPr>
            <a:spLocks noGrp="1"/>
          </p:cNvSpPr>
          <p:nvPr>
            <p:ph sz="half" idx="1" hasCustomPrompt="1"/>
          </p:nvPr>
        </p:nvSpPr>
        <p:spPr>
          <a:xfrm>
            <a:off x="3428991" y="1412877"/>
            <a:ext cx="5246697" cy="4032251"/>
          </a:xfrm>
          <a:prstGeom prst="rect">
            <a:avLst/>
          </a:prstGeom>
        </p:spPr>
        <p:txBody>
          <a:bodyPr/>
          <a:lstStyle>
            <a:lvl1pPr>
              <a:defRPr sz="1600"/>
            </a:lvl1pPr>
            <a:lvl2pPr>
              <a:defRPr sz="1400">
                <a:solidFill>
                  <a:srgbClr val="5E5E5D"/>
                </a:solidFill>
              </a:defRPr>
            </a:lvl2pPr>
            <a:lvl3pPr>
              <a:defRPr sz="1400">
                <a:solidFill>
                  <a:srgbClr val="5E5E5D"/>
                </a:solidFill>
              </a:defRPr>
            </a:lvl3pPr>
            <a:lvl4pPr>
              <a:defRPr sz="1800"/>
            </a:lvl4pPr>
            <a:lvl5pPr>
              <a:defRPr sz="1800"/>
            </a:lvl5pPr>
            <a:lvl6pPr>
              <a:defRPr sz="1800"/>
            </a:lvl6pPr>
            <a:lvl7pPr>
              <a:defRPr sz="1800"/>
            </a:lvl7pPr>
            <a:lvl8pPr>
              <a:defRPr sz="1800"/>
            </a:lvl8pPr>
            <a:lvl9pPr>
              <a:defRPr sz="1800"/>
            </a:lvl9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4" name="Inhaltsplatzhalter 3"/>
          <p:cNvSpPr>
            <a:spLocks noGrp="1"/>
          </p:cNvSpPr>
          <p:nvPr>
            <p:ph sz="half" idx="2" hasCustomPrompt="1"/>
          </p:nvPr>
        </p:nvSpPr>
        <p:spPr>
          <a:xfrm>
            <a:off x="468313" y="1412877"/>
            <a:ext cx="2736000" cy="4032251"/>
          </a:xfrm>
          <a:prstGeom prst="rect">
            <a:avLst/>
          </a:prstGeom>
        </p:spPr>
        <p:txBody>
          <a:bodyPr/>
          <a:lstStyle>
            <a:lvl1pPr>
              <a:defRPr sz="1600"/>
            </a:lvl1pPr>
            <a:lvl2pPr>
              <a:defRPr sz="1400">
                <a:solidFill>
                  <a:srgbClr val="5E5E5D"/>
                </a:solidFill>
              </a:defRPr>
            </a:lvl2pPr>
            <a:lvl3pPr>
              <a:defRPr sz="1400">
                <a:solidFill>
                  <a:srgbClr val="5E5E5D"/>
                </a:solidFill>
              </a:defRPr>
            </a:lvl3pPr>
            <a:lvl4pPr>
              <a:defRPr sz="1800"/>
            </a:lvl4pPr>
            <a:lvl5pPr>
              <a:defRPr sz="1800"/>
            </a:lvl5pPr>
            <a:lvl6pPr>
              <a:defRPr sz="1800"/>
            </a:lvl6pPr>
            <a:lvl7pPr>
              <a:defRPr sz="1800"/>
            </a:lvl7pPr>
            <a:lvl8pPr>
              <a:defRPr sz="1800"/>
            </a:lvl8pPr>
            <a:lvl9pPr>
              <a:defRPr sz="1800"/>
            </a:lvl9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7" name="Foliennummernplatzhalter 6"/>
          <p:cNvSpPr>
            <a:spLocks noGrp="1"/>
          </p:cNvSpPr>
          <p:nvPr>
            <p:ph type="sldNum" sz="quarter" idx="10"/>
          </p:nvPr>
        </p:nvSpPr>
        <p:spPr>
          <a:xfrm>
            <a:off x="8387886" y="301625"/>
            <a:ext cx="327518" cy="126979"/>
          </a:xfrm>
        </p:spPr>
        <p:txBody>
          <a:bodyPr/>
          <a:lstStyle/>
          <a:p>
            <a:fld id="{24C4CE96-4A53-48B8-ADC7-1B078D92D546}"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ext Slide with Picture on Righ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68311" y="236537"/>
            <a:ext cx="7329600" cy="763571"/>
          </a:xfrm>
        </p:spPr>
        <p:txBody>
          <a:bodyPr/>
          <a:lstStyle>
            <a:lvl1pPr>
              <a:defRPr>
                <a:solidFill>
                  <a:srgbClr val="5E5E5D"/>
                </a:solidFill>
              </a:defRPr>
            </a:lvl1pPr>
          </a:lstStyle>
          <a:p>
            <a:r>
              <a:rPr lang="en-US" noProof="0" dirty="0" smtClean="0"/>
              <a:t>Enter Title here</a:t>
            </a:r>
            <a:endParaRPr lang="en-US" noProof="0" dirty="0"/>
          </a:p>
        </p:txBody>
      </p:sp>
      <p:sp>
        <p:nvSpPr>
          <p:cNvPr id="3" name="Inhaltsplatzhalter 2"/>
          <p:cNvSpPr>
            <a:spLocks noGrp="1"/>
          </p:cNvSpPr>
          <p:nvPr>
            <p:ph sz="half" idx="1" hasCustomPrompt="1"/>
          </p:nvPr>
        </p:nvSpPr>
        <p:spPr>
          <a:xfrm>
            <a:off x="468310" y="1412877"/>
            <a:ext cx="5246697" cy="4032251"/>
          </a:xfrm>
          <a:prstGeom prst="rect">
            <a:avLst/>
          </a:prstGeom>
        </p:spPr>
        <p:txBody>
          <a:bodyPr/>
          <a:lstStyle>
            <a:lvl1pPr>
              <a:defRPr sz="1600"/>
            </a:lvl1pPr>
            <a:lvl2pPr>
              <a:defRPr sz="1400">
                <a:solidFill>
                  <a:srgbClr val="5E5E5D"/>
                </a:solidFill>
              </a:defRPr>
            </a:lvl2pPr>
            <a:lvl3pPr>
              <a:defRPr sz="1400">
                <a:solidFill>
                  <a:srgbClr val="5E5E5D"/>
                </a:solidFill>
              </a:defRPr>
            </a:lvl3pPr>
            <a:lvl4pPr>
              <a:defRPr sz="1800"/>
            </a:lvl4pPr>
            <a:lvl5pPr>
              <a:defRPr sz="1800"/>
            </a:lvl5pPr>
            <a:lvl6pPr>
              <a:defRPr sz="1800"/>
            </a:lvl6pPr>
            <a:lvl7pPr>
              <a:defRPr sz="1800"/>
            </a:lvl7pPr>
            <a:lvl8pPr>
              <a:defRPr sz="1800"/>
            </a:lvl8pPr>
            <a:lvl9pPr>
              <a:defRPr sz="1800"/>
            </a:lvl9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4" name="Inhaltsplatzhalter 3"/>
          <p:cNvSpPr>
            <a:spLocks noGrp="1"/>
          </p:cNvSpPr>
          <p:nvPr>
            <p:ph sz="half" idx="2" hasCustomPrompt="1"/>
          </p:nvPr>
        </p:nvSpPr>
        <p:spPr>
          <a:xfrm>
            <a:off x="5929322" y="1412877"/>
            <a:ext cx="2736000" cy="4032251"/>
          </a:xfrm>
          <a:prstGeom prst="rect">
            <a:avLst/>
          </a:prstGeom>
        </p:spPr>
        <p:txBody>
          <a:bodyPr/>
          <a:lstStyle>
            <a:lvl1pPr>
              <a:defRPr sz="1600"/>
            </a:lvl1pPr>
            <a:lvl2pPr>
              <a:defRPr sz="1400">
                <a:solidFill>
                  <a:srgbClr val="5E5E5D"/>
                </a:solidFill>
              </a:defRPr>
            </a:lvl2pPr>
            <a:lvl3pPr>
              <a:defRPr sz="1400">
                <a:solidFill>
                  <a:srgbClr val="5E5E5D"/>
                </a:solidFill>
              </a:defRPr>
            </a:lvl3pPr>
            <a:lvl4pPr>
              <a:defRPr sz="1800"/>
            </a:lvl4pPr>
            <a:lvl5pPr>
              <a:defRPr sz="1800"/>
            </a:lvl5pPr>
            <a:lvl6pPr>
              <a:defRPr sz="1800"/>
            </a:lvl6pPr>
            <a:lvl7pPr>
              <a:defRPr sz="1800"/>
            </a:lvl7pPr>
            <a:lvl8pPr>
              <a:defRPr sz="1800"/>
            </a:lvl8pPr>
            <a:lvl9pPr>
              <a:defRPr sz="1800"/>
            </a:lvl9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7" name="Foliennummernplatzhalter 6"/>
          <p:cNvSpPr>
            <a:spLocks noGrp="1"/>
          </p:cNvSpPr>
          <p:nvPr>
            <p:ph type="sldNum" sz="quarter" idx="10"/>
          </p:nvPr>
        </p:nvSpPr>
        <p:spPr>
          <a:xfrm>
            <a:off x="8387886" y="301625"/>
            <a:ext cx="327518" cy="126979"/>
          </a:xfrm>
        </p:spPr>
        <p:txBody>
          <a:bodyPr/>
          <a:lstStyle/>
          <a:p>
            <a:fld id="{24C4CE96-4A53-48B8-ADC7-1B078D92D546}"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Slide with two Images">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4" y="3714797"/>
            <a:ext cx="8207375" cy="1730375"/>
          </a:xfrm>
          <a:prstGeom prst="rect">
            <a:avLst/>
          </a:prstGeom>
        </p:spPr>
        <p:txBody>
          <a:bodyPr/>
          <a:lstStyle>
            <a:lvl1pPr>
              <a:defRPr/>
            </a:lvl1pPr>
            <a:lvl2pPr>
              <a:defRPr>
                <a:solidFill>
                  <a:srgbClr val="5E5E5D"/>
                </a:solidFill>
              </a:defRPr>
            </a:lvl2pPr>
            <a:lvl3pPr>
              <a:defRPr>
                <a:solidFill>
                  <a:srgbClr val="5E5E5D"/>
                </a:solidFill>
              </a:defRPr>
            </a:lvl3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13" name="Inhaltsplatzhalter 12"/>
          <p:cNvSpPr>
            <a:spLocks noGrp="1"/>
          </p:cNvSpPr>
          <p:nvPr>
            <p:ph sz="quarter" idx="15" hasCustomPrompt="1"/>
          </p:nvPr>
        </p:nvSpPr>
        <p:spPr>
          <a:xfrm>
            <a:off x="468312" y="1412911"/>
            <a:ext cx="4032249" cy="2159001"/>
          </a:xfrm>
        </p:spPr>
        <p:txBody>
          <a:bodyPr/>
          <a:lstStyle>
            <a:lvl1pPr>
              <a:defRPr baseline="0"/>
            </a:lvl1pPr>
          </a:lstStyle>
          <a:p>
            <a:pPr lvl="0"/>
            <a:r>
              <a:rPr lang="en-US" noProof="0" dirty="0" smtClean="0"/>
              <a:t>Click to Add Image or Diagram</a:t>
            </a:r>
          </a:p>
        </p:txBody>
      </p:sp>
      <p:sp>
        <p:nvSpPr>
          <p:cNvPr id="14" name="Inhaltsplatzhalter 12"/>
          <p:cNvSpPr>
            <a:spLocks noGrp="1"/>
          </p:cNvSpPr>
          <p:nvPr>
            <p:ph sz="quarter" idx="16" hasCustomPrompt="1"/>
          </p:nvPr>
        </p:nvSpPr>
        <p:spPr>
          <a:xfrm>
            <a:off x="4643453" y="1414131"/>
            <a:ext cx="4032249" cy="2159001"/>
          </a:xfrm>
        </p:spPr>
        <p:txBody>
          <a:bodyPr/>
          <a:lstStyle/>
          <a:p>
            <a:pPr lvl="0"/>
            <a:r>
              <a:rPr lang="en-US" noProof="0" dirty="0" smtClean="0"/>
              <a:t>Click to Add Image or Diagram</a:t>
            </a:r>
          </a:p>
        </p:txBody>
      </p:sp>
      <p:sp>
        <p:nvSpPr>
          <p:cNvPr id="16" name="Titel 1"/>
          <p:cNvSpPr>
            <a:spLocks noGrp="1"/>
          </p:cNvSpPr>
          <p:nvPr>
            <p:ph type="title" hasCustomPrompt="1"/>
          </p:nvPr>
        </p:nvSpPr>
        <p:spPr>
          <a:xfrm>
            <a:off x="468311" y="236537"/>
            <a:ext cx="7329600" cy="763571"/>
          </a:xfrm>
        </p:spPr>
        <p:txBody>
          <a:bodyPr/>
          <a:lstStyle>
            <a:lvl1pPr>
              <a:defRPr>
                <a:solidFill>
                  <a:srgbClr val="5E5E5D"/>
                </a:solidFill>
              </a:defRPr>
            </a:lvl1pPr>
          </a:lstStyle>
          <a:p>
            <a:r>
              <a:rPr lang="en-US" noProof="0" dirty="0" smtClean="0"/>
              <a:t>Enter Title here</a:t>
            </a:r>
            <a:endParaRPr lang="en-US" noProof="0" dirty="0"/>
          </a:p>
        </p:txBody>
      </p:sp>
      <p:sp>
        <p:nvSpPr>
          <p:cNvPr id="9" name="Foliennummernplatzhalter 8"/>
          <p:cNvSpPr>
            <a:spLocks noGrp="1"/>
          </p:cNvSpPr>
          <p:nvPr>
            <p:ph type="sldNum" sz="quarter" idx="18"/>
          </p:nvPr>
        </p:nvSpPr>
        <p:spPr>
          <a:xfrm>
            <a:off x="8387886" y="301625"/>
            <a:ext cx="327518" cy="126979"/>
          </a:xfrm>
        </p:spPr>
        <p:txBody>
          <a:bodyPr/>
          <a:lstStyle/>
          <a:p>
            <a:fld id="{24C4CE96-4A53-48B8-ADC7-1B078D92D546}"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Slide with three Images and one Tex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4" y="3573472"/>
            <a:ext cx="8207375" cy="1871663"/>
          </a:xfrm>
          <a:prstGeom prst="rect">
            <a:avLst/>
          </a:prstGeom>
        </p:spPr>
        <p:txBody>
          <a:bodyPr/>
          <a:lstStyle>
            <a:lvl1pPr>
              <a:defRPr/>
            </a:lvl1pPr>
            <a:lvl2pPr>
              <a:defRPr>
                <a:solidFill>
                  <a:srgbClr val="5E5E5D"/>
                </a:solidFill>
              </a:defRPr>
            </a:lvl2pPr>
            <a:lvl3pPr>
              <a:defRPr>
                <a:solidFill>
                  <a:srgbClr val="5E5E5D"/>
                </a:solidFill>
              </a:defRPr>
            </a:lvl3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16" name="Titel 1"/>
          <p:cNvSpPr>
            <a:spLocks noGrp="1"/>
          </p:cNvSpPr>
          <p:nvPr>
            <p:ph type="title" hasCustomPrompt="1"/>
          </p:nvPr>
        </p:nvSpPr>
        <p:spPr>
          <a:xfrm>
            <a:off x="468311" y="236537"/>
            <a:ext cx="7329600" cy="763571"/>
          </a:xfrm>
        </p:spPr>
        <p:txBody>
          <a:bodyPr/>
          <a:lstStyle>
            <a:lvl1pPr>
              <a:defRPr>
                <a:solidFill>
                  <a:srgbClr val="5E5E5D"/>
                </a:solidFill>
              </a:defRPr>
            </a:lvl1pPr>
          </a:lstStyle>
          <a:p>
            <a:r>
              <a:rPr lang="en-US" noProof="0" dirty="0" smtClean="0"/>
              <a:t>Enter Title here</a:t>
            </a:r>
            <a:endParaRPr lang="en-US" noProof="0" dirty="0"/>
          </a:p>
        </p:txBody>
      </p:sp>
      <p:sp>
        <p:nvSpPr>
          <p:cNvPr id="9" name="Foliennummernplatzhalter 8"/>
          <p:cNvSpPr>
            <a:spLocks noGrp="1"/>
          </p:cNvSpPr>
          <p:nvPr>
            <p:ph type="sldNum" sz="quarter" idx="18"/>
          </p:nvPr>
        </p:nvSpPr>
        <p:spPr>
          <a:xfrm>
            <a:off x="8387886" y="301625"/>
            <a:ext cx="327518" cy="126979"/>
          </a:xfrm>
        </p:spPr>
        <p:txBody>
          <a:bodyPr/>
          <a:lstStyle/>
          <a:p>
            <a:fld id="{24C4CE96-4A53-48B8-ADC7-1B078D92D546}" type="slidenum">
              <a:rPr lang="en-GB" smtClean="0">
                <a:solidFill>
                  <a:prstClr val="black">
                    <a:tint val="75000"/>
                  </a:prstClr>
                </a:solidFill>
              </a:rPr>
              <a:pPr/>
              <a:t>‹#›</a:t>
            </a:fld>
            <a:endParaRPr lang="en-GB">
              <a:solidFill>
                <a:prstClr val="black">
                  <a:tint val="75000"/>
                </a:prstClr>
              </a:solidFill>
            </a:endParaRPr>
          </a:p>
        </p:txBody>
      </p:sp>
      <p:sp>
        <p:nvSpPr>
          <p:cNvPr id="8" name="Inhaltsplatzhalter 12"/>
          <p:cNvSpPr>
            <a:spLocks noGrp="1"/>
          </p:cNvSpPr>
          <p:nvPr>
            <p:ph sz="quarter" idx="15" hasCustomPrompt="1"/>
          </p:nvPr>
        </p:nvSpPr>
        <p:spPr>
          <a:xfrm>
            <a:off x="468312" y="1412875"/>
            <a:ext cx="2592000" cy="1944000"/>
          </a:xfrm>
        </p:spPr>
        <p:txBody>
          <a:bodyPr/>
          <a:lstStyle/>
          <a:p>
            <a:pPr lvl="0"/>
            <a:r>
              <a:rPr lang="en-US" noProof="0" dirty="0" smtClean="0"/>
              <a:t>Click to Add Image or Diagram</a:t>
            </a:r>
          </a:p>
        </p:txBody>
      </p:sp>
      <p:sp>
        <p:nvSpPr>
          <p:cNvPr id="10" name="Inhaltsplatzhalter 12"/>
          <p:cNvSpPr>
            <a:spLocks noGrp="1"/>
          </p:cNvSpPr>
          <p:nvPr>
            <p:ph sz="quarter" idx="16" hasCustomPrompt="1"/>
          </p:nvPr>
        </p:nvSpPr>
        <p:spPr>
          <a:xfrm>
            <a:off x="3270255" y="1414123"/>
            <a:ext cx="2592000" cy="1944000"/>
          </a:xfrm>
        </p:spPr>
        <p:txBody>
          <a:bodyPr/>
          <a:lstStyle/>
          <a:p>
            <a:pPr lvl="0"/>
            <a:r>
              <a:rPr lang="en-US" noProof="0" dirty="0" smtClean="0"/>
              <a:t>Click to Add Image or Diagram</a:t>
            </a:r>
          </a:p>
        </p:txBody>
      </p:sp>
      <p:sp>
        <p:nvSpPr>
          <p:cNvPr id="11" name="Inhaltsplatzhalter 12"/>
          <p:cNvSpPr>
            <a:spLocks noGrp="1"/>
          </p:cNvSpPr>
          <p:nvPr>
            <p:ph sz="quarter" idx="17" hasCustomPrompt="1"/>
          </p:nvPr>
        </p:nvSpPr>
        <p:spPr>
          <a:xfrm>
            <a:off x="6072199" y="1414123"/>
            <a:ext cx="2592000" cy="1944000"/>
          </a:xfrm>
        </p:spPr>
        <p:txBody>
          <a:bodyPr/>
          <a:lstStyle/>
          <a:p>
            <a:pPr lvl="0"/>
            <a:r>
              <a:rPr lang="en-US" noProof="0" dirty="0" smtClean="0"/>
              <a:t>Click to Add Image or Diagram</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Slide with three Images and Three Texts">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3" y="3571877"/>
            <a:ext cx="2592000" cy="1873251"/>
          </a:xfrm>
          <a:prstGeom prst="rect">
            <a:avLst/>
          </a:prstGeom>
        </p:spPr>
        <p:txBody>
          <a:bodyPr/>
          <a:lstStyle>
            <a:lvl1pPr>
              <a:defRPr/>
            </a:lvl1pPr>
            <a:lvl2pPr>
              <a:defRPr>
                <a:solidFill>
                  <a:srgbClr val="5E5E5D"/>
                </a:solidFill>
              </a:defRPr>
            </a:lvl2pPr>
            <a:lvl3pPr>
              <a:defRPr>
                <a:solidFill>
                  <a:srgbClr val="5E5E5D"/>
                </a:solidFill>
              </a:defRPr>
            </a:lvl3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13" name="Inhaltsplatzhalter 12"/>
          <p:cNvSpPr>
            <a:spLocks noGrp="1"/>
          </p:cNvSpPr>
          <p:nvPr>
            <p:ph sz="quarter" idx="15" hasCustomPrompt="1"/>
          </p:nvPr>
        </p:nvSpPr>
        <p:spPr>
          <a:xfrm>
            <a:off x="468312" y="1412875"/>
            <a:ext cx="2592000" cy="1944000"/>
          </a:xfrm>
        </p:spPr>
        <p:txBody>
          <a:bodyPr/>
          <a:lstStyle/>
          <a:p>
            <a:pPr lvl="0"/>
            <a:r>
              <a:rPr lang="en-US" noProof="0" dirty="0" smtClean="0"/>
              <a:t>Click to Add Image or Diagram</a:t>
            </a:r>
          </a:p>
        </p:txBody>
      </p:sp>
      <p:sp>
        <p:nvSpPr>
          <p:cNvPr id="14" name="Inhaltsplatzhalter 12"/>
          <p:cNvSpPr>
            <a:spLocks noGrp="1"/>
          </p:cNvSpPr>
          <p:nvPr>
            <p:ph sz="quarter" idx="16" hasCustomPrompt="1"/>
          </p:nvPr>
        </p:nvSpPr>
        <p:spPr>
          <a:xfrm>
            <a:off x="3270255" y="1414123"/>
            <a:ext cx="2592000" cy="1944000"/>
          </a:xfrm>
        </p:spPr>
        <p:txBody>
          <a:bodyPr/>
          <a:lstStyle/>
          <a:p>
            <a:pPr lvl="0"/>
            <a:r>
              <a:rPr lang="en-US" noProof="0" dirty="0" smtClean="0"/>
              <a:t>Click to Add Image or Diagram</a:t>
            </a:r>
          </a:p>
        </p:txBody>
      </p:sp>
      <p:sp>
        <p:nvSpPr>
          <p:cNvPr id="15" name="Inhaltsplatzhalter 12"/>
          <p:cNvSpPr>
            <a:spLocks noGrp="1"/>
          </p:cNvSpPr>
          <p:nvPr>
            <p:ph sz="quarter" idx="17" hasCustomPrompt="1"/>
          </p:nvPr>
        </p:nvSpPr>
        <p:spPr>
          <a:xfrm>
            <a:off x="6072199" y="1414123"/>
            <a:ext cx="2592000" cy="1944000"/>
          </a:xfrm>
        </p:spPr>
        <p:txBody>
          <a:bodyPr/>
          <a:lstStyle/>
          <a:p>
            <a:pPr lvl="0"/>
            <a:r>
              <a:rPr lang="en-US" noProof="0" dirty="0" smtClean="0"/>
              <a:t>Click to Add Image or Diagram</a:t>
            </a:r>
          </a:p>
        </p:txBody>
      </p:sp>
      <p:sp>
        <p:nvSpPr>
          <p:cNvPr id="16" name="Titel 1"/>
          <p:cNvSpPr>
            <a:spLocks noGrp="1"/>
          </p:cNvSpPr>
          <p:nvPr>
            <p:ph type="title" hasCustomPrompt="1"/>
          </p:nvPr>
        </p:nvSpPr>
        <p:spPr>
          <a:xfrm>
            <a:off x="468311" y="236537"/>
            <a:ext cx="7329600" cy="763571"/>
          </a:xfrm>
        </p:spPr>
        <p:txBody>
          <a:bodyPr/>
          <a:lstStyle>
            <a:lvl1pPr>
              <a:defRPr>
                <a:solidFill>
                  <a:srgbClr val="5E5E5D"/>
                </a:solidFill>
              </a:defRPr>
            </a:lvl1pPr>
          </a:lstStyle>
          <a:p>
            <a:r>
              <a:rPr lang="en-US" noProof="0" dirty="0" smtClean="0"/>
              <a:t>Enter Title here</a:t>
            </a:r>
            <a:endParaRPr lang="en-US" noProof="0" dirty="0"/>
          </a:p>
        </p:txBody>
      </p:sp>
      <p:sp>
        <p:nvSpPr>
          <p:cNvPr id="9" name="Foliennummernplatzhalter 8"/>
          <p:cNvSpPr>
            <a:spLocks noGrp="1"/>
          </p:cNvSpPr>
          <p:nvPr>
            <p:ph type="sldNum" sz="quarter" idx="18"/>
          </p:nvPr>
        </p:nvSpPr>
        <p:spPr>
          <a:xfrm>
            <a:off x="8387886" y="301625"/>
            <a:ext cx="327518" cy="126979"/>
          </a:xfrm>
        </p:spPr>
        <p:txBody>
          <a:bodyPr/>
          <a:lstStyle/>
          <a:p>
            <a:fld id="{24C4CE96-4A53-48B8-ADC7-1B078D92D546}" type="slidenum">
              <a:rPr lang="en-GB" smtClean="0">
                <a:solidFill>
                  <a:prstClr val="black">
                    <a:tint val="75000"/>
                  </a:prstClr>
                </a:solidFill>
              </a:rPr>
              <a:pPr/>
              <a:t>‹#›</a:t>
            </a:fld>
            <a:endParaRPr lang="en-GB">
              <a:solidFill>
                <a:prstClr val="black">
                  <a:tint val="75000"/>
                </a:prstClr>
              </a:solidFill>
            </a:endParaRPr>
          </a:p>
        </p:txBody>
      </p:sp>
      <p:sp>
        <p:nvSpPr>
          <p:cNvPr id="10" name="Inhaltsplatzhalter 2"/>
          <p:cNvSpPr>
            <a:spLocks noGrp="1"/>
          </p:cNvSpPr>
          <p:nvPr>
            <p:ph idx="19" hasCustomPrompt="1"/>
          </p:nvPr>
        </p:nvSpPr>
        <p:spPr>
          <a:xfrm>
            <a:off x="3270255" y="3571877"/>
            <a:ext cx="2592000" cy="1873251"/>
          </a:xfrm>
          <a:prstGeom prst="rect">
            <a:avLst/>
          </a:prstGeom>
        </p:spPr>
        <p:txBody>
          <a:bodyPr/>
          <a:lstStyle>
            <a:lvl1pPr>
              <a:defRPr/>
            </a:lvl1pPr>
            <a:lvl2pPr>
              <a:defRPr>
                <a:solidFill>
                  <a:srgbClr val="5E5E5D"/>
                </a:solidFill>
              </a:defRPr>
            </a:lvl2pPr>
            <a:lvl3pPr>
              <a:defRPr>
                <a:solidFill>
                  <a:srgbClr val="5E5E5D"/>
                </a:solidFill>
              </a:defRPr>
            </a:lvl3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11" name="Inhaltsplatzhalter 2"/>
          <p:cNvSpPr>
            <a:spLocks noGrp="1"/>
          </p:cNvSpPr>
          <p:nvPr>
            <p:ph idx="20" hasCustomPrompt="1"/>
          </p:nvPr>
        </p:nvSpPr>
        <p:spPr>
          <a:xfrm>
            <a:off x="6072198" y="3571877"/>
            <a:ext cx="2592000" cy="1873251"/>
          </a:xfrm>
          <a:prstGeom prst="rect">
            <a:avLst/>
          </a:prstGeom>
        </p:spPr>
        <p:txBody>
          <a:bodyPr/>
          <a:lstStyle>
            <a:lvl1pPr>
              <a:defRPr/>
            </a:lvl1pPr>
            <a:lvl2pPr>
              <a:defRPr>
                <a:solidFill>
                  <a:srgbClr val="5E5E5D"/>
                </a:solidFill>
              </a:defRPr>
            </a:lvl2pPr>
            <a:lvl3pPr>
              <a:defRPr>
                <a:solidFill>
                  <a:srgbClr val="5E5E5D"/>
                </a:solidFill>
              </a:defRPr>
            </a:lvl3pPr>
          </a:lstStyle>
          <a:p>
            <a:pPr lvl="0"/>
            <a:r>
              <a:rPr lang="en-US" noProof="0" dirty="0" smtClean="0"/>
              <a:t>Enter Text here</a:t>
            </a:r>
          </a:p>
          <a:p>
            <a:pPr lvl="1"/>
            <a:r>
              <a:rPr lang="en-US" noProof="0" dirty="0" smtClean="0"/>
              <a:t>Enter Text here</a:t>
            </a:r>
          </a:p>
          <a:p>
            <a:pPr lvl="2"/>
            <a:r>
              <a:rPr lang="en-US" noProof="0" dirty="0" smtClean="0"/>
              <a:t>Enter Text here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68316" y="236537"/>
            <a:ext cx="7318397" cy="763571"/>
          </a:xfrm>
        </p:spPr>
        <p:txBody>
          <a:bodyPr anchor="ctr"/>
          <a:lstStyle>
            <a:lvl1pPr>
              <a:defRPr>
                <a:solidFill>
                  <a:srgbClr val="5E5E5D"/>
                </a:solidFill>
              </a:defRPr>
            </a:lvl1pPr>
          </a:lstStyle>
          <a:p>
            <a:r>
              <a:rPr lang="en-US" noProof="0" dirty="0" smtClean="0"/>
              <a:t>Enter Title here</a:t>
            </a:r>
            <a:endParaRPr lang="en-US" noProof="0" dirty="0"/>
          </a:p>
        </p:txBody>
      </p:sp>
      <p:sp>
        <p:nvSpPr>
          <p:cNvPr id="9" name="Foliennummernplatzhalter 8"/>
          <p:cNvSpPr>
            <a:spLocks noGrp="1"/>
          </p:cNvSpPr>
          <p:nvPr>
            <p:ph type="sldNum" sz="quarter" idx="10"/>
          </p:nvPr>
        </p:nvSpPr>
        <p:spPr>
          <a:xfrm>
            <a:off x="8387886" y="301625"/>
            <a:ext cx="327518" cy="126979"/>
          </a:xfrm>
        </p:spPr>
        <p:txBody>
          <a:bodyPr/>
          <a:lstStyle/>
          <a:p>
            <a:fld id="{24C4CE96-4A53-48B8-ADC7-1B078D92D546}"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hapter Title_Gray">
    <p:bg>
      <p:bgRef idx="1003">
        <a:schemeClr val="bg1"/>
      </p:bgRef>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929190" y="2714620"/>
            <a:ext cx="3746498" cy="571504"/>
          </a:xfrm>
        </p:spPr>
        <p:txBody>
          <a:bodyPr/>
          <a:lstStyle>
            <a:lvl1pPr algn="l">
              <a:defRPr sz="3200" baseline="0">
                <a:solidFill>
                  <a:schemeClr val="accent1"/>
                </a:solidFill>
              </a:defRPr>
            </a:lvl1pPr>
          </a:lstStyle>
          <a:p>
            <a:r>
              <a:rPr lang="en-US" noProof="0" smtClean="0"/>
              <a:t>Chapter Headline</a:t>
            </a:r>
            <a:endParaRPr lang="en-US" noProof="0"/>
          </a:p>
        </p:txBody>
      </p:sp>
      <p:sp>
        <p:nvSpPr>
          <p:cNvPr id="3" name="Untertitel 2"/>
          <p:cNvSpPr>
            <a:spLocks noGrp="1"/>
          </p:cNvSpPr>
          <p:nvPr>
            <p:ph type="subTitle" idx="1" hasCustomPrompt="1"/>
          </p:nvPr>
        </p:nvSpPr>
        <p:spPr>
          <a:xfrm>
            <a:off x="4929190" y="3314699"/>
            <a:ext cx="3746498" cy="542932"/>
          </a:xfrm>
          <a:prstGeom prst="rect">
            <a:avLst/>
          </a:prstGeom>
        </p:spPr>
        <p:txBody>
          <a:bodyPr lIns="72000" tIns="36000" rIns="72000" bIns="36000">
            <a:normAutofit/>
          </a:bodyPr>
          <a:lstStyle>
            <a:lvl1pPr marL="0" indent="0" algn="l">
              <a:buNone/>
              <a:defRPr sz="1600" b="0">
                <a:solidFill>
                  <a:srgbClr val="5E5E5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Chapter Subline</a:t>
            </a:r>
            <a:endParaRPr lang="en-US" noProof="0"/>
          </a:p>
        </p:txBody>
      </p:sp>
      <p:pic>
        <p:nvPicPr>
          <p:cNvPr id="6" name="Grafik 5" descr="04_PowerPoint_Elopak Stage+Wave.png"/>
          <p:cNvPicPr>
            <a:picLocks noChangeAspect="1"/>
          </p:cNvPicPr>
          <p:nvPr/>
        </p:nvPicPr>
        <p:blipFill>
          <a:blip r:embed="rId2" cstate="print"/>
          <a:stretch>
            <a:fillRect/>
          </a:stretch>
        </p:blipFill>
        <p:spPr>
          <a:xfrm>
            <a:off x="0" y="5492496"/>
            <a:ext cx="9144000" cy="136550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Chapter Title_Red">
    <p:bg>
      <p:bgRef idx="1003">
        <a:schemeClr val="bg2"/>
      </p:bgRef>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929190" y="2714620"/>
            <a:ext cx="3746498" cy="571504"/>
          </a:xfrm>
        </p:spPr>
        <p:txBody>
          <a:bodyPr/>
          <a:lstStyle>
            <a:lvl1pPr algn="l">
              <a:defRPr sz="3200" baseline="0">
                <a:solidFill>
                  <a:schemeClr val="tx1"/>
                </a:solidFill>
              </a:defRPr>
            </a:lvl1pPr>
          </a:lstStyle>
          <a:p>
            <a:r>
              <a:rPr lang="en-US" noProof="0" dirty="0" smtClean="0"/>
              <a:t>Chapter Headline</a:t>
            </a:r>
            <a:endParaRPr lang="en-US" noProof="0" dirty="0"/>
          </a:p>
        </p:txBody>
      </p:sp>
      <p:sp>
        <p:nvSpPr>
          <p:cNvPr id="3" name="Untertitel 2"/>
          <p:cNvSpPr>
            <a:spLocks noGrp="1"/>
          </p:cNvSpPr>
          <p:nvPr>
            <p:ph type="subTitle" idx="1" hasCustomPrompt="1"/>
          </p:nvPr>
        </p:nvSpPr>
        <p:spPr>
          <a:xfrm>
            <a:off x="4929190" y="3314699"/>
            <a:ext cx="3746498" cy="542932"/>
          </a:xfrm>
          <a:prstGeom prst="rect">
            <a:avLst/>
          </a:prstGeom>
        </p:spPr>
        <p:txBody>
          <a:bodyPr lIns="72000" tIns="36000" rIns="72000" bIns="36000">
            <a:normAutofit/>
          </a:bodyPr>
          <a:lstStyle>
            <a:lvl1pPr marL="0" indent="0" algn="l">
              <a:buNone/>
              <a:defRPr sz="1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Chapter Subline</a:t>
            </a:r>
            <a:endParaRPr lang="en-US" noProof="0"/>
          </a:p>
        </p:txBody>
      </p:sp>
      <p:pic>
        <p:nvPicPr>
          <p:cNvPr id="6" name="Grafik 5" descr="04_PowerPoint_Elopak Stage+Wave.png"/>
          <p:cNvPicPr>
            <a:picLocks noChangeAspect="1"/>
          </p:cNvPicPr>
          <p:nvPr/>
        </p:nvPicPr>
        <p:blipFill>
          <a:blip r:embed="rId2" cstate="print"/>
          <a:stretch>
            <a:fillRect/>
          </a:stretch>
        </p:blipFill>
        <p:spPr>
          <a:xfrm>
            <a:off x="0" y="5492496"/>
            <a:ext cx="9144000" cy="136550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hapter Title_Gray-1">
    <p:bg>
      <p:bgRef idx="1003">
        <a:schemeClr val="bg1"/>
      </p:bgRef>
    </p:bg>
    <p:spTree>
      <p:nvGrpSpPr>
        <p:cNvPr id="1" name=""/>
        <p:cNvGrpSpPr/>
        <p:nvPr/>
      </p:nvGrpSpPr>
      <p:grpSpPr>
        <a:xfrm>
          <a:off x="0" y="0"/>
          <a:ext cx="0" cy="0"/>
          <a:chOff x="0" y="0"/>
          <a:chExt cx="0" cy="0"/>
        </a:xfrm>
      </p:grpSpPr>
      <p:pic>
        <p:nvPicPr>
          <p:cNvPr id="7" name="Grafik 6" descr="Gray-1.jpg"/>
          <p:cNvPicPr>
            <a:picLocks noChangeAspect="1"/>
          </p:cNvPicPr>
          <p:nvPr/>
        </p:nvPicPr>
        <p:blipFill>
          <a:blip r:embed="rId2" cstate="print"/>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4929190" y="2714620"/>
            <a:ext cx="3746498" cy="571504"/>
          </a:xfrm>
        </p:spPr>
        <p:txBody>
          <a:bodyPr/>
          <a:lstStyle>
            <a:lvl1pPr algn="l">
              <a:defRPr sz="3200" baseline="0">
                <a:solidFill>
                  <a:schemeClr val="accent1"/>
                </a:solidFill>
              </a:defRPr>
            </a:lvl1pPr>
          </a:lstStyle>
          <a:p>
            <a:r>
              <a:rPr lang="en-US" noProof="0" smtClean="0"/>
              <a:t>Chapter Headline</a:t>
            </a:r>
            <a:endParaRPr lang="en-US" noProof="0"/>
          </a:p>
        </p:txBody>
      </p:sp>
      <p:sp>
        <p:nvSpPr>
          <p:cNvPr id="3" name="Untertitel 2"/>
          <p:cNvSpPr>
            <a:spLocks noGrp="1"/>
          </p:cNvSpPr>
          <p:nvPr>
            <p:ph type="subTitle" idx="1" hasCustomPrompt="1"/>
          </p:nvPr>
        </p:nvSpPr>
        <p:spPr>
          <a:xfrm>
            <a:off x="4929190" y="3314699"/>
            <a:ext cx="3746498" cy="542932"/>
          </a:xfrm>
          <a:prstGeom prst="rect">
            <a:avLst/>
          </a:prstGeom>
        </p:spPr>
        <p:txBody>
          <a:bodyPr lIns="72000" tIns="36000" rIns="72000" bIns="36000">
            <a:normAutofit/>
          </a:bodyPr>
          <a:lstStyle>
            <a:lvl1pPr marL="0" indent="0" algn="l">
              <a:buNone/>
              <a:defRPr sz="1600" b="0">
                <a:solidFill>
                  <a:srgbClr val="5E5E5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Chapter Subline</a:t>
            </a:r>
            <a:endParaRPr lang="en-US" noProof="0"/>
          </a:p>
        </p:txBody>
      </p:sp>
      <p:pic>
        <p:nvPicPr>
          <p:cNvPr id="6" name="Grafik 5" descr="04_PowerPoint_Elopak Stage+Wave.png"/>
          <p:cNvPicPr>
            <a:picLocks noChangeAspect="1"/>
          </p:cNvPicPr>
          <p:nvPr/>
        </p:nvPicPr>
        <p:blipFill>
          <a:blip r:embed="rId3" cstate="print"/>
          <a:stretch>
            <a:fillRect/>
          </a:stretch>
        </p:blipFill>
        <p:spPr>
          <a:xfrm>
            <a:off x="0" y="5492496"/>
            <a:ext cx="9144000" cy="136550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Tex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68311" y="236538"/>
            <a:ext cx="7329600" cy="763570"/>
          </a:xfrm>
        </p:spPr>
        <p:txBody>
          <a:bodyPr/>
          <a:lstStyle>
            <a:lvl1pPr>
              <a:defRPr>
                <a:solidFill>
                  <a:srgbClr val="5E5E5D"/>
                </a:solidFill>
              </a:defRPr>
            </a:lvl1pPr>
          </a:lstStyle>
          <a:p>
            <a:r>
              <a:rPr lang="en-US" noProof="0" dirty="0" smtClean="0"/>
              <a:t>Enter Title here</a:t>
            </a:r>
            <a:endParaRPr lang="en-US" noProof="0" dirty="0"/>
          </a:p>
        </p:txBody>
      </p:sp>
      <p:sp>
        <p:nvSpPr>
          <p:cNvPr id="3" name="Inhaltsplatzhalter 2"/>
          <p:cNvSpPr>
            <a:spLocks noGrp="1"/>
          </p:cNvSpPr>
          <p:nvPr>
            <p:ph sz="half" idx="1" hasCustomPrompt="1"/>
          </p:nvPr>
        </p:nvSpPr>
        <p:spPr>
          <a:xfrm>
            <a:off x="468311" y="1412876"/>
            <a:ext cx="4032000" cy="4032250"/>
          </a:xfrm>
          <a:prstGeom prst="rect">
            <a:avLst/>
          </a:prstGeom>
        </p:spPr>
        <p:txBody>
          <a:bodyPr/>
          <a:lstStyle>
            <a:lvl1pPr>
              <a:defRPr sz="1600"/>
            </a:lvl1pPr>
            <a:lvl2pPr>
              <a:defRPr sz="1400">
                <a:solidFill>
                  <a:srgbClr val="5E5E5D"/>
                </a:solidFill>
              </a:defRPr>
            </a:lvl2pPr>
            <a:lvl3pPr>
              <a:defRPr sz="1400">
                <a:solidFill>
                  <a:srgbClr val="5E5E5D"/>
                </a:solidFill>
              </a:defRPr>
            </a:lvl3pPr>
            <a:lvl4pPr>
              <a:defRPr sz="1800"/>
            </a:lvl4pPr>
            <a:lvl5pPr>
              <a:defRPr sz="1800"/>
            </a:lvl5pPr>
            <a:lvl6pPr>
              <a:defRPr sz="1800"/>
            </a:lvl6pPr>
            <a:lvl7pPr>
              <a:defRPr sz="1800"/>
            </a:lvl7pPr>
            <a:lvl8pPr>
              <a:defRPr sz="1800"/>
            </a:lvl8pPr>
            <a:lvl9pPr>
              <a:defRPr sz="1800"/>
            </a:lvl9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4" name="Inhaltsplatzhalter 3"/>
          <p:cNvSpPr>
            <a:spLocks noGrp="1"/>
          </p:cNvSpPr>
          <p:nvPr>
            <p:ph sz="half" idx="2" hasCustomPrompt="1"/>
          </p:nvPr>
        </p:nvSpPr>
        <p:spPr>
          <a:xfrm>
            <a:off x="4643688" y="1412875"/>
            <a:ext cx="4032000" cy="4032250"/>
          </a:xfrm>
          <a:prstGeom prst="rect">
            <a:avLst/>
          </a:prstGeom>
        </p:spPr>
        <p:txBody>
          <a:bodyPr/>
          <a:lstStyle>
            <a:lvl1pPr>
              <a:defRPr sz="1600"/>
            </a:lvl1pPr>
            <a:lvl2pPr>
              <a:defRPr sz="1400">
                <a:solidFill>
                  <a:srgbClr val="5E5E5D"/>
                </a:solidFill>
              </a:defRPr>
            </a:lvl2pPr>
            <a:lvl3pPr>
              <a:defRPr sz="1400">
                <a:solidFill>
                  <a:srgbClr val="5E5E5D"/>
                </a:solidFill>
              </a:defRPr>
            </a:lvl3pPr>
            <a:lvl4pPr>
              <a:defRPr sz="1800"/>
            </a:lvl4pPr>
            <a:lvl5pPr>
              <a:defRPr sz="1800"/>
            </a:lvl5pPr>
            <a:lvl6pPr>
              <a:defRPr sz="1800"/>
            </a:lvl6pPr>
            <a:lvl7pPr>
              <a:defRPr sz="1800"/>
            </a:lvl7pPr>
            <a:lvl8pPr>
              <a:defRPr sz="1800"/>
            </a:lvl8pPr>
            <a:lvl9pPr>
              <a:defRPr sz="1800"/>
            </a:lvl9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7" name="Foliennummernplatzhalter 6"/>
          <p:cNvSpPr>
            <a:spLocks noGrp="1"/>
          </p:cNvSpPr>
          <p:nvPr>
            <p:ph type="sldNum" sz="quarter" idx="10"/>
          </p:nvPr>
        </p:nvSpPr>
        <p:spPr>
          <a:xfrm>
            <a:off x="8387886" y="301625"/>
            <a:ext cx="327518" cy="126979"/>
          </a:xfrm>
        </p:spPr>
        <p:txBody>
          <a:bodyPr/>
          <a:lstStyle/>
          <a:p>
            <a:fld id="{3CA8B5F5-938D-4620-BA18-B28FAB96CB94}"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hapter Title_Yellow-2">
    <p:bg>
      <p:bgRef idx="1003">
        <a:schemeClr val="bg1"/>
      </p:bgRef>
    </p:bg>
    <p:spTree>
      <p:nvGrpSpPr>
        <p:cNvPr id="1" name=""/>
        <p:cNvGrpSpPr/>
        <p:nvPr/>
      </p:nvGrpSpPr>
      <p:grpSpPr>
        <a:xfrm>
          <a:off x="0" y="0"/>
          <a:ext cx="0" cy="0"/>
          <a:chOff x="0" y="0"/>
          <a:chExt cx="0" cy="0"/>
        </a:xfrm>
      </p:grpSpPr>
      <p:pic>
        <p:nvPicPr>
          <p:cNvPr id="7" name="Grafik 6" descr="Yellow-1.jpg"/>
          <p:cNvPicPr>
            <a:picLocks noChangeAspect="1"/>
          </p:cNvPicPr>
          <p:nvPr/>
        </p:nvPicPr>
        <p:blipFill>
          <a:blip r:embed="rId2" cstate="print"/>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4929190" y="2714620"/>
            <a:ext cx="3746498" cy="571504"/>
          </a:xfrm>
        </p:spPr>
        <p:txBody>
          <a:bodyPr/>
          <a:lstStyle>
            <a:lvl1pPr algn="l">
              <a:defRPr sz="3200" baseline="0">
                <a:solidFill>
                  <a:schemeClr val="accent1"/>
                </a:solidFill>
              </a:defRPr>
            </a:lvl1pPr>
          </a:lstStyle>
          <a:p>
            <a:r>
              <a:rPr lang="en-US" noProof="0" smtClean="0"/>
              <a:t>Chapter Headline</a:t>
            </a:r>
            <a:endParaRPr lang="en-US" noProof="0"/>
          </a:p>
        </p:txBody>
      </p:sp>
      <p:sp>
        <p:nvSpPr>
          <p:cNvPr id="3" name="Untertitel 2"/>
          <p:cNvSpPr>
            <a:spLocks noGrp="1"/>
          </p:cNvSpPr>
          <p:nvPr>
            <p:ph type="subTitle" idx="1" hasCustomPrompt="1"/>
          </p:nvPr>
        </p:nvSpPr>
        <p:spPr>
          <a:xfrm>
            <a:off x="4929190" y="3314699"/>
            <a:ext cx="3746498" cy="542932"/>
          </a:xfrm>
          <a:prstGeom prst="rect">
            <a:avLst/>
          </a:prstGeom>
        </p:spPr>
        <p:txBody>
          <a:bodyPr lIns="72000" tIns="36000" rIns="72000" bIns="36000">
            <a:normAutofit/>
          </a:bodyPr>
          <a:lstStyle>
            <a:lvl1pPr marL="0" indent="0" algn="l">
              <a:buNone/>
              <a:defRPr sz="1600" b="0">
                <a:solidFill>
                  <a:srgbClr val="5E5E5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Chapter Subline</a:t>
            </a:r>
            <a:endParaRPr lang="en-US" noProof="0"/>
          </a:p>
        </p:txBody>
      </p:sp>
      <p:pic>
        <p:nvPicPr>
          <p:cNvPr id="6" name="Grafik 5" descr="04_PowerPoint_Elopak Stage+Wave.png"/>
          <p:cNvPicPr>
            <a:picLocks noChangeAspect="1"/>
          </p:cNvPicPr>
          <p:nvPr/>
        </p:nvPicPr>
        <p:blipFill>
          <a:blip r:embed="rId3" cstate="print"/>
          <a:stretch>
            <a:fillRect/>
          </a:stretch>
        </p:blipFill>
        <p:spPr>
          <a:xfrm>
            <a:off x="0" y="5492496"/>
            <a:ext cx="9144000" cy="136550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Chapter Title_Blue">
    <p:bg>
      <p:bgRef idx="1003">
        <a:schemeClr val="bg2"/>
      </p:bgRef>
    </p:bg>
    <p:spTree>
      <p:nvGrpSpPr>
        <p:cNvPr id="1" name=""/>
        <p:cNvGrpSpPr/>
        <p:nvPr/>
      </p:nvGrpSpPr>
      <p:grpSpPr>
        <a:xfrm>
          <a:off x="0" y="0"/>
          <a:ext cx="0" cy="0"/>
          <a:chOff x="0" y="0"/>
          <a:chExt cx="0" cy="0"/>
        </a:xfrm>
      </p:grpSpPr>
      <p:pic>
        <p:nvPicPr>
          <p:cNvPr id="7" name="Grafik 6" descr="Blue-1.jpg"/>
          <p:cNvPicPr>
            <a:picLocks noChangeAspect="1"/>
          </p:cNvPicPr>
          <p:nvPr/>
        </p:nvPicPr>
        <p:blipFill>
          <a:blip r:embed="rId2" cstate="print"/>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4929190" y="2714620"/>
            <a:ext cx="3746498" cy="571504"/>
          </a:xfrm>
        </p:spPr>
        <p:txBody>
          <a:bodyPr/>
          <a:lstStyle>
            <a:lvl1pPr algn="l">
              <a:defRPr sz="3200" baseline="0">
                <a:solidFill>
                  <a:schemeClr val="tx1"/>
                </a:solidFill>
              </a:defRPr>
            </a:lvl1pPr>
          </a:lstStyle>
          <a:p>
            <a:r>
              <a:rPr lang="en-US" noProof="0" dirty="0" smtClean="0"/>
              <a:t>Chapter Headline</a:t>
            </a:r>
            <a:endParaRPr lang="en-US" noProof="0" dirty="0"/>
          </a:p>
        </p:txBody>
      </p:sp>
      <p:sp>
        <p:nvSpPr>
          <p:cNvPr id="3" name="Untertitel 2"/>
          <p:cNvSpPr>
            <a:spLocks noGrp="1"/>
          </p:cNvSpPr>
          <p:nvPr>
            <p:ph type="subTitle" idx="1" hasCustomPrompt="1"/>
          </p:nvPr>
        </p:nvSpPr>
        <p:spPr>
          <a:xfrm>
            <a:off x="4929190" y="3314699"/>
            <a:ext cx="3746498" cy="542932"/>
          </a:xfrm>
          <a:prstGeom prst="rect">
            <a:avLst/>
          </a:prstGeom>
        </p:spPr>
        <p:txBody>
          <a:bodyPr lIns="72000" tIns="36000" rIns="72000" bIns="36000">
            <a:normAutofit/>
          </a:bodyPr>
          <a:lstStyle>
            <a:lvl1pPr marL="0" indent="0" algn="l">
              <a:buNone/>
              <a:defRPr sz="1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Chapter Subline</a:t>
            </a:r>
            <a:endParaRPr lang="en-US" noProof="0"/>
          </a:p>
        </p:txBody>
      </p:sp>
      <p:pic>
        <p:nvPicPr>
          <p:cNvPr id="6" name="Grafik 5" descr="04_PowerPoint_Elopak Stage+Wave.png"/>
          <p:cNvPicPr>
            <a:picLocks noChangeAspect="1"/>
          </p:cNvPicPr>
          <p:nvPr/>
        </p:nvPicPr>
        <p:blipFill>
          <a:blip r:embed="rId3" cstate="print"/>
          <a:stretch>
            <a:fillRect/>
          </a:stretch>
        </p:blipFill>
        <p:spPr>
          <a:xfrm>
            <a:off x="0" y="5492496"/>
            <a:ext cx="9144000" cy="136550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Chapter Title_Green">
    <p:bg>
      <p:bgRef idx="1003">
        <a:schemeClr val="bg2"/>
      </p:bgRef>
    </p:bg>
    <p:spTree>
      <p:nvGrpSpPr>
        <p:cNvPr id="1" name=""/>
        <p:cNvGrpSpPr/>
        <p:nvPr/>
      </p:nvGrpSpPr>
      <p:grpSpPr>
        <a:xfrm>
          <a:off x="0" y="0"/>
          <a:ext cx="0" cy="0"/>
          <a:chOff x="0" y="0"/>
          <a:chExt cx="0" cy="0"/>
        </a:xfrm>
      </p:grpSpPr>
      <p:pic>
        <p:nvPicPr>
          <p:cNvPr id="7" name="Grafik 6" descr="Green-1.jpg"/>
          <p:cNvPicPr>
            <a:picLocks noChangeAspect="1"/>
          </p:cNvPicPr>
          <p:nvPr/>
        </p:nvPicPr>
        <p:blipFill>
          <a:blip r:embed="rId2" cstate="print"/>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4929190" y="2714620"/>
            <a:ext cx="3746498" cy="571504"/>
          </a:xfrm>
        </p:spPr>
        <p:txBody>
          <a:bodyPr/>
          <a:lstStyle>
            <a:lvl1pPr algn="l">
              <a:defRPr sz="3200" baseline="0">
                <a:solidFill>
                  <a:schemeClr val="tx1"/>
                </a:solidFill>
              </a:defRPr>
            </a:lvl1pPr>
          </a:lstStyle>
          <a:p>
            <a:r>
              <a:rPr lang="en-US" noProof="0" dirty="0" smtClean="0"/>
              <a:t>Chapter Headline</a:t>
            </a:r>
            <a:endParaRPr lang="en-US" noProof="0" dirty="0"/>
          </a:p>
        </p:txBody>
      </p:sp>
      <p:sp>
        <p:nvSpPr>
          <p:cNvPr id="3" name="Untertitel 2"/>
          <p:cNvSpPr>
            <a:spLocks noGrp="1"/>
          </p:cNvSpPr>
          <p:nvPr>
            <p:ph type="subTitle" idx="1" hasCustomPrompt="1"/>
          </p:nvPr>
        </p:nvSpPr>
        <p:spPr>
          <a:xfrm>
            <a:off x="4929190" y="3314699"/>
            <a:ext cx="3746498" cy="542932"/>
          </a:xfrm>
          <a:prstGeom prst="rect">
            <a:avLst/>
          </a:prstGeom>
        </p:spPr>
        <p:txBody>
          <a:bodyPr lIns="72000" tIns="36000" rIns="72000" bIns="36000">
            <a:normAutofit/>
          </a:bodyPr>
          <a:lstStyle>
            <a:lvl1pPr marL="0" indent="0" algn="l">
              <a:buNone/>
              <a:defRPr sz="1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Chapter Subline</a:t>
            </a:r>
            <a:endParaRPr lang="en-US" noProof="0"/>
          </a:p>
        </p:txBody>
      </p:sp>
      <p:pic>
        <p:nvPicPr>
          <p:cNvPr id="6" name="Grafik 5" descr="04_PowerPoint_Elopak Stage+Wave.png"/>
          <p:cNvPicPr>
            <a:picLocks noChangeAspect="1"/>
          </p:cNvPicPr>
          <p:nvPr/>
        </p:nvPicPr>
        <p:blipFill>
          <a:blip r:embed="rId3" cstate="print"/>
          <a:stretch>
            <a:fillRect/>
          </a:stretch>
        </p:blipFill>
        <p:spPr>
          <a:xfrm>
            <a:off x="0" y="5492496"/>
            <a:ext cx="9144000" cy="136550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Chapter Title_Yellow-1">
    <p:bg>
      <p:bgRef idx="1003">
        <a:schemeClr val="bg2"/>
      </p:bgRef>
    </p:bg>
    <p:spTree>
      <p:nvGrpSpPr>
        <p:cNvPr id="1" name=""/>
        <p:cNvGrpSpPr/>
        <p:nvPr/>
      </p:nvGrpSpPr>
      <p:grpSpPr>
        <a:xfrm>
          <a:off x="0" y="0"/>
          <a:ext cx="0" cy="0"/>
          <a:chOff x="0" y="0"/>
          <a:chExt cx="0" cy="0"/>
        </a:xfrm>
      </p:grpSpPr>
      <p:pic>
        <p:nvPicPr>
          <p:cNvPr id="7" name="Grafik 6" descr="Yellow-2.jpg"/>
          <p:cNvPicPr>
            <a:picLocks noChangeAspect="1"/>
          </p:cNvPicPr>
          <p:nvPr/>
        </p:nvPicPr>
        <p:blipFill>
          <a:blip r:embed="rId2" cstate="print"/>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4929190" y="2714620"/>
            <a:ext cx="3746498" cy="571504"/>
          </a:xfrm>
        </p:spPr>
        <p:txBody>
          <a:bodyPr/>
          <a:lstStyle>
            <a:lvl1pPr algn="l">
              <a:defRPr sz="3200" baseline="0">
                <a:solidFill>
                  <a:schemeClr val="tx1"/>
                </a:solidFill>
              </a:defRPr>
            </a:lvl1pPr>
          </a:lstStyle>
          <a:p>
            <a:r>
              <a:rPr lang="en-US" noProof="0" dirty="0" smtClean="0"/>
              <a:t>Chapter Headline</a:t>
            </a:r>
            <a:endParaRPr lang="en-US" noProof="0" dirty="0"/>
          </a:p>
        </p:txBody>
      </p:sp>
      <p:sp>
        <p:nvSpPr>
          <p:cNvPr id="3" name="Untertitel 2"/>
          <p:cNvSpPr>
            <a:spLocks noGrp="1"/>
          </p:cNvSpPr>
          <p:nvPr>
            <p:ph type="subTitle" idx="1" hasCustomPrompt="1"/>
          </p:nvPr>
        </p:nvSpPr>
        <p:spPr>
          <a:xfrm>
            <a:off x="4929190" y="3314699"/>
            <a:ext cx="3746498" cy="542932"/>
          </a:xfrm>
          <a:prstGeom prst="rect">
            <a:avLst/>
          </a:prstGeom>
        </p:spPr>
        <p:txBody>
          <a:bodyPr lIns="72000" tIns="36000" rIns="72000" bIns="36000">
            <a:normAutofit/>
          </a:bodyPr>
          <a:lstStyle>
            <a:lvl1pPr marL="0" indent="0" algn="l">
              <a:buNone/>
              <a:defRPr sz="1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Chapter Subline</a:t>
            </a:r>
            <a:endParaRPr lang="en-US" noProof="0"/>
          </a:p>
        </p:txBody>
      </p:sp>
      <p:pic>
        <p:nvPicPr>
          <p:cNvPr id="6" name="Grafik 5" descr="04_PowerPoint_Elopak Stage+Wave.png"/>
          <p:cNvPicPr>
            <a:picLocks noChangeAspect="1"/>
          </p:cNvPicPr>
          <p:nvPr/>
        </p:nvPicPr>
        <p:blipFill>
          <a:blip r:embed="rId3" cstate="print"/>
          <a:stretch>
            <a:fillRect/>
          </a:stretch>
        </p:blipFill>
        <p:spPr>
          <a:xfrm>
            <a:off x="0" y="5492496"/>
            <a:ext cx="9144000" cy="136550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ext Slide with three Images and one Text">
    <p:spTree>
      <p:nvGrpSpPr>
        <p:cNvPr id="1" name=""/>
        <p:cNvGrpSpPr/>
        <p:nvPr/>
      </p:nvGrpSpPr>
      <p:grpSpPr>
        <a:xfrm>
          <a:off x="0" y="0"/>
          <a:ext cx="0" cy="0"/>
          <a:chOff x="0" y="0"/>
          <a:chExt cx="0" cy="0"/>
        </a:xfrm>
      </p:grpSpPr>
      <p:sp>
        <p:nvSpPr>
          <p:cNvPr id="3" name="Rectangle 2"/>
          <p:cNvSpPr/>
          <p:nvPr userDrawn="1"/>
        </p:nvSpPr>
        <p:spPr>
          <a:xfrm>
            <a:off x="0" y="5286421"/>
            <a:ext cx="9144000" cy="1571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sz="1400" dirty="0" err="1">
              <a:solidFill>
                <a:srgbClr val="FFFFFF"/>
              </a:solidFill>
            </a:endParaRPr>
          </a:p>
        </p:txBody>
      </p:sp>
      <p:sp>
        <p:nvSpPr>
          <p:cNvPr id="16" name="Titel 1"/>
          <p:cNvSpPr>
            <a:spLocks noGrp="1"/>
          </p:cNvSpPr>
          <p:nvPr>
            <p:ph type="title"/>
          </p:nvPr>
        </p:nvSpPr>
        <p:spPr>
          <a:xfrm>
            <a:off x="468311" y="236537"/>
            <a:ext cx="7329600" cy="763571"/>
          </a:xfrm>
        </p:spPr>
        <p:txBody>
          <a:bodyPr/>
          <a:lstStyle>
            <a:lvl1pPr>
              <a:defRPr>
                <a:solidFill>
                  <a:srgbClr val="5E5E5D"/>
                </a:solidFill>
              </a:defRPr>
            </a:lvl1pPr>
          </a:lstStyle>
          <a:p>
            <a:r>
              <a:rPr lang="en-US" noProof="0" smtClean="0"/>
              <a:t>Click to edit Master title style</a:t>
            </a:r>
            <a:endParaRPr lang="en-US" noProof="0" dirty="0"/>
          </a:p>
        </p:txBody>
      </p:sp>
      <p:sp>
        <p:nvSpPr>
          <p:cNvPr id="4" name="Foliennummernplatzhalter 8"/>
          <p:cNvSpPr>
            <a:spLocks noGrp="1"/>
          </p:cNvSpPr>
          <p:nvPr>
            <p:ph type="sldNum" sz="quarter" idx="10"/>
          </p:nvPr>
        </p:nvSpPr>
        <p:spPr>
          <a:xfrm>
            <a:off x="8388350" y="301625"/>
            <a:ext cx="327025" cy="127000"/>
          </a:xfrm>
        </p:spPr>
        <p:txBody>
          <a:bodyPr/>
          <a:lstStyle>
            <a:lvl1pPr>
              <a:defRPr/>
            </a:lvl1pPr>
          </a:lstStyle>
          <a:p>
            <a:pPr>
              <a:defRPr/>
            </a:pPr>
            <a:fld id="{2A3E6C44-9842-4E32-A7C3-EC01A67C34C2}" type="slidenum">
              <a:rPr lang="de-DE">
                <a:solidFill>
                  <a:prstClr val="black">
                    <a:tint val="75000"/>
                  </a:prstClr>
                </a:solidFill>
              </a:rPr>
              <a:pPr>
                <a:defRPr/>
              </a:pPr>
              <a:t>‹#›</a:t>
            </a:fld>
            <a:endParaRPr lang="de-DE">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with Subline">
    <p:bg>
      <p:bgRef idx="1003">
        <a:schemeClr val="bg2"/>
      </p:bgRef>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68313" y="2857496"/>
            <a:ext cx="8207375" cy="543600"/>
          </a:xfrm>
        </p:spPr>
        <p:txBody>
          <a:bodyPr/>
          <a:lstStyle>
            <a:lvl1pPr algn="ctr">
              <a:defRPr sz="3200" baseline="0">
                <a:solidFill>
                  <a:schemeClr val="tx1"/>
                </a:solidFill>
              </a:defRPr>
            </a:lvl1pPr>
          </a:lstStyle>
          <a:p>
            <a:r>
              <a:rPr lang="en-US" noProof="0" dirty="0" smtClean="0"/>
              <a:t>Presentation Headline</a:t>
            </a:r>
            <a:endParaRPr lang="en-US" noProof="0" dirty="0"/>
          </a:p>
        </p:txBody>
      </p:sp>
      <p:sp>
        <p:nvSpPr>
          <p:cNvPr id="3" name="Untertitel 2"/>
          <p:cNvSpPr>
            <a:spLocks noGrp="1"/>
          </p:cNvSpPr>
          <p:nvPr>
            <p:ph type="subTitle" idx="1" hasCustomPrompt="1"/>
          </p:nvPr>
        </p:nvSpPr>
        <p:spPr>
          <a:xfrm>
            <a:off x="468313" y="3429000"/>
            <a:ext cx="8207375" cy="542932"/>
          </a:xfrm>
          <a:prstGeom prst="rect">
            <a:avLst/>
          </a:prstGeom>
        </p:spPr>
        <p:txBody>
          <a:bodyPr>
            <a:normAutofit/>
          </a:bodyPr>
          <a:lstStyle>
            <a:lvl1pPr marL="0" indent="0" algn="ctr">
              <a:buNone/>
              <a:defRPr sz="1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err="1" smtClean="0"/>
              <a:t>Subline</a:t>
            </a:r>
            <a:endParaRPr lang="en-US" noProof="0" dirty="0"/>
          </a:p>
        </p:txBody>
      </p:sp>
      <p:pic>
        <p:nvPicPr>
          <p:cNvPr id="8" name="Grafik 7" descr="04_PowerPoint_Elopak Stage+Wave.png"/>
          <p:cNvPicPr>
            <a:picLocks noChangeAspect="1"/>
          </p:cNvPicPr>
          <p:nvPr/>
        </p:nvPicPr>
        <p:blipFill>
          <a:blip r:embed="rId2" cstate="screen"/>
          <a:stretch>
            <a:fillRect/>
          </a:stretch>
        </p:blipFill>
        <p:spPr>
          <a:xfrm>
            <a:off x="0" y="5492496"/>
            <a:ext cx="9144000" cy="136550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Sli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68312" y="236538"/>
            <a:ext cx="7318397" cy="763570"/>
          </a:xfrm>
        </p:spPr>
        <p:txBody>
          <a:bodyPr/>
          <a:lstStyle>
            <a:lvl1pPr>
              <a:defRPr>
                <a:solidFill>
                  <a:srgbClr val="5E5E5D"/>
                </a:solidFill>
              </a:defRPr>
            </a:lvl1pPr>
          </a:lstStyle>
          <a:p>
            <a:r>
              <a:rPr lang="en-US" noProof="0" dirty="0" smtClean="0"/>
              <a:t>Enter Title here</a:t>
            </a:r>
            <a:endParaRPr lang="en-US" noProof="0" dirty="0"/>
          </a:p>
        </p:txBody>
      </p:sp>
      <p:sp>
        <p:nvSpPr>
          <p:cNvPr id="3" name="Inhaltsplatzhalter 2"/>
          <p:cNvSpPr>
            <a:spLocks noGrp="1"/>
          </p:cNvSpPr>
          <p:nvPr>
            <p:ph idx="1" hasCustomPrompt="1"/>
          </p:nvPr>
        </p:nvSpPr>
        <p:spPr>
          <a:xfrm>
            <a:off x="468312" y="1412876"/>
            <a:ext cx="8207376" cy="4032250"/>
          </a:xfrm>
          <a:prstGeom prst="rect">
            <a:avLst/>
          </a:prstGeom>
        </p:spPr>
        <p:txBody>
          <a:bodyPr/>
          <a:lstStyle>
            <a:lvl1pPr>
              <a:defRPr/>
            </a:lvl1pPr>
            <a:lvl2pPr>
              <a:defRPr>
                <a:solidFill>
                  <a:srgbClr val="5E5E5D"/>
                </a:solidFill>
              </a:defRPr>
            </a:lvl2pPr>
            <a:lvl3pPr>
              <a:defRPr>
                <a:solidFill>
                  <a:srgbClr val="5E5E5D"/>
                </a:solidFill>
              </a:defRPr>
            </a:lvl3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6" name="Foliennummernplatzhalter 5"/>
          <p:cNvSpPr>
            <a:spLocks noGrp="1"/>
          </p:cNvSpPr>
          <p:nvPr>
            <p:ph type="sldNum" sz="quarter" idx="10"/>
          </p:nvPr>
        </p:nvSpPr>
        <p:spPr>
          <a:xfrm>
            <a:off x="8387886" y="301625"/>
            <a:ext cx="327518" cy="126979"/>
          </a:xfrm>
        </p:spPr>
        <p:txBody>
          <a:bodyPr/>
          <a:lstStyle/>
          <a:p>
            <a:fld id="{6E05E88E-8F4C-41D7-B2F7-6B7930D04544}"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Tex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68311" y="236538"/>
            <a:ext cx="7329600" cy="763570"/>
          </a:xfrm>
        </p:spPr>
        <p:txBody>
          <a:bodyPr/>
          <a:lstStyle>
            <a:lvl1pPr>
              <a:defRPr>
                <a:solidFill>
                  <a:srgbClr val="5E5E5D"/>
                </a:solidFill>
              </a:defRPr>
            </a:lvl1pPr>
          </a:lstStyle>
          <a:p>
            <a:r>
              <a:rPr lang="en-US" noProof="0" dirty="0" smtClean="0"/>
              <a:t>Enter Title here</a:t>
            </a:r>
            <a:endParaRPr lang="en-US" noProof="0" dirty="0"/>
          </a:p>
        </p:txBody>
      </p:sp>
      <p:sp>
        <p:nvSpPr>
          <p:cNvPr id="3" name="Inhaltsplatzhalter 2"/>
          <p:cNvSpPr>
            <a:spLocks noGrp="1"/>
          </p:cNvSpPr>
          <p:nvPr>
            <p:ph sz="half" idx="1" hasCustomPrompt="1"/>
          </p:nvPr>
        </p:nvSpPr>
        <p:spPr>
          <a:xfrm>
            <a:off x="468311" y="1412876"/>
            <a:ext cx="4032000" cy="4032250"/>
          </a:xfrm>
          <a:prstGeom prst="rect">
            <a:avLst/>
          </a:prstGeom>
        </p:spPr>
        <p:txBody>
          <a:bodyPr/>
          <a:lstStyle>
            <a:lvl1pPr>
              <a:defRPr sz="1600"/>
            </a:lvl1pPr>
            <a:lvl2pPr>
              <a:defRPr sz="1400">
                <a:solidFill>
                  <a:srgbClr val="5E5E5D"/>
                </a:solidFill>
              </a:defRPr>
            </a:lvl2pPr>
            <a:lvl3pPr>
              <a:defRPr sz="1400">
                <a:solidFill>
                  <a:srgbClr val="5E5E5D"/>
                </a:solidFill>
              </a:defRPr>
            </a:lvl3pPr>
            <a:lvl4pPr>
              <a:defRPr sz="1800"/>
            </a:lvl4pPr>
            <a:lvl5pPr>
              <a:defRPr sz="1800"/>
            </a:lvl5pPr>
            <a:lvl6pPr>
              <a:defRPr sz="1800"/>
            </a:lvl6pPr>
            <a:lvl7pPr>
              <a:defRPr sz="1800"/>
            </a:lvl7pPr>
            <a:lvl8pPr>
              <a:defRPr sz="1800"/>
            </a:lvl8pPr>
            <a:lvl9pPr>
              <a:defRPr sz="1800"/>
            </a:lvl9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4" name="Inhaltsplatzhalter 3"/>
          <p:cNvSpPr>
            <a:spLocks noGrp="1"/>
          </p:cNvSpPr>
          <p:nvPr>
            <p:ph sz="half" idx="2" hasCustomPrompt="1"/>
          </p:nvPr>
        </p:nvSpPr>
        <p:spPr>
          <a:xfrm>
            <a:off x="4643688" y="1412875"/>
            <a:ext cx="4032000" cy="4032250"/>
          </a:xfrm>
          <a:prstGeom prst="rect">
            <a:avLst/>
          </a:prstGeom>
        </p:spPr>
        <p:txBody>
          <a:bodyPr/>
          <a:lstStyle>
            <a:lvl1pPr>
              <a:defRPr sz="1600"/>
            </a:lvl1pPr>
            <a:lvl2pPr>
              <a:defRPr sz="1400">
                <a:solidFill>
                  <a:srgbClr val="5E5E5D"/>
                </a:solidFill>
              </a:defRPr>
            </a:lvl2pPr>
            <a:lvl3pPr>
              <a:defRPr sz="1400">
                <a:solidFill>
                  <a:srgbClr val="5E5E5D"/>
                </a:solidFill>
              </a:defRPr>
            </a:lvl3pPr>
            <a:lvl4pPr>
              <a:defRPr sz="1800"/>
            </a:lvl4pPr>
            <a:lvl5pPr>
              <a:defRPr sz="1800"/>
            </a:lvl5pPr>
            <a:lvl6pPr>
              <a:defRPr sz="1800"/>
            </a:lvl6pPr>
            <a:lvl7pPr>
              <a:defRPr sz="1800"/>
            </a:lvl7pPr>
            <a:lvl8pPr>
              <a:defRPr sz="1800"/>
            </a:lvl8pPr>
            <a:lvl9pPr>
              <a:defRPr sz="1800"/>
            </a:lvl9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7" name="Foliennummernplatzhalter 6"/>
          <p:cNvSpPr>
            <a:spLocks noGrp="1"/>
          </p:cNvSpPr>
          <p:nvPr>
            <p:ph type="sldNum" sz="quarter" idx="10"/>
          </p:nvPr>
        </p:nvSpPr>
        <p:spPr>
          <a:xfrm>
            <a:off x="8387886" y="301625"/>
            <a:ext cx="327518" cy="126979"/>
          </a:xfrm>
        </p:spPr>
        <p:txBody>
          <a:bodyPr/>
          <a:lstStyle/>
          <a:p>
            <a:fld id="{6E05E88E-8F4C-41D7-B2F7-6B7930D04544}"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ext Slide with Picture on Le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68311" y="236538"/>
            <a:ext cx="7329600" cy="763570"/>
          </a:xfrm>
        </p:spPr>
        <p:txBody>
          <a:bodyPr/>
          <a:lstStyle>
            <a:lvl1pPr>
              <a:defRPr>
                <a:solidFill>
                  <a:srgbClr val="5E5E5D"/>
                </a:solidFill>
              </a:defRPr>
            </a:lvl1pPr>
          </a:lstStyle>
          <a:p>
            <a:r>
              <a:rPr lang="en-US" noProof="0" dirty="0" smtClean="0"/>
              <a:t>Enter Title here</a:t>
            </a:r>
            <a:endParaRPr lang="en-US" noProof="0" dirty="0"/>
          </a:p>
        </p:txBody>
      </p:sp>
      <p:sp>
        <p:nvSpPr>
          <p:cNvPr id="3" name="Inhaltsplatzhalter 2"/>
          <p:cNvSpPr>
            <a:spLocks noGrp="1"/>
          </p:cNvSpPr>
          <p:nvPr>
            <p:ph sz="half" idx="1" hasCustomPrompt="1"/>
          </p:nvPr>
        </p:nvSpPr>
        <p:spPr>
          <a:xfrm>
            <a:off x="3428991" y="1412876"/>
            <a:ext cx="5246697" cy="4032250"/>
          </a:xfrm>
          <a:prstGeom prst="rect">
            <a:avLst/>
          </a:prstGeom>
        </p:spPr>
        <p:txBody>
          <a:bodyPr/>
          <a:lstStyle>
            <a:lvl1pPr>
              <a:defRPr sz="1600"/>
            </a:lvl1pPr>
            <a:lvl2pPr>
              <a:defRPr sz="1400">
                <a:solidFill>
                  <a:srgbClr val="5E5E5D"/>
                </a:solidFill>
              </a:defRPr>
            </a:lvl2pPr>
            <a:lvl3pPr>
              <a:defRPr sz="1400">
                <a:solidFill>
                  <a:srgbClr val="5E5E5D"/>
                </a:solidFill>
              </a:defRPr>
            </a:lvl3pPr>
            <a:lvl4pPr>
              <a:defRPr sz="1800"/>
            </a:lvl4pPr>
            <a:lvl5pPr>
              <a:defRPr sz="1800"/>
            </a:lvl5pPr>
            <a:lvl6pPr>
              <a:defRPr sz="1800"/>
            </a:lvl6pPr>
            <a:lvl7pPr>
              <a:defRPr sz="1800"/>
            </a:lvl7pPr>
            <a:lvl8pPr>
              <a:defRPr sz="1800"/>
            </a:lvl8pPr>
            <a:lvl9pPr>
              <a:defRPr sz="1800"/>
            </a:lvl9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4" name="Inhaltsplatzhalter 3"/>
          <p:cNvSpPr>
            <a:spLocks noGrp="1"/>
          </p:cNvSpPr>
          <p:nvPr>
            <p:ph sz="half" idx="2" hasCustomPrompt="1"/>
          </p:nvPr>
        </p:nvSpPr>
        <p:spPr>
          <a:xfrm>
            <a:off x="468313" y="1412875"/>
            <a:ext cx="2736000" cy="4032250"/>
          </a:xfrm>
          <a:prstGeom prst="rect">
            <a:avLst/>
          </a:prstGeom>
        </p:spPr>
        <p:txBody>
          <a:bodyPr/>
          <a:lstStyle>
            <a:lvl1pPr>
              <a:defRPr sz="1600"/>
            </a:lvl1pPr>
            <a:lvl2pPr>
              <a:defRPr sz="1400">
                <a:solidFill>
                  <a:srgbClr val="5E5E5D"/>
                </a:solidFill>
              </a:defRPr>
            </a:lvl2pPr>
            <a:lvl3pPr>
              <a:defRPr sz="1400">
                <a:solidFill>
                  <a:srgbClr val="5E5E5D"/>
                </a:solidFill>
              </a:defRPr>
            </a:lvl3pPr>
            <a:lvl4pPr>
              <a:defRPr sz="1800"/>
            </a:lvl4pPr>
            <a:lvl5pPr>
              <a:defRPr sz="1800"/>
            </a:lvl5pPr>
            <a:lvl6pPr>
              <a:defRPr sz="1800"/>
            </a:lvl6pPr>
            <a:lvl7pPr>
              <a:defRPr sz="1800"/>
            </a:lvl7pPr>
            <a:lvl8pPr>
              <a:defRPr sz="1800"/>
            </a:lvl8pPr>
            <a:lvl9pPr>
              <a:defRPr sz="1800"/>
            </a:lvl9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7" name="Foliennummernplatzhalter 6"/>
          <p:cNvSpPr>
            <a:spLocks noGrp="1"/>
          </p:cNvSpPr>
          <p:nvPr>
            <p:ph type="sldNum" sz="quarter" idx="10"/>
          </p:nvPr>
        </p:nvSpPr>
        <p:spPr>
          <a:xfrm>
            <a:off x="8387886" y="301625"/>
            <a:ext cx="327518" cy="126979"/>
          </a:xfrm>
        </p:spPr>
        <p:txBody>
          <a:bodyPr/>
          <a:lstStyle/>
          <a:p>
            <a:fld id="{6E05E88E-8F4C-41D7-B2F7-6B7930D04544}"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ext Slide with Picture on Righ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68311" y="236538"/>
            <a:ext cx="7329600" cy="763570"/>
          </a:xfrm>
        </p:spPr>
        <p:txBody>
          <a:bodyPr/>
          <a:lstStyle>
            <a:lvl1pPr>
              <a:defRPr>
                <a:solidFill>
                  <a:srgbClr val="5E5E5D"/>
                </a:solidFill>
              </a:defRPr>
            </a:lvl1pPr>
          </a:lstStyle>
          <a:p>
            <a:r>
              <a:rPr lang="en-US" noProof="0" dirty="0" smtClean="0"/>
              <a:t>Enter Title here</a:t>
            </a:r>
            <a:endParaRPr lang="en-US" noProof="0" dirty="0"/>
          </a:p>
        </p:txBody>
      </p:sp>
      <p:sp>
        <p:nvSpPr>
          <p:cNvPr id="3" name="Inhaltsplatzhalter 2"/>
          <p:cNvSpPr>
            <a:spLocks noGrp="1"/>
          </p:cNvSpPr>
          <p:nvPr>
            <p:ph sz="half" idx="1" hasCustomPrompt="1"/>
          </p:nvPr>
        </p:nvSpPr>
        <p:spPr>
          <a:xfrm>
            <a:off x="468310" y="1412876"/>
            <a:ext cx="5246697" cy="4032250"/>
          </a:xfrm>
          <a:prstGeom prst="rect">
            <a:avLst/>
          </a:prstGeom>
        </p:spPr>
        <p:txBody>
          <a:bodyPr/>
          <a:lstStyle>
            <a:lvl1pPr>
              <a:defRPr sz="1600"/>
            </a:lvl1pPr>
            <a:lvl2pPr>
              <a:defRPr sz="1400">
                <a:solidFill>
                  <a:srgbClr val="5E5E5D"/>
                </a:solidFill>
              </a:defRPr>
            </a:lvl2pPr>
            <a:lvl3pPr>
              <a:defRPr sz="1400">
                <a:solidFill>
                  <a:srgbClr val="5E5E5D"/>
                </a:solidFill>
              </a:defRPr>
            </a:lvl3pPr>
            <a:lvl4pPr>
              <a:defRPr sz="1800"/>
            </a:lvl4pPr>
            <a:lvl5pPr>
              <a:defRPr sz="1800"/>
            </a:lvl5pPr>
            <a:lvl6pPr>
              <a:defRPr sz="1800"/>
            </a:lvl6pPr>
            <a:lvl7pPr>
              <a:defRPr sz="1800"/>
            </a:lvl7pPr>
            <a:lvl8pPr>
              <a:defRPr sz="1800"/>
            </a:lvl8pPr>
            <a:lvl9pPr>
              <a:defRPr sz="1800"/>
            </a:lvl9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4" name="Inhaltsplatzhalter 3"/>
          <p:cNvSpPr>
            <a:spLocks noGrp="1"/>
          </p:cNvSpPr>
          <p:nvPr>
            <p:ph sz="half" idx="2" hasCustomPrompt="1"/>
          </p:nvPr>
        </p:nvSpPr>
        <p:spPr>
          <a:xfrm>
            <a:off x="5929322" y="1412875"/>
            <a:ext cx="2736000" cy="4032250"/>
          </a:xfrm>
          <a:prstGeom prst="rect">
            <a:avLst/>
          </a:prstGeom>
        </p:spPr>
        <p:txBody>
          <a:bodyPr/>
          <a:lstStyle>
            <a:lvl1pPr>
              <a:defRPr sz="1600"/>
            </a:lvl1pPr>
            <a:lvl2pPr>
              <a:defRPr sz="1400">
                <a:solidFill>
                  <a:srgbClr val="5E5E5D"/>
                </a:solidFill>
              </a:defRPr>
            </a:lvl2pPr>
            <a:lvl3pPr>
              <a:defRPr sz="1400">
                <a:solidFill>
                  <a:srgbClr val="5E5E5D"/>
                </a:solidFill>
              </a:defRPr>
            </a:lvl3pPr>
            <a:lvl4pPr>
              <a:defRPr sz="1800"/>
            </a:lvl4pPr>
            <a:lvl5pPr>
              <a:defRPr sz="1800"/>
            </a:lvl5pPr>
            <a:lvl6pPr>
              <a:defRPr sz="1800"/>
            </a:lvl6pPr>
            <a:lvl7pPr>
              <a:defRPr sz="1800"/>
            </a:lvl7pPr>
            <a:lvl8pPr>
              <a:defRPr sz="1800"/>
            </a:lvl8pPr>
            <a:lvl9pPr>
              <a:defRPr sz="1800"/>
            </a:lvl9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7" name="Foliennummernplatzhalter 6"/>
          <p:cNvSpPr>
            <a:spLocks noGrp="1"/>
          </p:cNvSpPr>
          <p:nvPr>
            <p:ph type="sldNum" sz="quarter" idx="10"/>
          </p:nvPr>
        </p:nvSpPr>
        <p:spPr>
          <a:xfrm>
            <a:off x="8387886" y="301625"/>
            <a:ext cx="327518" cy="126979"/>
          </a:xfrm>
        </p:spPr>
        <p:txBody>
          <a:bodyPr/>
          <a:lstStyle/>
          <a:p>
            <a:fld id="{6E05E88E-8F4C-41D7-B2F7-6B7930D04544}"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 Slide with Picture on Le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68311" y="236538"/>
            <a:ext cx="7329600" cy="763570"/>
          </a:xfrm>
        </p:spPr>
        <p:txBody>
          <a:bodyPr/>
          <a:lstStyle>
            <a:lvl1pPr>
              <a:defRPr>
                <a:solidFill>
                  <a:srgbClr val="5E5E5D"/>
                </a:solidFill>
              </a:defRPr>
            </a:lvl1pPr>
          </a:lstStyle>
          <a:p>
            <a:r>
              <a:rPr lang="en-US" noProof="0" dirty="0" smtClean="0"/>
              <a:t>Enter Title here</a:t>
            </a:r>
            <a:endParaRPr lang="en-US" noProof="0" dirty="0"/>
          </a:p>
        </p:txBody>
      </p:sp>
      <p:sp>
        <p:nvSpPr>
          <p:cNvPr id="3" name="Inhaltsplatzhalter 2"/>
          <p:cNvSpPr>
            <a:spLocks noGrp="1"/>
          </p:cNvSpPr>
          <p:nvPr>
            <p:ph sz="half" idx="1" hasCustomPrompt="1"/>
          </p:nvPr>
        </p:nvSpPr>
        <p:spPr>
          <a:xfrm>
            <a:off x="3428991" y="1412876"/>
            <a:ext cx="5246697" cy="4032250"/>
          </a:xfrm>
          <a:prstGeom prst="rect">
            <a:avLst/>
          </a:prstGeom>
        </p:spPr>
        <p:txBody>
          <a:bodyPr/>
          <a:lstStyle>
            <a:lvl1pPr>
              <a:defRPr sz="1600"/>
            </a:lvl1pPr>
            <a:lvl2pPr>
              <a:defRPr sz="1400">
                <a:solidFill>
                  <a:srgbClr val="5E5E5D"/>
                </a:solidFill>
              </a:defRPr>
            </a:lvl2pPr>
            <a:lvl3pPr>
              <a:defRPr sz="1400">
                <a:solidFill>
                  <a:srgbClr val="5E5E5D"/>
                </a:solidFill>
              </a:defRPr>
            </a:lvl3pPr>
            <a:lvl4pPr>
              <a:defRPr sz="1800"/>
            </a:lvl4pPr>
            <a:lvl5pPr>
              <a:defRPr sz="1800"/>
            </a:lvl5pPr>
            <a:lvl6pPr>
              <a:defRPr sz="1800"/>
            </a:lvl6pPr>
            <a:lvl7pPr>
              <a:defRPr sz="1800"/>
            </a:lvl7pPr>
            <a:lvl8pPr>
              <a:defRPr sz="1800"/>
            </a:lvl8pPr>
            <a:lvl9pPr>
              <a:defRPr sz="1800"/>
            </a:lvl9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4" name="Inhaltsplatzhalter 3"/>
          <p:cNvSpPr>
            <a:spLocks noGrp="1"/>
          </p:cNvSpPr>
          <p:nvPr>
            <p:ph sz="half" idx="2" hasCustomPrompt="1"/>
          </p:nvPr>
        </p:nvSpPr>
        <p:spPr>
          <a:xfrm>
            <a:off x="468313" y="1412875"/>
            <a:ext cx="2736000" cy="4032250"/>
          </a:xfrm>
          <a:prstGeom prst="rect">
            <a:avLst/>
          </a:prstGeom>
        </p:spPr>
        <p:txBody>
          <a:bodyPr/>
          <a:lstStyle>
            <a:lvl1pPr>
              <a:defRPr sz="1600"/>
            </a:lvl1pPr>
            <a:lvl2pPr>
              <a:defRPr sz="1400">
                <a:solidFill>
                  <a:srgbClr val="5E5E5D"/>
                </a:solidFill>
              </a:defRPr>
            </a:lvl2pPr>
            <a:lvl3pPr>
              <a:defRPr sz="1400">
                <a:solidFill>
                  <a:srgbClr val="5E5E5D"/>
                </a:solidFill>
              </a:defRPr>
            </a:lvl3pPr>
            <a:lvl4pPr>
              <a:defRPr sz="1800"/>
            </a:lvl4pPr>
            <a:lvl5pPr>
              <a:defRPr sz="1800"/>
            </a:lvl5pPr>
            <a:lvl6pPr>
              <a:defRPr sz="1800"/>
            </a:lvl6pPr>
            <a:lvl7pPr>
              <a:defRPr sz="1800"/>
            </a:lvl7pPr>
            <a:lvl8pPr>
              <a:defRPr sz="1800"/>
            </a:lvl8pPr>
            <a:lvl9pPr>
              <a:defRPr sz="1800"/>
            </a:lvl9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7" name="Foliennummernplatzhalter 6"/>
          <p:cNvSpPr>
            <a:spLocks noGrp="1"/>
          </p:cNvSpPr>
          <p:nvPr>
            <p:ph type="sldNum" sz="quarter" idx="10"/>
          </p:nvPr>
        </p:nvSpPr>
        <p:spPr>
          <a:xfrm>
            <a:off x="8387886" y="301625"/>
            <a:ext cx="327518" cy="126979"/>
          </a:xfrm>
        </p:spPr>
        <p:txBody>
          <a:bodyPr/>
          <a:lstStyle/>
          <a:p>
            <a:fld id="{3CA8B5F5-938D-4620-BA18-B28FAB96CB94}"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 Slide with two Images">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2" y="3714752"/>
            <a:ext cx="8207375" cy="1730374"/>
          </a:xfrm>
          <a:prstGeom prst="rect">
            <a:avLst/>
          </a:prstGeom>
        </p:spPr>
        <p:txBody>
          <a:bodyPr/>
          <a:lstStyle>
            <a:lvl1pPr>
              <a:defRPr/>
            </a:lvl1pPr>
            <a:lvl2pPr>
              <a:defRPr>
                <a:solidFill>
                  <a:srgbClr val="5E5E5D"/>
                </a:solidFill>
              </a:defRPr>
            </a:lvl2pPr>
            <a:lvl3pPr>
              <a:defRPr>
                <a:solidFill>
                  <a:srgbClr val="5E5E5D"/>
                </a:solidFill>
              </a:defRPr>
            </a:lvl3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13" name="Inhaltsplatzhalter 12"/>
          <p:cNvSpPr>
            <a:spLocks noGrp="1"/>
          </p:cNvSpPr>
          <p:nvPr>
            <p:ph sz="quarter" idx="15" hasCustomPrompt="1"/>
          </p:nvPr>
        </p:nvSpPr>
        <p:spPr>
          <a:xfrm>
            <a:off x="468312" y="1412874"/>
            <a:ext cx="4032249" cy="2159001"/>
          </a:xfrm>
        </p:spPr>
        <p:txBody>
          <a:bodyPr/>
          <a:lstStyle>
            <a:lvl1pPr>
              <a:defRPr baseline="0"/>
            </a:lvl1pPr>
          </a:lstStyle>
          <a:p>
            <a:pPr lvl="0"/>
            <a:r>
              <a:rPr lang="en-US" noProof="0" dirty="0" smtClean="0"/>
              <a:t>Click to Add Image or Diagram</a:t>
            </a:r>
          </a:p>
        </p:txBody>
      </p:sp>
      <p:sp>
        <p:nvSpPr>
          <p:cNvPr id="14" name="Inhaltsplatzhalter 12"/>
          <p:cNvSpPr>
            <a:spLocks noGrp="1"/>
          </p:cNvSpPr>
          <p:nvPr>
            <p:ph sz="quarter" idx="16" hasCustomPrompt="1"/>
          </p:nvPr>
        </p:nvSpPr>
        <p:spPr>
          <a:xfrm>
            <a:off x="4643439" y="1414123"/>
            <a:ext cx="4032249" cy="2159001"/>
          </a:xfrm>
        </p:spPr>
        <p:txBody>
          <a:bodyPr/>
          <a:lstStyle/>
          <a:p>
            <a:pPr lvl="0"/>
            <a:r>
              <a:rPr lang="en-US" noProof="0" dirty="0" smtClean="0"/>
              <a:t>Click to Add Image or Diagram</a:t>
            </a:r>
          </a:p>
        </p:txBody>
      </p:sp>
      <p:sp>
        <p:nvSpPr>
          <p:cNvPr id="16" name="Titel 1"/>
          <p:cNvSpPr>
            <a:spLocks noGrp="1"/>
          </p:cNvSpPr>
          <p:nvPr>
            <p:ph type="title" hasCustomPrompt="1"/>
          </p:nvPr>
        </p:nvSpPr>
        <p:spPr>
          <a:xfrm>
            <a:off x="468311" y="236538"/>
            <a:ext cx="7329600" cy="763570"/>
          </a:xfrm>
        </p:spPr>
        <p:txBody>
          <a:bodyPr/>
          <a:lstStyle>
            <a:lvl1pPr>
              <a:defRPr>
                <a:solidFill>
                  <a:srgbClr val="5E5E5D"/>
                </a:solidFill>
              </a:defRPr>
            </a:lvl1pPr>
          </a:lstStyle>
          <a:p>
            <a:r>
              <a:rPr lang="en-US" noProof="0" dirty="0" smtClean="0"/>
              <a:t>Enter Title here</a:t>
            </a:r>
            <a:endParaRPr lang="en-US" noProof="0" dirty="0"/>
          </a:p>
        </p:txBody>
      </p:sp>
      <p:sp>
        <p:nvSpPr>
          <p:cNvPr id="9" name="Foliennummernplatzhalter 8"/>
          <p:cNvSpPr>
            <a:spLocks noGrp="1"/>
          </p:cNvSpPr>
          <p:nvPr>
            <p:ph type="sldNum" sz="quarter" idx="18"/>
          </p:nvPr>
        </p:nvSpPr>
        <p:spPr>
          <a:xfrm>
            <a:off x="8387886" y="301625"/>
            <a:ext cx="327518" cy="126979"/>
          </a:xfrm>
        </p:spPr>
        <p:txBody>
          <a:bodyPr/>
          <a:lstStyle/>
          <a:p>
            <a:fld id="{6E05E88E-8F4C-41D7-B2F7-6B7930D04544}"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ext Slide with three Images and one Tex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2" y="3573462"/>
            <a:ext cx="8207375" cy="1871663"/>
          </a:xfrm>
          <a:prstGeom prst="rect">
            <a:avLst/>
          </a:prstGeom>
        </p:spPr>
        <p:txBody>
          <a:bodyPr/>
          <a:lstStyle>
            <a:lvl1pPr>
              <a:defRPr/>
            </a:lvl1pPr>
            <a:lvl2pPr>
              <a:defRPr>
                <a:solidFill>
                  <a:srgbClr val="5E5E5D"/>
                </a:solidFill>
              </a:defRPr>
            </a:lvl2pPr>
            <a:lvl3pPr>
              <a:defRPr>
                <a:solidFill>
                  <a:srgbClr val="5E5E5D"/>
                </a:solidFill>
              </a:defRPr>
            </a:lvl3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16" name="Titel 1"/>
          <p:cNvSpPr>
            <a:spLocks noGrp="1"/>
          </p:cNvSpPr>
          <p:nvPr>
            <p:ph type="title" hasCustomPrompt="1"/>
          </p:nvPr>
        </p:nvSpPr>
        <p:spPr>
          <a:xfrm>
            <a:off x="468311" y="236538"/>
            <a:ext cx="7329600" cy="763570"/>
          </a:xfrm>
        </p:spPr>
        <p:txBody>
          <a:bodyPr/>
          <a:lstStyle>
            <a:lvl1pPr>
              <a:defRPr>
                <a:solidFill>
                  <a:srgbClr val="5E5E5D"/>
                </a:solidFill>
              </a:defRPr>
            </a:lvl1pPr>
          </a:lstStyle>
          <a:p>
            <a:r>
              <a:rPr lang="en-US" noProof="0" dirty="0" smtClean="0"/>
              <a:t>Enter Title here</a:t>
            </a:r>
            <a:endParaRPr lang="en-US" noProof="0" dirty="0"/>
          </a:p>
        </p:txBody>
      </p:sp>
      <p:sp>
        <p:nvSpPr>
          <p:cNvPr id="9" name="Foliennummernplatzhalter 8"/>
          <p:cNvSpPr>
            <a:spLocks noGrp="1"/>
          </p:cNvSpPr>
          <p:nvPr>
            <p:ph type="sldNum" sz="quarter" idx="18"/>
          </p:nvPr>
        </p:nvSpPr>
        <p:spPr>
          <a:xfrm>
            <a:off x="8387886" y="301625"/>
            <a:ext cx="327518" cy="126979"/>
          </a:xfrm>
        </p:spPr>
        <p:txBody>
          <a:bodyPr/>
          <a:lstStyle/>
          <a:p>
            <a:fld id="{6E05E88E-8F4C-41D7-B2F7-6B7930D04544}" type="slidenum">
              <a:rPr lang="en-GB" smtClean="0">
                <a:solidFill>
                  <a:prstClr val="black">
                    <a:tint val="75000"/>
                  </a:prstClr>
                </a:solidFill>
              </a:rPr>
              <a:pPr/>
              <a:t>‹#›</a:t>
            </a:fld>
            <a:endParaRPr lang="en-GB">
              <a:solidFill>
                <a:prstClr val="black">
                  <a:tint val="75000"/>
                </a:prstClr>
              </a:solidFill>
            </a:endParaRPr>
          </a:p>
        </p:txBody>
      </p:sp>
      <p:sp>
        <p:nvSpPr>
          <p:cNvPr id="8" name="Inhaltsplatzhalter 12"/>
          <p:cNvSpPr>
            <a:spLocks noGrp="1"/>
          </p:cNvSpPr>
          <p:nvPr>
            <p:ph sz="quarter" idx="15" hasCustomPrompt="1"/>
          </p:nvPr>
        </p:nvSpPr>
        <p:spPr>
          <a:xfrm>
            <a:off x="468312" y="1412874"/>
            <a:ext cx="2592000" cy="1944000"/>
          </a:xfrm>
        </p:spPr>
        <p:txBody>
          <a:bodyPr/>
          <a:lstStyle/>
          <a:p>
            <a:pPr lvl="0"/>
            <a:r>
              <a:rPr lang="en-US" noProof="0" dirty="0" smtClean="0"/>
              <a:t>Click to Add Image or Diagram</a:t>
            </a:r>
          </a:p>
        </p:txBody>
      </p:sp>
      <p:sp>
        <p:nvSpPr>
          <p:cNvPr id="10" name="Inhaltsplatzhalter 12"/>
          <p:cNvSpPr>
            <a:spLocks noGrp="1"/>
          </p:cNvSpPr>
          <p:nvPr>
            <p:ph sz="quarter" idx="16" hasCustomPrompt="1"/>
          </p:nvPr>
        </p:nvSpPr>
        <p:spPr>
          <a:xfrm>
            <a:off x="3270255" y="1414123"/>
            <a:ext cx="2592000" cy="1944000"/>
          </a:xfrm>
        </p:spPr>
        <p:txBody>
          <a:bodyPr/>
          <a:lstStyle/>
          <a:p>
            <a:pPr lvl="0"/>
            <a:r>
              <a:rPr lang="en-US" noProof="0" dirty="0" smtClean="0"/>
              <a:t>Click to Add Image or Diagram</a:t>
            </a:r>
          </a:p>
        </p:txBody>
      </p:sp>
      <p:sp>
        <p:nvSpPr>
          <p:cNvPr id="11" name="Inhaltsplatzhalter 12"/>
          <p:cNvSpPr>
            <a:spLocks noGrp="1"/>
          </p:cNvSpPr>
          <p:nvPr>
            <p:ph sz="quarter" idx="17" hasCustomPrompt="1"/>
          </p:nvPr>
        </p:nvSpPr>
        <p:spPr>
          <a:xfrm>
            <a:off x="6072199" y="1414123"/>
            <a:ext cx="2592000" cy="1944000"/>
          </a:xfrm>
        </p:spPr>
        <p:txBody>
          <a:bodyPr/>
          <a:lstStyle/>
          <a:p>
            <a:pPr lvl="0"/>
            <a:r>
              <a:rPr lang="en-US" noProof="0" dirty="0" smtClean="0"/>
              <a:t>Click to Add Image or Diagram</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xt Slide with three Images and Three Texts">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3" y="3571876"/>
            <a:ext cx="2592000" cy="1873250"/>
          </a:xfrm>
          <a:prstGeom prst="rect">
            <a:avLst/>
          </a:prstGeom>
        </p:spPr>
        <p:txBody>
          <a:bodyPr/>
          <a:lstStyle>
            <a:lvl1pPr>
              <a:defRPr/>
            </a:lvl1pPr>
            <a:lvl2pPr>
              <a:defRPr>
                <a:solidFill>
                  <a:srgbClr val="5E5E5D"/>
                </a:solidFill>
              </a:defRPr>
            </a:lvl2pPr>
            <a:lvl3pPr>
              <a:defRPr>
                <a:solidFill>
                  <a:srgbClr val="5E5E5D"/>
                </a:solidFill>
              </a:defRPr>
            </a:lvl3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13" name="Inhaltsplatzhalter 12"/>
          <p:cNvSpPr>
            <a:spLocks noGrp="1"/>
          </p:cNvSpPr>
          <p:nvPr>
            <p:ph sz="quarter" idx="15" hasCustomPrompt="1"/>
          </p:nvPr>
        </p:nvSpPr>
        <p:spPr>
          <a:xfrm>
            <a:off x="468312" y="1412874"/>
            <a:ext cx="2592000" cy="1944000"/>
          </a:xfrm>
        </p:spPr>
        <p:txBody>
          <a:bodyPr/>
          <a:lstStyle/>
          <a:p>
            <a:pPr lvl="0"/>
            <a:r>
              <a:rPr lang="en-US" noProof="0" dirty="0" smtClean="0"/>
              <a:t>Click to Add Image or Diagram</a:t>
            </a:r>
          </a:p>
        </p:txBody>
      </p:sp>
      <p:sp>
        <p:nvSpPr>
          <p:cNvPr id="14" name="Inhaltsplatzhalter 12"/>
          <p:cNvSpPr>
            <a:spLocks noGrp="1"/>
          </p:cNvSpPr>
          <p:nvPr>
            <p:ph sz="quarter" idx="16" hasCustomPrompt="1"/>
          </p:nvPr>
        </p:nvSpPr>
        <p:spPr>
          <a:xfrm>
            <a:off x="3270255" y="1414123"/>
            <a:ext cx="2592000" cy="1944000"/>
          </a:xfrm>
        </p:spPr>
        <p:txBody>
          <a:bodyPr/>
          <a:lstStyle/>
          <a:p>
            <a:pPr lvl="0"/>
            <a:r>
              <a:rPr lang="en-US" noProof="0" dirty="0" smtClean="0"/>
              <a:t>Click to Add Image or Diagram</a:t>
            </a:r>
          </a:p>
        </p:txBody>
      </p:sp>
      <p:sp>
        <p:nvSpPr>
          <p:cNvPr id="15" name="Inhaltsplatzhalter 12"/>
          <p:cNvSpPr>
            <a:spLocks noGrp="1"/>
          </p:cNvSpPr>
          <p:nvPr>
            <p:ph sz="quarter" idx="17" hasCustomPrompt="1"/>
          </p:nvPr>
        </p:nvSpPr>
        <p:spPr>
          <a:xfrm>
            <a:off x="6072199" y="1414123"/>
            <a:ext cx="2592000" cy="1944000"/>
          </a:xfrm>
        </p:spPr>
        <p:txBody>
          <a:bodyPr/>
          <a:lstStyle/>
          <a:p>
            <a:pPr lvl="0"/>
            <a:r>
              <a:rPr lang="en-US" noProof="0" dirty="0" smtClean="0"/>
              <a:t>Click to Add Image or Diagram</a:t>
            </a:r>
          </a:p>
        </p:txBody>
      </p:sp>
      <p:sp>
        <p:nvSpPr>
          <p:cNvPr id="16" name="Titel 1"/>
          <p:cNvSpPr>
            <a:spLocks noGrp="1"/>
          </p:cNvSpPr>
          <p:nvPr>
            <p:ph type="title" hasCustomPrompt="1"/>
          </p:nvPr>
        </p:nvSpPr>
        <p:spPr>
          <a:xfrm>
            <a:off x="468311" y="236538"/>
            <a:ext cx="7329600" cy="763570"/>
          </a:xfrm>
        </p:spPr>
        <p:txBody>
          <a:bodyPr/>
          <a:lstStyle>
            <a:lvl1pPr>
              <a:defRPr>
                <a:solidFill>
                  <a:srgbClr val="5E5E5D"/>
                </a:solidFill>
              </a:defRPr>
            </a:lvl1pPr>
          </a:lstStyle>
          <a:p>
            <a:r>
              <a:rPr lang="en-US" noProof="0" dirty="0" smtClean="0"/>
              <a:t>Enter Title here</a:t>
            </a:r>
            <a:endParaRPr lang="en-US" noProof="0" dirty="0"/>
          </a:p>
        </p:txBody>
      </p:sp>
      <p:sp>
        <p:nvSpPr>
          <p:cNvPr id="9" name="Foliennummernplatzhalter 8"/>
          <p:cNvSpPr>
            <a:spLocks noGrp="1"/>
          </p:cNvSpPr>
          <p:nvPr>
            <p:ph type="sldNum" sz="quarter" idx="18"/>
          </p:nvPr>
        </p:nvSpPr>
        <p:spPr>
          <a:xfrm>
            <a:off x="8387886" y="301625"/>
            <a:ext cx="327518" cy="126979"/>
          </a:xfrm>
        </p:spPr>
        <p:txBody>
          <a:bodyPr/>
          <a:lstStyle/>
          <a:p>
            <a:fld id="{6E05E88E-8F4C-41D7-B2F7-6B7930D04544}" type="slidenum">
              <a:rPr lang="en-GB" smtClean="0">
                <a:solidFill>
                  <a:prstClr val="black">
                    <a:tint val="75000"/>
                  </a:prstClr>
                </a:solidFill>
              </a:rPr>
              <a:pPr/>
              <a:t>‹#›</a:t>
            </a:fld>
            <a:endParaRPr lang="en-GB">
              <a:solidFill>
                <a:prstClr val="black">
                  <a:tint val="75000"/>
                </a:prstClr>
              </a:solidFill>
            </a:endParaRPr>
          </a:p>
        </p:txBody>
      </p:sp>
      <p:sp>
        <p:nvSpPr>
          <p:cNvPr id="10" name="Inhaltsplatzhalter 2"/>
          <p:cNvSpPr>
            <a:spLocks noGrp="1"/>
          </p:cNvSpPr>
          <p:nvPr>
            <p:ph idx="19" hasCustomPrompt="1"/>
          </p:nvPr>
        </p:nvSpPr>
        <p:spPr>
          <a:xfrm>
            <a:off x="3270255" y="3571876"/>
            <a:ext cx="2592000" cy="1873250"/>
          </a:xfrm>
          <a:prstGeom prst="rect">
            <a:avLst/>
          </a:prstGeom>
        </p:spPr>
        <p:txBody>
          <a:bodyPr/>
          <a:lstStyle>
            <a:lvl1pPr>
              <a:defRPr/>
            </a:lvl1pPr>
            <a:lvl2pPr>
              <a:defRPr>
                <a:solidFill>
                  <a:srgbClr val="5E5E5D"/>
                </a:solidFill>
              </a:defRPr>
            </a:lvl2pPr>
            <a:lvl3pPr>
              <a:defRPr>
                <a:solidFill>
                  <a:srgbClr val="5E5E5D"/>
                </a:solidFill>
              </a:defRPr>
            </a:lvl3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11" name="Inhaltsplatzhalter 2"/>
          <p:cNvSpPr>
            <a:spLocks noGrp="1"/>
          </p:cNvSpPr>
          <p:nvPr>
            <p:ph idx="20" hasCustomPrompt="1"/>
          </p:nvPr>
        </p:nvSpPr>
        <p:spPr>
          <a:xfrm>
            <a:off x="6072198" y="3571876"/>
            <a:ext cx="2592000" cy="1873250"/>
          </a:xfrm>
          <a:prstGeom prst="rect">
            <a:avLst/>
          </a:prstGeom>
        </p:spPr>
        <p:txBody>
          <a:bodyPr/>
          <a:lstStyle>
            <a:lvl1pPr>
              <a:defRPr/>
            </a:lvl1pPr>
            <a:lvl2pPr>
              <a:defRPr>
                <a:solidFill>
                  <a:srgbClr val="5E5E5D"/>
                </a:solidFill>
              </a:defRPr>
            </a:lvl2pPr>
            <a:lvl3pPr>
              <a:defRPr>
                <a:solidFill>
                  <a:srgbClr val="5E5E5D"/>
                </a:solidFill>
              </a:defRPr>
            </a:lvl3pPr>
          </a:lstStyle>
          <a:p>
            <a:pPr lvl="0"/>
            <a:r>
              <a:rPr lang="en-US" noProof="0" dirty="0" smtClean="0"/>
              <a:t>Enter Text here</a:t>
            </a:r>
          </a:p>
          <a:p>
            <a:pPr lvl="1"/>
            <a:r>
              <a:rPr lang="en-US" noProof="0" dirty="0" smtClean="0"/>
              <a:t>Enter Text here</a:t>
            </a:r>
          </a:p>
          <a:p>
            <a:pPr lvl="2"/>
            <a:r>
              <a:rPr lang="en-US" noProof="0" dirty="0" smtClean="0"/>
              <a:t>Enter Text here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68312" y="236538"/>
            <a:ext cx="7318397" cy="763570"/>
          </a:xfrm>
        </p:spPr>
        <p:txBody>
          <a:bodyPr anchor="ctr"/>
          <a:lstStyle>
            <a:lvl1pPr>
              <a:defRPr>
                <a:solidFill>
                  <a:srgbClr val="5E5E5D"/>
                </a:solidFill>
              </a:defRPr>
            </a:lvl1pPr>
          </a:lstStyle>
          <a:p>
            <a:r>
              <a:rPr lang="en-US" noProof="0" dirty="0" smtClean="0"/>
              <a:t>Enter Title here</a:t>
            </a:r>
            <a:endParaRPr lang="en-US" noProof="0" dirty="0"/>
          </a:p>
        </p:txBody>
      </p:sp>
      <p:sp>
        <p:nvSpPr>
          <p:cNvPr id="9" name="Foliennummernplatzhalter 8"/>
          <p:cNvSpPr>
            <a:spLocks noGrp="1"/>
          </p:cNvSpPr>
          <p:nvPr>
            <p:ph type="sldNum" sz="quarter" idx="10"/>
          </p:nvPr>
        </p:nvSpPr>
        <p:spPr>
          <a:xfrm>
            <a:off x="8387886" y="301625"/>
            <a:ext cx="327518" cy="126979"/>
          </a:xfrm>
        </p:spPr>
        <p:txBody>
          <a:bodyPr/>
          <a:lstStyle/>
          <a:p>
            <a:fld id="{6E05E88E-8F4C-41D7-B2F7-6B7930D04544}" type="slidenum">
              <a:rPr lang="en-GB" smtClean="0">
                <a:solidFill>
                  <a:prstClr val="black">
                    <a:tint val="75000"/>
                  </a:prstClr>
                </a:solidFill>
              </a:rPr>
              <a:pPr/>
              <a:t>‹#›</a:t>
            </a:fld>
            <a:endParaRPr lang="en-GB">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hapter Title_Gray">
    <p:bg>
      <p:bgRef idx="1003">
        <a:schemeClr val="bg1"/>
      </p:bgRef>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929190" y="2714620"/>
            <a:ext cx="3746498" cy="571504"/>
          </a:xfrm>
        </p:spPr>
        <p:txBody>
          <a:bodyPr/>
          <a:lstStyle>
            <a:lvl1pPr algn="l">
              <a:defRPr sz="3200" baseline="0">
                <a:solidFill>
                  <a:schemeClr val="accent1"/>
                </a:solidFill>
              </a:defRPr>
            </a:lvl1pPr>
          </a:lstStyle>
          <a:p>
            <a:r>
              <a:rPr lang="en-US" noProof="0" smtClean="0"/>
              <a:t>Chapter Headline</a:t>
            </a:r>
            <a:endParaRPr lang="en-US" noProof="0"/>
          </a:p>
        </p:txBody>
      </p:sp>
      <p:sp>
        <p:nvSpPr>
          <p:cNvPr id="3" name="Untertitel 2"/>
          <p:cNvSpPr>
            <a:spLocks noGrp="1"/>
          </p:cNvSpPr>
          <p:nvPr>
            <p:ph type="subTitle" idx="1" hasCustomPrompt="1"/>
          </p:nvPr>
        </p:nvSpPr>
        <p:spPr>
          <a:xfrm>
            <a:off x="4929190" y="3314696"/>
            <a:ext cx="3746498" cy="542932"/>
          </a:xfrm>
          <a:prstGeom prst="rect">
            <a:avLst/>
          </a:prstGeom>
        </p:spPr>
        <p:txBody>
          <a:bodyPr lIns="72000" tIns="36000" rIns="72000" bIns="36000">
            <a:normAutofit/>
          </a:bodyPr>
          <a:lstStyle>
            <a:lvl1pPr marL="0" indent="0" algn="l">
              <a:buNone/>
              <a:defRPr sz="1600" b="0">
                <a:solidFill>
                  <a:srgbClr val="5E5E5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Chapter Subline</a:t>
            </a:r>
            <a:endParaRPr lang="en-US" noProof="0"/>
          </a:p>
        </p:txBody>
      </p:sp>
      <p:pic>
        <p:nvPicPr>
          <p:cNvPr id="6" name="Grafik 5" descr="04_PowerPoint_Elopak Stage+Wave.png"/>
          <p:cNvPicPr>
            <a:picLocks noChangeAspect="1"/>
          </p:cNvPicPr>
          <p:nvPr/>
        </p:nvPicPr>
        <p:blipFill>
          <a:blip r:embed="rId2" cstate="print"/>
          <a:stretch>
            <a:fillRect/>
          </a:stretch>
        </p:blipFill>
        <p:spPr>
          <a:xfrm>
            <a:off x="0" y="5492496"/>
            <a:ext cx="9144000" cy="136550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Chapter Title_Red">
    <p:bg>
      <p:bgRef idx="1003">
        <a:schemeClr val="bg2"/>
      </p:bgRef>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929190" y="2714620"/>
            <a:ext cx="3746498" cy="571504"/>
          </a:xfrm>
        </p:spPr>
        <p:txBody>
          <a:bodyPr/>
          <a:lstStyle>
            <a:lvl1pPr algn="l">
              <a:defRPr sz="3200" baseline="0">
                <a:solidFill>
                  <a:schemeClr val="tx1"/>
                </a:solidFill>
              </a:defRPr>
            </a:lvl1pPr>
          </a:lstStyle>
          <a:p>
            <a:r>
              <a:rPr lang="en-US" noProof="0" dirty="0" smtClean="0"/>
              <a:t>Chapter Headline</a:t>
            </a:r>
            <a:endParaRPr lang="en-US" noProof="0" dirty="0"/>
          </a:p>
        </p:txBody>
      </p:sp>
      <p:sp>
        <p:nvSpPr>
          <p:cNvPr id="3" name="Untertitel 2"/>
          <p:cNvSpPr>
            <a:spLocks noGrp="1"/>
          </p:cNvSpPr>
          <p:nvPr>
            <p:ph type="subTitle" idx="1" hasCustomPrompt="1"/>
          </p:nvPr>
        </p:nvSpPr>
        <p:spPr>
          <a:xfrm>
            <a:off x="4929190" y="3314696"/>
            <a:ext cx="3746498" cy="542932"/>
          </a:xfrm>
          <a:prstGeom prst="rect">
            <a:avLst/>
          </a:prstGeom>
        </p:spPr>
        <p:txBody>
          <a:bodyPr lIns="72000" tIns="36000" rIns="72000" bIns="36000">
            <a:normAutofit/>
          </a:bodyPr>
          <a:lstStyle>
            <a:lvl1pPr marL="0" indent="0" algn="l">
              <a:buNone/>
              <a:defRPr sz="1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Chapter Subline</a:t>
            </a:r>
            <a:endParaRPr lang="en-US" noProof="0"/>
          </a:p>
        </p:txBody>
      </p:sp>
      <p:pic>
        <p:nvPicPr>
          <p:cNvPr id="6" name="Grafik 5" descr="04_PowerPoint_Elopak Stage+Wave.png"/>
          <p:cNvPicPr>
            <a:picLocks noChangeAspect="1"/>
          </p:cNvPicPr>
          <p:nvPr/>
        </p:nvPicPr>
        <p:blipFill>
          <a:blip r:embed="rId2" cstate="print"/>
          <a:stretch>
            <a:fillRect/>
          </a:stretch>
        </p:blipFill>
        <p:spPr>
          <a:xfrm>
            <a:off x="0" y="5492496"/>
            <a:ext cx="9144000" cy="136550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Chapter Title_Gray-1">
    <p:bg>
      <p:bgRef idx="1003">
        <a:schemeClr val="bg1"/>
      </p:bgRef>
    </p:bg>
    <p:spTree>
      <p:nvGrpSpPr>
        <p:cNvPr id="1" name=""/>
        <p:cNvGrpSpPr/>
        <p:nvPr/>
      </p:nvGrpSpPr>
      <p:grpSpPr>
        <a:xfrm>
          <a:off x="0" y="0"/>
          <a:ext cx="0" cy="0"/>
          <a:chOff x="0" y="0"/>
          <a:chExt cx="0" cy="0"/>
        </a:xfrm>
      </p:grpSpPr>
      <p:pic>
        <p:nvPicPr>
          <p:cNvPr id="7" name="Grafik 6" descr="Gray-1.jpg"/>
          <p:cNvPicPr>
            <a:picLocks noChangeAspect="1"/>
          </p:cNvPicPr>
          <p:nvPr/>
        </p:nvPicPr>
        <p:blipFill>
          <a:blip r:embed="rId2" cstate="print"/>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4929190" y="2714620"/>
            <a:ext cx="3746498" cy="571504"/>
          </a:xfrm>
        </p:spPr>
        <p:txBody>
          <a:bodyPr/>
          <a:lstStyle>
            <a:lvl1pPr algn="l">
              <a:defRPr sz="3200" baseline="0">
                <a:solidFill>
                  <a:schemeClr val="accent1"/>
                </a:solidFill>
              </a:defRPr>
            </a:lvl1pPr>
          </a:lstStyle>
          <a:p>
            <a:r>
              <a:rPr lang="en-US" noProof="0" smtClean="0"/>
              <a:t>Chapter Headline</a:t>
            </a:r>
            <a:endParaRPr lang="en-US" noProof="0"/>
          </a:p>
        </p:txBody>
      </p:sp>
      <p:sp>
        <p:nvSpPr>
          <p:cNvPr id="3" name="Untertitel 2"/>
          <p:cNvSpPr>
            <a:spLocks noGrp="1"/>
          </p:cNvSpPr>
          <p:nvPr>
            <p:ph type="subTitle" idx="1" hasCustomPrompt="1"/>
          </p:nvPr>
        </p:nvSpPr>
        <p:spPr>
          <a:xfrm>
            <a:off x="4929190" y="3314696"/>
            <a:ext cx="3746498" cy="542932"/>
          </a:xfrm>
          <a:prstGeom prst="rect">
            <a:avLst/>
          </a:prstGeom>
        </p:spPr>
        <p:txBody>
          <a:bodyPr lIns="72000" tIns="36000" rIns="72000" bIns="36000">
            <a:normAutofit/>
          </a:bodyPr>
          <a:lstStyle>
            <a:lvl1pPr marL="0" indent="0" algn="l">
              <a:buNone/>
              <a:defRPr sz="1600" b="0">
                <a:solidFill>
                  <a:srgbClr val="5E5E5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Chapter Subline</a:t>
            </a:r>
            <a:endParaRPr lang="en-US" noProof="0"/>
          </a:p>
        </p:txBody>
      </p:sp>
      <p:pic>
        <p:nvPicPr>
          <p:cNvPr id="6" name="Grafik 5" descr="04_PowerPoint_Elopak Stage+Wave.png"/>
          <p:cNvPicPr>
            <a:picLocks noChangeAspect="1"/>
          </p:cNvPicPr>
          <p:nvPr/>
        </p:nvPicPr>
        <p:blipFill>
          <a:blip r:embed="rId3" cstate="print"/>
          <a:stretch>
            <a:fillRect/>
          </a:stretch>
        </p:blipFill>
        <p:spPr>
          <a:xfrm>
            <a:off x="0" y="5492496"/>
            <a:ext cx="9144000" cy="136550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Chapter Title_Yellow-2">
    <p:bg>
      <p:bgRef idx="1003">
        <a:schemeClr val="bg1"/>
      </p:bgRef>
    </p:bg>
    <p:spTree>
      <p:nvGrpSpPr>
        <p:cNvPr id="1" name=""/>
        <p:cNvGrpSpPr/>
        <p:nvPr/>
      </p:nvGrpSpPr>
      <p:grpSpPr>
        <a:xfrm>
          <a:off x="0" y="0"/>
          <a:ext cx="0" cy="0"/>
          <a:chOff x="0" y="0"/>
          <a:chExt cx="0" cy="0"/>
        </a:xfrm>
      </p:grpSpPr>
      <p:pic>
        <p:nvPicPr>
          <p:cNvPr id="7" name="Grafik 6" descr="Yellow-1.jpg"/>
          <p:cNvPicPr>
            <a:picLocks noChangeAspect="1"/>
          </p:cNvPicPr>
          <p:nvPr/>
        </p:nvPicPr>
        <p:blipFill>
          <a:blip r:embed="rId2" cstate="print"/>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4929190" y="2714620"/>
            <a:ext cx="3746498" cy="571504"/>
          </a:xfrm>
        </p:spPr>
        <p:txBody>
          <a:bodyPr/>
          <a:lstStyle>
            <a:lvl1pPr algn="l">
              <a:defRPr sz="3200" baseline="0">
                <a:solidFill>
                  <a:schemeClr val="accent1"/>
                </a:solidFill>
              </a:defRPr>
            </a:lvl1pPr>
          </a:lstStyle>
          <a:p>
            <a:r>
              <a:rPr lang="en-US" noProof="0" smtClean="0"/>
              <a:t>Chapter Headline</a:t>
            </a:r>
            <a:endParaRPr lang="en-US" noProof="0"/>
          </a:p>
        </p:txBody>
      </p:sp>
      <p:sp>
        <p:nvSpPr>
          <p:cNvPr id="3" name="Untertitel 2"/>
          <p:cNvSpPr>
            <a:spLocks noGrp="1"/>
          </p:cNvSpPr>
          <p:nvPr>
            <p:ph type="subTitle" idx="1" hasCustomPrompt="1"/>
          </p:nvPr>
        </p:nvSpPr>
        <p:spPr>
          <a:xfrm>
            <a:off x="4929190" y="3314696"/>
            <a:ext cx="3746498" cy="542932"/>
          </a:xfrm>
          <a:prstGeom prst="rect">
            <a:avLst/>
          </a:prstGeom>
        </p:spPr>
        <p:txBody>
          <a:bodyPr lIns="72000" tIns="36000" rIns="72000" bIns="36000">
            <a:normAutofit/>
          </a:bodyPr>
          <a:lstStyle>
            <a:lvl1pPr marL="0" indent="0" algn="l">
              <a:buNone/>
              <a:defRPr sz="1600" b="0">
                <a:solidFill>
                  <a:srgbClr val="5E5E5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Chapter Subline</a:t>
            </a:r>
            <a:endParaRPr lang="en-US" noProof="0"/>
          </a:p>
        </p:txBody>
      </p:sp>
      <p:pic>
        <p:nvPicPr>
          <p:cNvPr id="6" name="Grafik 5" descr="04_PowerPoint_Elopak Stage+Wave.png"/>
          <p:cNvPicPr>
            <a:picLocks noChangeAspect="1"/>
          </p:cNvPicPr>
          <p:nvPr/>
        </p:nvPicPr>
        <p:blipFill>
          <a:blip r:embed="rId3" cstate="print"/>
          <a:stretch>
            <a:fillRect/>
          </a:stretch>
        </p:blipFill>
        <p:spPr>
          <a:xfrm>
            <a:off x="0" y="5492496"/>
            <a:ext cx="9144000" cy="136550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Chapter Title_Blue">
    <p:bg>
      <p:bgRef idx="1003">
        <a:schemeClr val="bg2"/>
      </p:bgRef>
    </p:bg>
    <p:spTree>
      <p:nvGrpSpPr>
        <p:cNvPr id="1" name=""/>
        <p:cNvGrpSpPr/>
        <p:nvPr/>
      </p:nvGrpSpPr>
      <p:grpSpPr>
        <a:xfrm>
          <a:off x="0" y="0"/>
          <a:ext cx="0" cy="0"/>
          <a:chOff x="0" y="0"/>
          <a:chExt cx="0" cy="0"/>
        </a:xfrm>
      </p:grpSpPr>
      <p:pic>
        <p:nvPicPr>
          <p:cNvPr id="7" name="Grafik 6" descr="Blue-1.jpg"/>
          <p:cNvPicPr>
            <a:picLocks noChangeAspect="1"/>
          </p:cNvPicPr>
          <p:nvPr/>
        </p:nvPicPr>
        <p:blipFill>
          <a:blip r:embed="rId2" cstate="print"/>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4929190" y="2714620"/>
            <a:ext cx="3746498" cy="571504"/>
          </a:xfrm>
        </p:spPr>
        <p:txBody>
          <a:bodyPr/>
          <a:lstStyle>
            <a:lvl1pPr algn="l">
              <a:defRPr sz="3200" baseline="0">
                <a:solidFill>
                  <a:schemeClr val="tx1"/>
                </a:solidFill>
              </a:defRPr>
            </a:lvl1pPr>
          </a:lstStyle>
          <a:p>
            <a:r>
              <a:rPr lang="en-US" noProof="0" dirty="0" smtClean="0"/>
              <a:t>Chapter Headline</a:t>
            </a:r>
            <a:endParaRPr lang="en-US" noProof="0" dirty="0"/>
          </a:p>
        </p:txBody>
      </p:sp>
      <p:sp>
        <p:nvSpPr>
          <p:cNvPr id="3" name="Untertitel 2"/>
          <p:cNvSpPr>
            <a:spLocks noGrp="1"/>
          </p:cNvSpPr>
          <p:nvPr>
            <p:ph type="subTitle" idx="1" hasCustomPrompt="1"/>
          </p:nvPr>
        </p:nvSpPr>
        <p:spPr>
          <a:xfrm>
            <a:off x="4929190" y="3314696"/>
            <a:ext cx="3746498" cy="542932"/>
          </a:xfrm>
          <a:prstGeom prst="rect">
            <a:avLst/>
          </a:prstGeom>
        </p:spPr>
        <p:txBody>
          <a:bodyPr lIns="72000" tIns="36000" rIns="72000" bIns="36000">
            <a:normAutofit/>
          </a:bodyPr>
          <a:lstStyle>
            <a:lvl1pPr marL="0" indent="0" algn="l">
              <a:buNone/>
              <a:defRPr sz="1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Chapter Subline</a:t>
            </a:r>
            <a:endParaRPr lang="en-US" noProof="0"/>
          </a:p>
        </p:txBody>
      </p:sp>
      <p:pic>
        <p:nvPicPr>
          <p:cNvPr id="6" name="Grafik 5" descr="04_PowerPoint_Elopak Stage+Wave.png"/>
          <p:cNvPicPr>
            <a:picLocks noChangeAspect="1"/>
          </p:cNvPicPr>
          <p:nvPr/>
        </p:nvPicPr>
        <p:blipFill>
          <a:blip r:embed="rId3" cstate="print"/>
          <a:stretch>
            <a:fillRect/>
          </a:stretch>
        </p:blipFill>
        <p:spPr>
          <a:xfrm>
            <a:off x="0" y="5492496"/>
            <a:ext cx="9144000" cy="136550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Chapter Title_Green">
    <p:bg>
      <p:bgRef idx="1003">
        <a:schemeClr val="bg2"/>
      </p:bgRef>
    </p:bg>
    <p:spTree>
      <p:nvGrpSpPr>
        <p:cNvPr id="1" name=""/>
        <p:cNvGrpSpPr/>
        <p:nvPr/>
      </p:nvGrpSpPr>
      <p:grpSpPr>
        <a:xfrm>
          <a:off x="0" y="0"/>
          <a:ext cx="0" cy="0"/>
          <a:chOff x="0" y="0"/>
          <a:chExt cx="0" cy="0"/>
        </a:xfrm>
      </p:grpSpPr>
      <p:pic>
        <p:nvPicPr>
          <p:cNvPr id="7" name="Grafik 6" descr="Green-1.jpg"/>
          <p:cNvPicPr>
            <a:picLocks noChangeAspect="1"/>
          </p:cNvPicPr>
          <p:nvPr/>
        </p:nvPicPr>
        <p:blipFill>
          <a:blip r:embed="rId2" cstate="print"/>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4929190" y="2714620"/>
            <a:ext cx="3746498" cy="571504"/>
          </a:xfrm>
        </p:spPr>
        <p:txBody>
          <a:bodyPr/>
          <a:lstStyle>
            <a:lvl1pPr algn="l">
              <a:defRPr sz="3200" baseline="0">
                <a:solidFill>
                  <a:schemeClr val="tx1"/>
                </a:solidFill>
              </a:defRPr>
            </a:lvl1pPr>
          </a:lstStyle>
          <a:p>
            <a:r>
              <a:rPr lang="en-US" noProof="0" dirty="0" smtClean="0"/>
              <a:t>Chapter Headline</a:t>
            </a:r>
            <a:endParaRPr lang="en-US" noProof="0" dirty="0"/>
          </a:p>
        </p:txBody>
      </p:sp>
      <p:sp>
        <p:nvSpPr>
          <p:cNvPr id="3" name="Untertitel 2"/>
          <p:cNvSpPr>
            <a:spLocks noGrp="1"/>
          </p:cNvSpPr>
          <p:nvPr>
            <p:ph type="subTitle" idx="1" hasCustomPrompt="1"/>
          </p:nvPr>
        </p:nvSpPr>
        <p:spPr>
          <a:xfrm>
            <a:off x="4929190" y="3314696"/>
            <a:ext cx="3746498" cy="542932"/>
          </a:xfrm>
          <a:prstGeom prst="rect">
            <a:avLst/>
          </a:prstGeom>
        </p:spPr>
        <p:txBody>
          <a:bodyPr lIns="72000" tIns="36000" rIns="72000" bIns="36000">
            <a:normAutofit/>
          </a:bodyPr>
          <a:lstStyle>
            <a:lvl1pPr marL="0" indent="0" algn="l">
              <a:buNone/>
              <a:defRPr sz="1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Chapter Subline</a:t>
            </a:r>
            <a:endParaRPr lang="en-US" noProof="0"/>
          </a:p>
        </p:txBody>
      </p:sp>
      <p:pic>
        <p:nvPicPr>
          <p:cNvPr id="6" name="Grafik 5" descr="04_PowerPoint_Elopak Stage+Wave.png"/>
          <p:cNvPicPr>
            <a:picLocks noChangeAspect="1"/>
          </p:cNvPicPr>
          <p:nvPr/>
        </p:nvPicPr>
        <p:blipFill>
          <a:blip r:embed="rId3" cstate="print"/>
          <a:stretch>
            <a:fillRect/>
          </a:stretch>
        </p:blipFill>
        <p:spPr>
          <a:xfrm>
            <a:off x="0" y="5492496"/>
            <a:ext cx="9144000" cy="136550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ext Slide with Picture on Righ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68311" y="236538"/>
            <a:ext cx="7329600" cy="763570"/>
          </a:xfrm>
        </p:spPr>
        <p:txBody>
          <a:bodyPr/>
          <a:lstStyle>
            <a:lvl1pPr>
              <a:defRPr>
                <a:solidFill>
                  <a:srgbClr val="5E5E5D"/>
                </a:solidFill>
              </a:defRPr>
            </a:lvl1pPr>
          </a:lstStyle>
          <a:p>
            <a:r>
              <a:rPr lang="en-US" noProof="0" dirty="0" smtClean="0"/>
              <a:t>Enter Title here</a:t>
            </a:r>
            <a:endParaRPr lang="en-US" noProof="0" dirty="0"/>
          </a:p>
        </p:txBody>
      </p:sp>
      <p:sp>
        <p:nvSpPr>
          <p:cNvPr id="3" name="Inhaltsplatzhalter 2"/>
          <p:cNvSpPr>
            <a:spLocks noGrp="1"/>
          </p:cNvSpPr>
          <p:nvPr>
            <p:ph sz="half" idx="1" hasCustomPrompt="1"/>
          </p:nvPr>
        </p:nvSpPr>
        <p:spPr>
          <a:xfrm>
            <a:off x="468310" y="1412876"/>
            <a:ext cx="5246697" cy="4032250"/>
          </a:xfrm>
          <a:prstGeom prst="rect">
            <a:avLst/>
          </a:prstGeom>
        </p:spPr>
        <p:txBody>
          <a:bodyPr/>
          <a:lstStyle>
            <a:lvl1pPr>
              <a:defRPr sz="1600"/>
            </a:lvl1pPr>
            <a:lvl2pPr>
              <a:defRPr sz="1400">
                <a:solidFill>
                  <a:srgbClr val="5E5E5D"/>
                </a:solidFill>
              </a:defRPr>
            </a:lvl2pPr>
            <a:lvl3pPr>
              <a:defRPr sz="1400">
                <a:solidFill>
                  <a:srgbClr val="5E5E5D"/>
                </a:solidFill>
              </a:defRPr>
            </a:lvl3pPr>
            <a:lvl4pPr>
              <a:defRPr sz="1800"/>
            </a:lvl4pPr>
            <a:lvl5pPr>
              <a:defRPr sz="1800"/>
            </a:lvl5pPr>
            <a:lvl6pPr>
              <a:defRPr sz="1800"/>
            </a:lvl6pPr>
            <a:lvl7pPr>
              <a:defRPr sz="1800"/>
            </a:lvl7pPr>
            <a:lvl8pPr>
              <a:defRPr sz="1800"/>
            </a:lvl8pPr>
            <a:lvl9pPr>
              <a:defRPr sz="1800"/>
            </a:lvl9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4" name="Inhaltsplatzhalter 3"/>
          <p:cNvSpPr>
            <a:spLocks noGrp="1"/>
          </p:cNvSpPr>
          <p:nvPr>
            <p:ph sz="half" idx="2" hasCustomPrompt="1"/>
          </p:nvPr>
        </p:nvSpPr>
        <p:spPr>
          <a:xfrm>
            <a:off x="5929322" y="1412875"/>
            <a:ext cx="2736000" cy="4032250"/>
          </a:xfrm>
          <a:prstGeom prst="rect">
            <a:avLst/>
          </a:prstGeom>
        </p:spPr>
        <p:txBody>
          <a:bodyPr/>
          <a:lstStyle>
            <a:lvl1pPr>
              <a:defRPr sz="1600"/>
            </a:lvl1pPr>
            <a:lvl2pPr>
              <a:defRPr sz="1400">
                <a:solidFill>
                  <a:srgbClr val="5E5E5D"/>
                </a:solidFill>
              </a:defRPr>
            </a:lvl2pPr>
            <a:lvl3pPr>
              <a:defRPr sz="1400">
                <a:solidFill>
                  <a:srgbClr val="5E5E5D"/>
                </a:solidFill>
              </a:defRPr>
            </a:lvl3pPr>
            <a:lvl4pPr>
              <a:defRPr sz="1800"/>
            </a:lvl4pPr>
            <a:lvl5pPr>
              <a:defRPr sz="1800"/>
            </a:lvl5pPr>
            <a:lvl6pPr>
              <a:defRPr sz="1800"/>
            </a:lvl6pPr>
            <a:lvl7pPr>
              <a:defRPr sz="1800"/>
            </a:lvl7pPr>
            <a:lvl8pPr>
              <a:defRPr sz="1800"/>
            </a:lvl8pPr>
            <a:lvl9pPr>
              <a:defRPr sz="1800"/>
            </a:lvl9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7" name="Foliennummernplatzhalter 6"/>
          <p:cNvSpPr>
            <a:spLocks noGrp="1"/>
          </p:cNvSpPr>
          <p:nvPr>
            <p:ph type="sldNum" sz="quarter" idx="10"/>
          </p:nvPr>
        </p:nvSpPr>
        <p:spPr>
          <a:xfrm>
            <a:off x="8387886" y="301625"/>
            <a:ext cx="327518" cy="126979"/>
          </a:xfrm>
        </p:spPr>
        <p:txBody>
          <a:bodyPr/>
          <a:lstStyle/>
          <a:p>
            <a:fld id="{3CA8B5F5-938D-4620-BA18-B28FAB96CB94}"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Chapter Title_Yellow-1">
    <p:bg>
      <p:bgRef idx="1003">
        <a:schemeClr val="bg2"/>
      </p:bgRef>
    </p:bg>
    <p:spTree>
      <p:nvGrpSpPr>
        <p:cNvPr id="1" name=""/>
        <p:cNvGrpSpPr/>
        <p:nvPr/>
      </p:nvGrpSpPr>
      <p:grpSpPr>
        <a:xfrm>
          <a:off x="0" y="0"/>
          <a:ext cx="0" cy="0"/>
          <a:chOff x="0" y="0"/>
          <a:chExt cx="0" cy="0"/>
        </a:xfrm>
      </p:grpSpPr>
      <p:pic>
        <p:nvPicPr>
          <p:cNvPr id="7" name="Grafik 6" descr="Yellow-2.jpg"/>
          <p:cNvPicPr>
            <a:picLocks noChangeAspect="1"/>
          </p:cNvPicPr>
          <p:nvPr/>
        </p:nvPicPr>
        <p:blipFill>
          <a:blip r:embed="rId2" cstate="print"/>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4929190" y="2714620"/>
            <a:ext cx="3746498" cy="571504"/>
          </a:xfrm>
        </p:spPr>
        <p:txBody>
          <a:bodyPr/>
          <a:lstStyle>
            <a:lvl1pPr algn="l">
              <a:defRPr sz="3200" baseline="0">
                <a:solidFill>
                  <a:schemeClr val="tx1"/>
                </a:solidFill>
              </a:defRPr>
            </a:lvl1pPr>
          </a:lstStyle>
          <a:p>
            <a:r>
              <a:rPr lang="en-US" noProof="0" dirty="0" smtClean="0"/>
              <a:t>Chapter Headline</a:t>
            </a:r>
            <a:endParaRPr lang="en-US" noProof="0" dirty="0"/>
          </a:p>
        </p:txBody>
      </p:sp>
      <p:sp>
        <p:nvSpPr>
          <p:cNvPr id="3" name="Untertitel 2"/>
          <p:cNvSpPr>
            <a:spLocks noGrp="1"/>
          </p:cNvSpPr>
          <p:nvPr>
            <p:ph type="subTitle" idx="1" hasCustomPrompt="1"/>
          </p:nvPr>
        </p:nvSpPr>
        <p:spPr>
          <a:xfrm>
            <a:off x="4929190" y="3314696"/>
            <a:ext cx="3746498" cy="542932"/>
          </a:xfrm>
          <a:prstGeom prst="rect">
            <a:avLst/>
          </a:prstGeom>
        </p:spPr>
        <p:txBody>
          <a:bodyPr lIns="72000" tIns="36000" rIns="72000" bIns="36000">
            <a:normAutofit/>
          </a:bodyPr>
          <a:lstStyle>
            <a:lvl1pPr marL="0" indent="0" algn="l">
              <a:buNone/>
              <a:defRPr sz="1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Chapter Subline</a:t>
            </a:r>
            <a:endParaRPr lang="en-US" noProof="0"/>
          </a:p>
        </p:txBody>
      </p:sp>
      <p:pic>
        <p:nvPicPr>
          <p:cNvPr id="6" name="Grafik 5" descr="04_PowerPoint_Elopak Stage+Wave.png"/>
          <p:cNvPicPr>
            <a:picLocks noChangeAspect="1"/>
          </p:cNvPicPr>
          <p:nvPr/>
        </p:nvPicPr>
        <p:blipFill>
          <a:blip r:embed="rId3" cstate="print"/>
          <a:stretch>
            <a:fillRect/>
          </a:stretch>
        </p:blipFill>
        <p:spPr>
          <a:xfrm>
            <a:off x="0" y="5492496"/>
            <a:ext cx="9144000" cy="136550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ext Slide with three Images and one Text">
    <p:spTree>
      <p:nvGrpSpPr>
        <p:cNvPr id="1" name=""/>
        <p:cNvGrpSpPr/>
        <p:nvPr/>
      </p:nvGrpSpPr>
      <p:grpSpPr>
        <a:xfrm>
          <a:off x="0" y="0"/>
          <a:ext cx="0" cy="0"/>
          <a:chOff x="0" y="0"/>
          <a:chExt cx="0" cy="0"/>
        </a:xfrm>
      </p:grpSpPr>
      <p:sp>
        <p:nvSpPr>
          <p:cNvPr id="3" name="Rectangle 2"/>
          <p:cNvSpPr/>
          <p:nvPr userDrawn="1"/>
        </p:nvSpPr>
        <p:spPr>
          <a:xfrm>
            <a:off x="0" y="5286375"/>
            <a:ext cx="9144000" cy="1571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sz="1400" dirty="0" err="1">
              <a:solidFill>
                <a:srgbClr val="FFFFFF"/>
              </a:solidFill>
            </a:endParaRPr>
          </a:p>
        </p:txBody>
      </p:sp>
      <p:sp>
        <p:nvSpPr>
          <p:cNvPr id="16" name="Titel 1"/>
          <p:cNvSpPr>
            <a:spLocks noGrp="1"/>
          </p:cNvSpPr>
          <p:nvPr>
            <p:ph type="title"/>
          </p:nvPr>
        </p:nvSpPr>
        <p:spPr>
          <a:xfrm>
            <a:off x="468311" y="236538"/>
            <a:ext cx="7329600" cy="763570"/>
          </a:xfrm>
        </p:spPr>
        <p:txBody>
          <a:bodyPr/>
          <a:lstStyle>
            <a:lvl1pPr>
              <a:defRPr>
                <a:solidFill>
                  <a:srgbClr val="5E5E5D"/>
                </a:solidFill>
              </a:defRPr>
            </a:lvl1pPr>
          </a:lstStyle>
          <a:p>
            <a:r>
              <a:rPr lang="en-US" noProof="0" smtClean="0"/>
              <a:t>Click to edit Master title style</a:t>
            </a:r>
            <a:endParaRPr lang="en-US" noProof="0" dirty="0"/>
          </a:p>
        </p:txBody>
      </p:sp>
      <p:sp>
        <p:nvSpPr>
          <p:cNvPr id="4" name="Foliennummernplatzhalter 8"/>
          <p:cNvSpPr>
            <a:spLocks noGrp="1"/>
          </p:cNvSpPr>
          <p:nvPr>
            <p:ph type="sldNum" sz="quarter" idx="10"/>
          </p:nvPr>
        </p:nvSpPr>
        <p:spPr>
          <a:xfrm>
            <a:off x="8388350" y="301625"/>
            <a:ext cx="327025" cy="127000"/>
          </a:xfrm>
        </p:spPr>
        <p:txBody>
          <a:bodyPr/>
          <a:lstStyle>
            <a:lvl1pPr>
              <a:defRPr/>
            </a:lvl1pPr>
          </a:lstStyle>
          <a:p>
            <a:pPr>
              <a:defRPr/>
            </a:pPr>
            <a:fld id="{2A3E6C44-9842-4E32-A7C3-EC01A67C34C2}" type="slidenum">
              <a:rPr lang="de-DE">
                <a:solidFill>
                  <a:prstClr val="black">
                    <a:tint val="75000"/>
                  </a:prstClr>
                </a:solidFill>
              </a:rPr>
              <a:pPr>
                <a:defRPr/>
              </a:pPr>
              <a:t>‹#›</a:t>
            </a:fld>
            <a:endParaRPr lang="de-DE">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Slide with two Images">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2" y="3714752"/>
            <a:ext cx="8207375" cy="1730374"/>
          </a:xfrm>
          <a:prstGeom prst="rect">
            <a:avLst/>
          </a:prstGeom>
        </p:spPr>
        <p:txBody>
          <a:bodyPr/>
          <a:lstStyle>
            <a:lvl1pPr>
              <a:defRPr/>
            </a:lvl1pPr>
            <a:lvl2pPr>
              <a:defRPr>
                <a:solidFill>
                  <a:srgbClr val="5E5E5D"/>
                </a:solidFill>
              </a:defRPr>
            </a:lvl2pPr>
            <a:lvl3pPr>
              <a:defRPr>
                <a:solidFill>
                  <a:srgbClr val="5E5E5D"/>
                </a:solidFill>
              </a:defRPr>
            </a:lvl3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13" name="Inhaltsplatzhalter 12"/>
          <p:cNvSpPr>
            <a:spLocks noGrp="1"/>
          </p:cNvSpPr>
          <p:nvPr>
            <p:ph sz="quarter" idx="15" hasCustomPrompt="1"/>
          </p:nvPr>
        </p:nvSpPr>
        <p:spPr>
          <a:xfrm>
            <a:off x="468312" y="1412874"/>
            <a:ext cx="4032249" cy="2159001"/>
          </a:xfrm>
        </p:spPr>
        <p:txBody>
          <a:bodyPr/>
          <a:lstStyle>
            <a:lvl1pPr>
              <a:defRPr baseline="0"/>
            </a:lvl1pPr>
          </a:lstStyle>
          <a:p>
            <a:pPr lvl="0"/>
            <a:r>
              <a:rPr lang="en-US" noProof="0" dirty="0" smtClean="0"/>
              <a:t>Click to Add Image or Diagram</a:t>
            </a:r>
          </a:p>
        </p:txBody>
      </p:sp>
      <p:sp>
        <p:nvSpPr>
          <p:cNvPr id="14" name="Inhaltsplatzhalter 12"/>
          <p:cNvSpPr>
            <a:spLocks noGrp="1"/>
          </p:cNvSpPr>
          <p:nvPr>
            <p:ph sz="quarter" idx="16" hasCustomPrompt="1"/>
          </p:nvPr>
        </p:nvSpPr>
        <p:spPr>
          <a:xfrm>
            <a:off x="4643439" y="1414123"/>
            <a:ext cx="4032249" cy="2159001"/>
          </a:xfrm>
        </p:spPr>
        <p:txBody>
          <a:bodyPr/>
          <a:lstStyle/>
          <a:p>
            <a:pPr lvl="0"/>
            <a:r>
              <a:rPr lang="en-US" noProof="0" dirty="0" smtClean="0"/>
              <a:t>Click to Add Image or Diagram</a:t>
            </a:r>
          </a:p>
        </p:txBody>
      </p:sp>
      <p:sp>
        <p:nvSpPr>
          <p:cNvPr id="16" name="Titel 1"/>
          <p:cNvSpPr>
            <a:spLocks noGrp="1"/>
          </p:cNvSpPr>
          <p:nvPr>
            <p:ph type="title" hasCustomPrompt="1"/>
          </p:nvPr>
        </p:nvSpPr>
        <p:spPr>
          <a:xfrm>
            <a:off x="468311" y="236538"/>
            <a:ext cx="7329600" cy="763570"/>
          </a:xfrm>
        </p:spPr>
        <p:txBody>
          <a:bodyPr/>
          <a:lstStyle>
            <a:lvl1pPr>
              <a:defRPr>
                <a:solidFill>
                  <a:srgbClr val="5E5E5D"/>
                </a:solidFill>
              </a:defRPr>
            </a:lvl1pPr>
          </a:lstStyle>
          <a:p>
            <a:r>
              <a:rPr lang="en-US" noProof="0" dirty="0" smtClean="0"/>
              <a:t>Enter Title here</a:t>
            </a:r>
            <a:endParaRPr lang="en-US" noProof="0" dirty="0"/>
          </a:p>
        </p:txBody>
      </p:sp>
      <p:sp>
        <p:nvSpPr>
          <p:cNvPr id="9" name="Foliennummernplatzhalter 8"/>
          <p:cNvSpPr>
            <a:spLocks noGrp="1"/>
          </p:cNvSpPr>
          <p:nvPr>
            <p:ph type="sldNum" sz="quarter" idx="18"/>
          </p:nvPr>
        </p:nvSpPr>
        <p:spPr>
          <a:xfrm>
            <a:off x="8387886" y="301625"/>
            <a:ext cx="327518" cy="126979"/>
          </a:xfrm>
        </p:spPr>
        <p:txBody>
          <a:bodyPr/>
          <a:lstStyle/>
          <a:p>
            <a:fld id="{3CA8B5F5-938D-4620-BA18-B28FAB96CB9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Slide with three Images and one Tex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2" y="3573462"/>
            <a:ext cx="8207375" cy="1871663"/>
          </a:xfrm>
          <a:prstGeom prst="rect">
            <a:avLst/>
          </a:prstGeom>
        </p:spPr>
        <p:txBody>
          <a:bodyPr/>
          <a:lstStyle>
            <a:lvl1pPr>
              <a:defRPr/>
            </a:lvl1pPr>
            <a:lvl2pPr>
              <a:defRPr>
                <a:solidFill>
                  <a:srgbClr val="5E5E5D"/>
                </a:solidFill>
              </a:defRPr>
            </a:lvl2pPr>
            <a:lvl3pPr>
              <a:defRPr>
                <a:solidFill>
                  <a:srgbClr val="5E5E5D"/>
                </a:solidFill>
              </a:defRPr>
            </a:lvl3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16" name="Titel 1"/>
          <p:cNvSpPr>
            <a:spLocks noGrp="1"/>
          </p:cNvSpPr>
          <p:nvPr>
            <p:ph type="title" hasCustomPrompt="1"/>
          </p:nvPr>
        </p:nvSpPr>
        <p:spPr>
          <a:xfrm>
            <a:off x="468311" y="236538"/>
            <a:ext cx="7329600" cy="763570"/>
          </a:xfrm>
        </p:spPr>
        <p:txBody>
          <a:bodyPr/>
          <a:lstStyle>
            <a:lvl1pPr>
              <a:defRPr>
                <a:solidFill>
                  <a:srgbClr val="5E5E5D"/>
                </a:solidFill>
              </a:defRPr>
            </a:lvl1pPr>
          </a:lstStyle>
          <a:p>
            <a:r>
              <a:rPr lang="en-US" noProof="0" dirty="0" smtClean="0"/>
              <a:t>Enter Title here</a:t>
            </a:r>
            <a:endParaRPr lang="en-US" noProof="0" dirty="0"/>
          </a:p>
        </p:txBody>
      </p:sp>
      <p:sp>
        <p:nvSpPr>
          <p:cNvPr id="9" name="Foliennummernplatzhalter 8"/>
          <p:cNvSpPr>
            <a:spLocks noGrp="1"/>
          </p:cNvSpPr>
          <p:nvPr>
            <p:ph type="sldNum" sz="quarter" idx="18"/>
          </p:nvPr>
        </p:nvSpPr>
        <p:spPr>
          <a:xfrm>
            <a:off x="8387886" y="301625"/>
            <a:ext cx="327518" cy="126979"/>
          </a:xfrm>
        </p:spPr>
        <p:txBody>
          <a:bodyPr/>
          <a:lstStyle/>
          <a:p>
            <a:fld id="{3CA8B5F5-938D-4620-BA18-B28FAB96CB94}" type="slidenum">
              <a:rPr lang="en-US" smtClean="0"/>
              <a:t>‹#›</a:t>
            </a:fld>
            <a:endParaRPr lang="en-US"/>
          </a:p>
        </p:txBody>
      </p:sp>
      <p:sp>
        <p:nvSpPr>
          <p:cNvPr id="8" name="Inhaltsplatzhalter 12"/>
          <p:cNvSpPr>
            <a:spLocks noGrp="1"/>
          </p:cNvSpPr>
          <p:nvPr>
            <p:ph sz="quarter" idx="15" hasCustomPrompt="1"/>
          </p:nvPr>
        </p:nvSpPr>
        <p:spPr>
          <a:xfrm>
            <a:off x="468312" y="1412874"/>
            <a:ext cx="2592000" cy="1944000"/>
          </a:xfrm>
        </p:spPr>
        <p:txBody>
          <a:bodyPr/>
          <a:lstStyle/>
          <a:p>
            <a:pPr lvl="0"/>
            <a:r>
              <a:rPr lang="en-US" noProof="0" dirty="0" smtClean="0"/>
              <a:t>Click to Add Image or Diagram</a:t>
            </a:r>
          </a:p>
        </p:txBody>
      </p:sp>
      <p:sp>
        <p:nvSpPr>
          <p:cNvPr id="10" name="Inhaltsplatzhalter 12"/>
          <p:cNvSpPr>
            <a:spLocks noGrp="1"/>
          </p:cNvSpPr>
          <p:nvPr>
            <p:ph sz="quarter" idx="16" hasCustomPrompt="1"/>
          </p:nvPr>
        </p:nvSpPr>
        <p:spPr>
          <a:xfrm>
            <a:off x="3270255" y="1414123"/>
            <a:ext cx="2592000" cy="1944000"/>
          </a:xfrm>
        </p:spPr>
        <p:txBody>
          <a:bodyPr/>
          <a:lstStyle/>
          <a:p>
            <a:pPr lvl="0"/>
            <a:r>
              <a:rPr lang="en-US" noProof="0" dirty="0" smtClean="0"/>
              <a:t>Click to Add Image or Diagram</a:t>
            </a:r>
          </a:p>
        </p:txBody>
      </p:sp>
      <p:sp>
        <p:nvSpPr>
          <p:cNvPr id="11" name="Inhaltsplatzhalter 12"/>
          <p:cNvSpPr>
            <a:spLocks noGrp="1"/>
          </p:cNvSpPr>
          <p:nvPr>
            <p:ph sz="quarter" idx="17" hasCustomPrompt="1"/>
          </p:nvPr>
        </p:nvSpPr>
        <p:spPr>
          <a:xfrm>
            <a:off x="6072199" y="1414123"/>
            <a:ext cx="2592000" cy="1944000"/>
          </a:xfrm>
        </p:spPr>
        <p:txBody>
          <a:bodyPr/>
          <a:lstStyle/>
          <a:p>
            <a:pPr lvl="0"/>
            <a:r>
              <a:rPr lang="en-US" noProof="0" dirty="0" smtClean="0"/>
              <a:t>Click to Add Image or Diagram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Slide with three Images and Three Texts">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3" y="3571876"/>
            <a:ext cx="2592000" cy="1873250"/>
          </a:xfrm>
          <a:prstGeom prst="rect">
            <a:avLst/>
          </a:prstGeom>
        </p:spPr>
        <p:txBody>
          <a:bodyPr/>
          <a:lstStyle>
            <a:lvl1pPr>
              <a:defRPr/>
            </a:lvl1pPr>
            <a:lvl2pPr>
              <a:defRPr>
                <a:solidFill>
                  <a:srgbClr val="5E5E5D"/>
                </a:solidFill>
              </a:defRPr>
            </a:lvl2pPr>
            <a:lvl3pPr>
              <a:defRPr>
                <a:solidFill>
                  <a:srgbClr val="5E5E5D"/>
                </a:solidFill>
              </a:defRPr>
            </a:lvl3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13" name="Inhaltsplatzhalter 12"/>
          <p:cNvSpPr>
            <a:spLocks noGrp="1"/>
          </p:cNvSpPr>
          <p:nvPr>
            <p:ph sz="quarter" idx="15" hasCustomPrompt="1"/>
          </p:nvPr>
        </p:nvSpPr>
        <p:spPr>
          <a:xfrm>
            <a:off x="468312" y="1412874"/>
            <a:ext cx="2592000" cy="1944000"/>
          </a:xfrm>
        </p:spPr>
        <p:txBody>
          <a:bodyPr/>
          <a:lstStyle/>
          <a:p>
            <a:pPr lvl="0"/>
            <a:r>
              <a:rPr lang="en-US" noProof="0" dirty="0" smtClean="0"/>
              <a:t>Click to Add Image or Diagram</a:t>
            </a:r>
          </a:p>
        </p:txBody>
      </p:sp>
      <p:sp>
        <p:nvSpPr>
          <p:cNvPr id="14" name="Inhaltsplatzhalter 12"/>
          <p:cNvSpPr>
            <a:spLocks noGrp="1"/>
          </p:cNvSpPr>
          <p:nvPr>
            <p:ph sz="quarter" idx="16" hasCustomPrompt="1"/>
          </p:nvPr>
        </p:nvSpPr>
        <p:spPr>
          <a:xfrm>
            <a:off x="3270255" y="1414123"/>
            <a:ext cx="2592000" cy="1944000"/>
          </a:xfrm>
        </p:spPr>
        <p:txBody>
          <a:bodyPr/>
          <a:lstStyle/>
          <a:p>
            <a:pPr lvl="0"/>
            <a:r>
              <a:rPr lang="en-US" noProof="0" dirty="0" smtClean="0"/>
              <a:t>Click to Add Image or Diagram</a:t>
            </a:r>
          </a:p>
        </p:txBody>
      </p:sp>
      <p:sp>
        <p:nvSpPr>
          <p:cNvPr id="15" name="Inhaltsplatzhalter 12"/>
          <p:cNvSpPr>
            <a:spLocks noGrp="1"/>
          </p:cNvSpPr>
          <p:nvPr>
            <p:ph sz="quarter" idx="17" hasCustomPrompt="1"/>
          </p:nvPr>
        </p:nvSpPr>
        <p:spPr>
          <a:xfrm>
            <a:off x="6072199" y="1414123"/>
            <a:ext cx="2592000" cy="1944000"/>
          </a:xfrm>
        </p:spPr>
        <p:txBody>
          <a:bodyPr/>
          <a:lstStyle/>
          <a:p>
            <a:pPr lvl="0"/>
            <a:r>
              <a:rPr lang="en-US" noProof="0" dirty="0" smtClean="0"/>
              <a:t>Click to Add Image or Diagram</a:t>
            </a:r>
          </a:p>
        </p:txBody>
      </p:sp>
      <p:sp>
        <p:nvSpPr>
          <p:cNvPr id="16" name="Titel 1"/>
          <p:cNvSpPr>
            <a:spLocks noGrp="1"/>
          </p:cNvSpPr>
          <p:nvPr>
            <p:ph type="title" hasCustomPrompt="1"/>
          </p:nvPr>
        </p:nvSpPr>
        <p:spPr>
          <a:xfrm>
            <a:off x="468311" y="236538"/>
            <a:ext cx="7329600" cy="763570"/>
          </a:xfrm>
        </p:spPr>
        <p:txBody>
          <a:bodyPr/>
          <a:lstStyle>
            <a:lvl1pPr>
              <a:defRPr>
                <a:solidFill>
                  <a:srgbClr val="5E5E5D"/>
                </a:solidFill>
              </a:defRPr>
            </a:lvl1pPr>
          </a:lstStyle>
          <a:p>
            <a:r>
              <a:rPr lang="en-US" noProof="0" dirty="0" smtClean="0"/>
              <a:t>Enter Title here</a:t>
            </a:r>
            <a:endParaRPr lang="en-US" noProof="0" dirty="0"/>
          </a:p>
        </p:txBody>
      </p:sp>
      <p:sp>
        <p:nvSpPr>
          <p:cNvPr id="9" name="Foliennummernplatzhalter 8"/>
          <p:cNvSpPr>
            <a:spLocks noGrp="1"/>
          </p:cNvSpPr>
          <p:nvPr>
            <p:ph type="sldNum" sz="quarter" idx="18"/>
          </p:nvPr>
        </p:nvSpPr>
        <p:spPr>
          <a:xfrm>
            <a:off x="8387886" y="301625"/>
            <a:ext cx="327518" cy="126979"/>
          </a:xfrm>
        </p:spPr>
        <p:txBody>
          <a:bodyPr/>
          <a:lstStyle/>
          <a:p>
            <a:fld id="{3CA8B5F5-938D-4620-BA18-B28FAB96CB94}" type="slidenum">
              <a:rPr lang="en-US" smtClean="0"/>
              <a:t>‹#›</a:t>
            </a:fld>
            <a:endParaRPr lang="en-US"/>
          </a:p>
        </p:txBody>
      </p:sp>
      <p:sp>
        <p:nvSpPr>
          <p:cNvPr id="10" name="Inhaltsplatzhalter 2"/>
          <p:cNvSpPr>
            <a:spLocks noGrp="1"/>
          </p:cNvSpPr>
          <p:nvPr>
            <p:ph idx="19" hasCustomPrompt="1"/>
          </p:nvPr>
        </p:nvSpPr>
        <p:spPr>
          <a:xfrm>
            <a:off x="3270255" y="3571876"/>
            <a:ext cx="2592000" cy="1873250"/>
          </a:xfrm>
          <a:prstGeom prst="rect">
            <a:avLst/>
          </a:prstGeom>
        </p:spPr>
        <p:txBody>
          <a:bodyPr/>
          <a:lstStyle>
            <a:lvl1pPr>
              <a:defRPr/>
            </a:lvl1pPr>
            <a:lvl2pPr>
              <a:defRPr>
                <a:solidFill>
                  <a:srgbClr val="5E5E5D"/>
                </a:solidFill>
              </a:defRPr>
            </a:lvl2pPr>
            <a:lvl3pPr>
              <a:defRPr>
                <a:solidFill>
                  <a:srgbClr val="5E5E5D"/>
                </a:solidFill>
              </a:defRPr>
            </a:lvl3pPr>
          </a:lstStyle>
          <a:p>
            <a:pPr lvl="0"/>
            <a:r>
              <a:rPr lang="en-US" noProof="0" dirty="0" smtClean="0"/>
              <a:t>Enter Text here</a:t>
            </a:r>
          </a:p>
          <a:p>
            <a:pPr lvl="1"/>
            <a:r>
              <a:rPr lang="en-US" noProof="0" dirty="0" smtClean="0"/>
              <a:t>Enter Text here</a:t>
            </a:r>
          </a:p>
          <a:p>
            <a:pPr lvl="2"/>
            <a:r>
              <a:rPr lang="en-US" noProof="0" dirty="0" smtClean="0"/>
              <a:t>Enter Text here</a:t>
            </a:r>
          </a:p>
        </p:txBody>
      </p:sp>
      <p:sp>
        <p:nvSpPr>
          <p:cNvPr id="11" name="Inhaltsplatzhalter 2"/>
          <p:cNvSpPr>
            <a:spLocks noGrp="1"/>
          </p:cNvSpPr>
          <p:nvPr>
            <p:ph idx="20" hasCustomPrompt="1"/>
          </p:nvPr>
        </p:nvSpPr>
        <p:spPr>
          <a:xfrm>
            <a:off x="6072198" y="3571876"/>
            <a:ext cx="2592000" cy="1873250"/>
          </a:xfrm>
          <a:prstGeom prst="rect">
            <a:avLst/>
          </a:prstGeom>
        </p:spPr>
        <p:txBody>
          <a:bodyPr/>
          <a:lstStyle>
            <a:lvl1pPr>
              <a:defRPr/>
            </a:lvl1pPr>
            <a:lvl2pPr>
              <a:defRPr>
                <a:solidFill>
                  <a:srgbClr val="5E5E5D"/>
                </a:solidFill>
              </a:defRPr>
            </a:lvl2pPr>
            <a:lvl3pPr>
              <a:defRPr>
                <a:solidFill>
                  <a:srgbClr val="5E5E5D"/>
                </a:solidFill>
              </a:defRPr>
            </a:lvl3pPr>
          </a:lstStyle>
          <a:p>
            <a:pPr lvl="0"/>
            <a:r>
              <a:rPr lang="en-US" noProof="0" dirty="0" smtClean="0"/>
              <a:t>Enter Text here</a:t>
            </a:r>
          </a:p>
          <a:p>
            <a:pPr lvl="1"/>
            <a:r>
              <a:rPr lang="en-US" noProof="0" dirty="0" smtClean="0"/>
              <a:t>Enter Text here</a:t>
            </a:r>
          </a:p>
          <a:p>
            <a:pPr lvl="2"/>
            <a:r>
              <a:rPr lang="en-US" noProof="0" dirty="0" smtClean="0"/>
              <a:t>Enter Text here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68312" y="236538"/>
            <a:ext cx="7318397" cy="763570"/>
          </a:xfrm>
        </p:spPr>
        <p:txBody>
          <a:bodyPr anchor="ctr"/>
          <a:lstStyle>
            <a:lvl1pPr>
              <a:defRPr>
                <a:solidFill>
                  <a:srgbClr val="5E5E5D"/>
                </a:solidFill>
              </a:defRPr>
            </a:lvl1pPr>
          </a:lstStyle>
          <a:p>
            <a:r>
              <a:rPr lang="en-US" noProof="0" dirty="0" smtClean="0"/>
              <a:t>Enter Title here</a:t>
            </a:r>
            <a:endParaRPr lang="en-US" noProof="0" dirty="0"/>
          </a:p>
        </p:txBody>
      </p:sp>
      <p:sp>
        <p:nvSpPr>
          <p:cNvPr id="9" name="Foliennummernplatzhalter 8"/>
          <p:cNvSpPr>
            <a:spLocks noGrp="1"/>
          </p:cNvSpPr>
          <p:nvPr>
            <p:ph type="sldNum" sz="quarter" idx="10"/>
          </p:nvPr>
        </p:nvSpPr>
        <p:spPr>
          <a:xfrm>
            <a:off x="8387886" y="301625"/>
            <a:ext cx="327518" cy="126979"/>
          </a:xfrm>
        </p:spPr>
        <p:txBody>
          <a:bodyPr/>
          <a:lstStyle/>
          <a:p>
            <a:fld id="{3CA8B5F5-938D-4620-BA18-B28FAB96CB9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theme" Target="../theme/theme2.xml"/><Relationship Id="rId19" Type="http://schemas.openxmlformats.org/officeDocument/2006/relationships/image" Target="../media/image1.png"/><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3.xml"/><Relationship Id="rId20" Type="http://schemas.openxmlformats.org/officeDocument/2006/relationships/image" Target="../media/image1.png"/><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Relationship Id="rId15" Type="http://schemas.openxmlformats.org/officeDocument/2006/relationships/slideLayout" Target="../slideLayouts/slideLayout49.xml"/><Relationship Id="rId16" Type="http://schemas.openxmlformats.org/officeDocument/2006/relationships/slideLayout" Target="../slideLayouts/slideLayout50.xml"/><Relationship Id="rId17" Type="http://schemas.openxmlformats.org/officeDocument/2006/relationships/slideLayout" Target="../slideLayouts/slideLayout51.xml"/><Relationship Id="rId18" Type="http://schemas.openxmlformats.org/officeDocument/2006/relationships/slideLayout" Target="../slideLayouts/slideLayout52.xml"/><Relationship Id="rId19" Type="http://schemas.openxmlformats.org/officeDocument/2006/relationships/theme" Target="../theme/theme3.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36538"/>
            <a:ext cx="7329510" cy="763570"/>
          </a:xfrm>
          <a:prstGeom prst="rect">
            <a:avLst/>
          </a:prstGeom>
        </p:spPr>
        <p:txBody>
          <a:bodyPr vert="horz" lIns="72000" tIns="36000" rIns="72000" bIns="36000" rtlCol="0" anchor="ctr">
            <a:normAutofit/>
          </a:bodyPr>
          <a:lstStyle/>
          <a:p>
            <a:r>
              <a:rPr lang="en-US" noProof="0" dirty="0" smtClean="0"/>
              <a:t>Slide Title goes here</a:t>
            </a:r>
            <a:endParaRPr lang="en-US" noProof="0" dirty="0"/>
          </a:p>
        </p:txBody>
      </p:sp>
      <p:sp>
        <p:nvSpPr>
          <p:cNvPr id="12" name="Rechteck 11"/>
          <p:cNvSpPr/>
          <p:nvPr/>
        </p:nvSpPr>
        <p:spPr>
          <a:xfrm>
            <a:off x="322295" y="300640"/>
            <a:ext cx="70066" cy="648000"/>
          </a:xfrm>
          <a:prstGeom prst="rect">
            <a:avLst/>
          </a:prstGeom>
          <a:solidFill>
            <a:srgbClr val="C73F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platzhalter 12"/>
          <p:cNvSpPr>
            <a:spLocks noGrp="1"/>
          </p:cNvSpPr>
          <p:nvPr>
            <p:ph type="body" idx="1"/>
          </p:nvPr>
        </p:nvSpPr>
        <p:spPr>
          <a:xfrm>
            <a:off x="468312" y="1412876"/>
            <a:ext cx="8207375" cy="4032250"/>
          </a:xfrm>
          <a:prstGeom prst="rect">
            <a:avLst/>
          </a:prstGeom>
        </p:spPr>
        <p:txBody>
          <a:bodyPr vert="horz" lIns="91440" tIns="45720" rIns="91440" bIns="45720" rtlCol="0">
            <a:normAutofit/>
          </a:bodyPr>
          <a:lstStyle/>
          <a:p>
            <a:pPr lvl="0"/>
            <a:r>
              <a:rPr lang="en-US" noProof="0" dirty="0" smtClean="0"/>
              <a:t>Enter Text here</a:t>
            </a:r>
          </a:p>
          <a:p>
            <a:pPr lvl="1"/>
            <a:r>
              <a:rPr lang="en-US" noProof="0" dirty="0" smtClean="0"/>
              <a:t>Enter Text here</a:t>
            </a:r>
          </a:p>
          <a:p>
            <a:pPr lvl="2"/>
            <a:r>
              <a:rPr lang="en-US" noProof="0" dirty="0" smtClean="0"/>
              <a:t>Enter Text here</a:t>
            </a:r>
          </a:p>
          <a:p>
            <a:pPr lvl="3"/>
            <a:r>
              <a:rPr lang="en-US" noProof="0" dirty="0" smtClean="0"/>
              <a:t>Forth level</a:t>
            </a:r>
          </a:p>
          <a:p>
            <a:pPr lvl="4"/>
            <a:r>
              <a:rPr lang="en-US" noProof="0" dirty="0" smtClean="0"/>
              <a:t>Fifth level</a:t>
            </a:r>
          </a:p>
        </p:txBody>
      </p:sp>
      <p:sp>
        <p:nvSpPr>
          <p:cNvPr id="14" name="Rechteck 13"/>
          <p:cNvSpPr/>
          <p:nvPr/>
        </p:nvSpPr>
        <p:spPr>
          <a:xfrm>
            <a:off x="8439079" y="293676"/>
            <a:ext cx="36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oliennummernplatzhalter 7"/>
          <p:cNvSpPr>
            <a:spLocks noGrp="1"/>
          </p:cNvSpPr>
          <p:nvPr>
            <p:ph type="sldNum" sz="quarter" idx="4"/>
          </p:nvPr>
        </p:nvSpPr>
        <p:spPr>
          <a:xfrm>
            <a:off x="8411180" y="301625"/>
            <a:ext cx="327518" cy="126979"/>
          </a:xfrm>
          <a:prstGeom prst="rect">
            <a:avLst/>
          </a:prstGeom>
        </p:spPr>
        <p:txBody>
          <a:bodyPr vert="horz" lIns="36000" tIns="36000" rIns="36000" bIns="36000" rtlCol="0" anchor="ctr"/>
          <a:lstStyle>
            <a:lvl1pPr algn="r">
              <a:defRPr sz="800">
                <a:solidFill>
                  <a:schemeClr val="tx1">
                    <a:tint val="75000"/>
                  </a:schemeClr>
                </a:solidFill>
              </a:defRPr>
            </a:lvl1pPr>
          </a:lstStyle>
          <a:p>
            <a:fld id="{3CA8B5F5-938D-4620-BA18-B28FAB96CB94}" type="slidenum">
              <a:rPr lang="en-US" smtClean="0"/>
              <a:t>‹#›</a:t>
            </a:fld>
            <a:endParaRPr lang="en-US"/>
          </a:p>
        </p:txBody>
      </p:sp>
      <p:pic>
        <p:nvPicPr>
          <p:cNvPr id="10" name="Grafik 9" descr="04_PowerPoint_Elopak Stage+Wave.png"/>
          <p:cNvPicPr>
            <a:picLocks noChangeAspect="1"/>
          </p:cNvPicPr>
          <p:nvPr/>
        </p:nvPicPr>
        <p:blipFill>
          <a:blip r:embed="rId19" cstate="screen"/>
          <a:stretch>
            <a:fillRect/>
          </a:stretch>
        </p:blipFill>
        <p:spPr>
          <a:xfrm>
            <a:off x="0" y="5492496"/>
            <a:ext cx="9144000" cy="1365504"/>
          </a:xfrm>
          <a:prstGeom prst="rect">
            <a:avLst/>
          </a:prstGeom>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spcBef>
          <a:spcPct val="0"/>
        </a:spcBef>
        <a:buNone/>
        <a:defRPr sz="2400" b="1" kern="1200" baseline="0">
          <a:solidFill>
            <a:schemeClr val="bg2"/>
          </a:solidFill>
          <a:latin typeface="+mj-lt"/>
          <a:ea typeface="+mj-ea"/>
          <a:cs typeface="+mj-cs"/>
        </a:defRPr>
      </a:lvl1pPr>
    </p:titleStyle>
    <p:bodyStyle>
      <a:lvl1pPr marL="0" indent="0" algn="l" defTabSz="914400" rtl="0" eaLnBrk="1" latinLnBrk="0" hangingPunct="1">
        <a:lnSpc>
          <a:spcPts val="1800"/>
        </a:lnSpc>
        <a:spcBef>
          <a:spcPts val="1200"/>
        </a:spcBef>
        <a:buFont typeface="Arial" pitchFamily="34" charset="0"/>
        <a:buNone/>
        <a:defRPr lang="de-DE" sz="1600" b="1" kern="1200" dirty="0" smtClean="0">
          <a:solidFill>
            <a:schemeClr val="accent1"/>
          </a:solidFill>
          <a:latin typeface="+mn-lt"/>
          <a:ea typeface="+mn-ea"/>
          <a:cs typeface="+mn-cs"/>
        </a:defRPr>
      </a:lvl1pPr>
      <a:lvl2pPr marL="0" marR="0" indent="0" algn="l" defTabSz="914400" rtl="0" eaLnBrk="1" fontAlgn="auto" latinLnBrk="0" hangingPunct="1">
        <a:lnSpc>
          <a:spcPts val="1800"/>
        </a:lnSpc>
        <a:spcBef>
          <a:spcPts val="600"/>
        </a:spcBef>
        <a:spcAft>
          <a:spcPts val="0"/>
        </a:spcAft>
        <a:buClrTx/>
        <a:buSzTx/>
        <a:buFont typeface="Arial" pitchFamily="34" charset="0"/>
        <a:buNone/>
        <a:tabLst/>
        <a:defRPr lang="de-DE" sz="1400" kern="1200" dirty="0" smtClean="0">
          <a:solidFill>
            <a:schemeClr val="bg2"/>
          </a:solidFill>
          <a:latin typeface="+mn-lt"/>
          <a:ea typeface="+mn-ea"/>
          <a:cs typeface="+mn-cs"/>
        </a:defRPr>
      </a:lvl2pPr>
      <a:lvl3pPr marL="177800" indent="-177800" algn="l" defTabSz="914400" rtl="0" eaLnBrk="1" latinLnBrk="0" hangingPunct="1">
        <a:lnSpc>
          <a:spcPts val="1800"/>
        </a:lnSpc>
        <a:spcBef>
          <a:spcPts val="600"/>
        </a:spcBef>
        <a:buClr>
          <a:schemeClr val="accent1"/>
        </a:buClr>
        <a:buSzPct val="125000"/>
        <a:buFont typeface="Arial" pitchFamily="34" charset="0"/>
        <a:buChar char="•"/>
        <a:defRPr sz="1400" kern="1200">
          <a:solidFill>
            <a:schemeClr val="bg2"/>
          </a:solidFill>
          <a:latin typeface="+mn-lt"/>
          <a:ea typeface="+mn-ea"/>
          <a:cs typeface="+mn-cs"/>
        </a:defRPr>
      </a:lvl3pPr>
      <a:lvl4pPr marL="360363" indent="-184150" algn="l" defTabSz="914400" rtl="0" eaLnBrk="1" latinLnBrk="0" hangingPunct="1">
        <a:spcBef>
          <a:spcPct val="20000"/>
        </a:spcBef>
        <a:buClr>
          <a:schemeClr val="tx2"/>
        </a:buClr>
        <a:buSzPct val="125000"/>
        <a:buFont typeface="Arial" pitchFamily="34" charset="0"/>
        <a:buChar char="•"/>
        <a:defRPr sz="1400" kern="1200" baseline="0">
          <a:solidFill>
            <a:schemeClr val="bg2"/>
          </a:solidFill>
          <a:latin typeface="+mn-lt"/>
          <a:ea typeface="+mn-ea"/>
          <a:cs typeface="+mn-cs"/>
        </a:defRPr>
      </a:lvl4pPr>
      <a:lvl5pPr marL="534988" indent="-174625" algn="l" defTabSz="914400" rtl="0" eaLnBrk="1" latinLnBrk="0" hangingPunct="1">
        <a:spcBef>
          <a:spcPct val="20000"/>
        </a:spcBef>
        <a:buClr>
          <a:schemeClr val="tx2"/>
        </a:buClr>
        <a:buSzPct val="125000"/>
        <a:buFont typeface="Arial" pitchFamily="34" charset="0"/>
        <a:buChar char="•"/>
        <a:defRPr sz="1400" kern="1200" baseline="0">
          <a:solidFill>
            <a:schemeClr val="bg2"/>
          </a:solidFill>
          <a:latin typeface="+mn-lt"/>
          <a:ea typeface="+mn-ea"/>
          <a:cs typeface="+mn-cs"/>
        </a:defRPr>
      </a:lvl5pPr>
      <a:lvl6pPr marL="720725" indent="-185738" algn="l" defTabSz="914400" rtl="0" eaLnBrk="1" latinLnBrk="0" hangingPunct="1">
        <a:spcBef>
          <a:spcPct val="20000"/>
        </a:spcBef>
        <a:buClr>
          <a:schemeClr val="tx2"/>
        </a:buClr>
        <a:buSzPct val="125000"/>
        <a:buFont typeface="Arial" pitchFamily="34" charset="0"/>
        <a:buChar char="•"/>
        <a:defRPr sz="1400" kern="1200">
          <a:solidFill>
            <a:schemeClr val="bg2"/>
          </a:solidFill>
          <a:latin typeface="+mn-lt"/>
          <a:ea typeface="+mn-ea"/>
          <a:cs typeface="+mn-cs"/>
        </a:defRPr>
      </a:lvl6pPr>
      <a:lvl7pPr marL="895350" indent="-174625" algn="l" defTabSz="914400" rtl="0" eaLnBrk="1" latinLnBrk="0" hangingPunct="1">
        <a:spcBef>
          <a:spcPct val="20000"/>
        </a:spcBef>
        <a:buClr>
          <a:schemeClr val="tx2"/>
        </a:buClr>
        <a:buSzPct val="125000"/>
        <a:buFont typeface="Arial" pitchFamily="34" charset="0"/>
        <a:buChar char="•"/>
        <a:defRPr sz="1400"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36537"/>
            <a:ext cx="7329510" cy="763571"/>
          </a:xfrm>
          <a:prstGeom prst="rect">
            <a:avLst/>
          </a:prstGeom>
        </p:spPr>
        <p:txBody>
          <a:bodyPr vert="horz" lIns="72000" tIns="36000" rIns="72000" bIns="36000" rtlCol="0" anchor="ctr">
            <a:normAutofit/>
          </a:bodyPr>
          <a:lstStyle/>
          <a:p>
            <a:r>
              <a:rPr lang="en-US" noProof="0" dirty="0" smtClean="0"/>
              <a:t>Slide Title goes here</a:t>
            </a:r>
            <a:endParaRPr lang="en-US" noProof="0" dirty="0"/>
          </a:p>
        </p:txBody>
      </p:sp>
      <p:sp>
        <p:nvSpPr>
          <p:cNvPr id="12" name="Rechteck 11"/>
          <p:cNvSpPr/>
          <p:nvPr/>
        </p:nvSpPr>
        <p:spPr>
          <a:xfrm>
            <a:off x="322295" y="300640"/>
            <a:ext cx="70066" cy="648000"/>
          </a:xfrm>
          <a:prstGeom prst="rect">
            <a:avLst/>
          </a:prstGeom>
          <a:solidFill>
            <a:srgbClr val="C73F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13" name="Textplatzhalter 12"/>
          <p:cNvSpPr>
            <a:spLocks noGrp="1"/>
          </p:cNvSpPr>
          <p:nvPr>
            <p:ph type="body" idx="1"/>
          </p:nvPr>
        </p:nvSpPr>
        <p:spPr>
          <a:xfrm>
            <a:off x="468314" y="1412877"/>
            <a:ext cx="8207375" cy="4032251"/>
          </a:xfrm>
          <a:prstGeom prst="rect">
            <a:avLst/>
          </a:prstGeom>
        </p:spPr>
        <p:txBody>
          <a:bodyPr vert="horz" lIns="91440" tIns="45720" rIns="91440" bIns="45720" rtlCol="0">
            <a:normAutofit/>
          </a:bodyPr>
          <a:lstStyle/>
          <a:p>
            <a:pPr lvl="0"/>
            <a:r>
              <a:rPr lang="en-US" noProof="0" dirty="0" smtClean="0"/>
              <a:t>Enter Text here</a:t>
            </a:r>
          </a:p>
          <a:p>
            <a:pPr lvl="1"/>
            <a:r>
              <a:rPr lang="en-US" noProof="0" dirty="0" smtClean="0"/>
              <a:t>Enter Text here</a:t>
            </a:r>
          </a:p>
          <a:p>
            <a:pPr lvl="2"/>
            <a:r>
              <a:rPr lang="en-US" noProof="0" dirty="0" smtClean="0"/>
              <a:t>Enter Text here</a:t>
            </a:r>
          </a:p>
          <a:p>
            <a:pPr lvl="3"/>
            <a:r>
              <a:rPr lang="en-US" noProof="0" dirty="0" smtClean="0"/>
              <a:t>Forth level</a:t>
            </a:r>
          </a:p>
          <a:p>
            <a:pPr lvl="4"/>
            <a:r>
              <a:rPr lang="en-US" noProof="0" dirty="0" smtClean="0"/>
              <a:t>Fifth level</a:t>
            </a:r>
          </a:p>
        </p:txBody>
      </p:sp>
      <p:sp>
        <p:nvSpPr>
          <p:cNvPr id="14" name="Rechteck 13"/>
          <p:cNvSpPr/>
          <p:nvPr/>
        </p:nvSpPr>
        <p:spPr>
          <a:xfrm>
            <a:off x="8439079" y="293676"/>
            <a:ext cx="36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8" name="Foliennummernplatzhalter 7"/>
          <p:cNvSpPr>
            <a:spLocks noGrp="1"/>
          </p:cNvSpPr>
          <p:nvPr>
            <p:ph type="sldNum" sz="quarter" idx="4"/>
          </p:nvPr>
        </p:nvSpPr>
        <p:spPr>
          <a:xfrm>
            <a:off x="8411180" y="301625"/>
            <a:ext cx="327518" cy="126979"/>
          </a:xfrm>
          <a:prstGeom prst="rect">
            <a:avLst/>
          </a:prstGeom>
        </p:spPr>
        <p:txBody>
          <a:bodyPr vert="horz" lIns="36000" tIns="36000" rIns="36000" bIns="36000" rtlCol="0" anchor="ctr"/>
          <a:lstStyle>
            <a:lvl1pPr algn="r">
              <a:defRPr sz="800">
                <a:solidFill>
                  <a:schemeClr val="tx1">
                    <a:tint val="75000"/>
                  </a:schemeClr>
                </a:solidFill>
              </a:defRPr>
            </a:lvl1pPr>
          </a:lstStyle>
          <a:p>
            <a:fld id="{24C4CE96-4A53-48B8-ADC7-1B078D92D546}" type="slidenum">
              <a:rPr lang="en-GB" smtClean="0">
                <a:solidFill>
                  <a:prstClr val="black">
                    <a:tint val="75000"/>
                  </a:prstClr>
                </a:solidFill>
              </a:rPr>
              <a:pPr/>
              <a:t>‹#›</a:t>
            </a:fld>
            <a:endParaRPr lang="en-GB">
              <a:solidFill>
                <a:prstClr val="black">
                  <a:tint val="75000"/>
                </a:prstClr>
              </a:solidFill>
            </a:endParaRPr>
          </a:p>
        </p:txBody>
      </p:sp>
      <p:pic>
        <p:nvPicPr>
          <p:cNvPr id="10" name="Grafik 9" descr="04_PowerPoint_Elopak Stage+Wave.png"/>
          <p:cNvPicPr>
            <a:picLocks noChangeAspect="1"/>
          </p:cNvPicPr>
          <p:nvPr/>
        </p:nvPicPr>
        <p:blipFill>
          <a:blip r:embed="rId19" cstate="screen"/>
          <a:stretch>
            <a:fillRect/>
          </a:stretch>
        </p:blipFill>
        <p:spPr>
          <a:xfrm>
            <a:off x="0" y="5492496"/>
            <a:ext cx="9144000" cy="1365504"/>
          </a:xfrm>
          <a:prstGeom prst="rect">
            <a:avLst/>
          </a:prstGeom>
        </p:spPr>
      </p:pic>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hf hdr="0" ftr="0" dt="0"/>
  <p:txStyles>
    <p:titleStyle>
      <a:lvl1pPr algn="l" defTabSz="914400" rtl="0" eaLnBrk="1" latinLnBrk="0" hangingPunct="1">
        <a:spcBef>
          <a:spcPct val="0"/>
        </a:spcBef>
        <a:buNone/>
        <a:defRPr sz="2400" b="1" kern="1200" baseline="0">
          <a:solidFill>
            <a:schemeClr val="bg2"/>
          </a:solidFill>
          <a:latin typeface="+mj-lt"/>
          <a:ea typeface="+mj-ea"/>
          <a:cs typeface="+mj-cs"/>
        </a:defRPr>
      </a:lvl1pPr>
    </p:titleStyle>
    <p:bodyStyle>
      <a:lvl1pPr marL="0" indent="0" algn="l" defTabSz="914400" rtl="0" eaLnBrk="1" latinLnBrk="0" hangingPunct="1">
        <a:lnSpc>
          <a:spcPts val="1800"/>
        </a:lnSpc>
        <a:spcBef>
          <a:spcPts val="1200"/>
        </a:spcBef>
        <a:buFont typeface="Arial" pitchFamily="34" charset="0"/>
        <a:buNone/>
        <a:defRPr lang="de-DE" sz="1600" b="1" kern="1200" dirty="0" smtClean="0">
          <a:solidFill>
            <a:schemeClr val="accent1"/>
          </a:solidFill>
          <a:latin typeface="+mn-lt"/>
          <a:ea typeface="+mn-ea"/>
          <a:cs typeface="+mn-cs"/>
        </a:defRPr>
      </a:lvl1pPr>
      <a:lvl2pPr marL="0" marR="0" indent="0" algn="l" defTabSz="914400" rtl="0" eaLnBrk="1" fontAlgn="auto" latinLnBrk="0" hangingPunct="1">
        <a:lnSpc>
          <a:spcPts val="1800"/>
        </a:lnSpc>
        <a:spcBef>
          <a:spcPts val="600"/>
        </a:spcBef>
        <a:spcAft>
          <a:spcPts val="0"/>
        </a:spcAft>
        <a:buClrTx/>
        <a:buSzTx/>
        <a:buFont typeface="Arial" pitchFamily="34" charset="0"/>
        <a:buNone/>
        <a:tabLst/>
        <a:defRPr lang="de-DE" sz="1400" kern="1200" dirty="0" smtClean="0">
          <a:solidFill>
            <a:schemeClr val="bg2"/>
          </a:solidFill>
          <a:latin typeface="+mn-lt"/>
          <a:ea typeface="+mn-ea"/>
          <a:cs typeface="+mn-cs"/>
        </a:defRPr>
      </a:lvl2pPr>
      <a:lvl3pPr marL="177800" indent="-177800" algn="l" defTabSz="914400" rtl="0" eaLnBrk="1" latinLnBrk="0" hangingPunct="1">
        <a:lnSpc>
          <a:spcPts val="1800"/>
        </a:lnSpc>
        <a:spcBef>
          <a:spcPts val="600"/>
        </a:spcBef>
        <a:buClr>
          <a:schemeClr val="accent1"/>
        </a:buClr>
        <a:buSzPct val="125000"/>
        <a:buFont typeface="Arial" pitchFamily="34" charset="0"/>
        <a:buChar char="•"/>
        <a:defRPr sz="1400" kern="1200">
          <a:solidFill>
            <a:schemeClr val="bg2"/>
          </a:solidFill>
          <a:latin typeface="+mn-lt"/>
          <a:ea typeface="+mn-ea"/>
          <a:cs typeface="+mn-cs"/>
        </a:defRPr>
      </a:lvl3pPr>
      <a:lvl4pPr marL="360363" indent="-184150" algn="l" defTabSz="914400" rtl="0" eaLnBrk="1" latinLnBrk="0" hangingPunct="1">
        <a:spcBef>
          <a:spcPct val="20000"/>
        </a:spcBef>
        <a:buClr>
          <a:schemeClr val="tx2"/>
        </a:buClr>
        <a:buSzPct val="125000"/>
        <a:buFont typeface="Arial" pitchFamily="34" charset="0"/>
        <a:buChar char="•"/>
        <a:defRPr sz="1400" kern="1200" baseline="0">
          <a:solidFill>
            <a:schemeClr val="bg2"/>
          </a:solidFill>
          <a:latin typeface="+mn-lt"/>
          <a:ea typeface="+mn-ea"/>
          <a:cs typeface="+mn-cs"/>
        </a:defRPr>
      </a:lvl4pPr>
      <a:lvl5pPr marL="534988" indent="-174625" algn="l" defTabSz="914400" rtl="0" eaLnBrk="1" latinLnBrk="0" hangingPunct="1">
        <a:spcBef>
          <a:spcPct val="20000"/>
        </a:spcBef>
        <a:buClr>
          <a:schemeClr val="tx2"/>
        </a:buClr>
        <a:buSzPct val="125000"/>
        <a:buFont typeface="Arial" pitchFamily="34" charset="0"/>
        <a:buChar char="•"/>
        <a:defRPr sz="1400" kern="1200" baseline="0">
          <a:solidFill>
            <a:schemeClr val="bg2"/>
          </a:solidFill>
          <a:latin typeface="+mn-lt"/>
          <a:ea typeface="+mn-ea"/>
          <a:cs typeface="+mn-cs"/>
        </a:defRPr>
      </a:lvl5pPr>
      <a:lvl6pPr marL="720725" indent="-185738" algn="l" defTabSz="914400" rtl="0" eaLnBrk="1" latinLnBrk="0" hangingPunct="1">
        <a:spcBef>
          <a:spcPct val="20000"/>
        </a:spcBef>
        <a:buClr>
          <a:schemeClr val="tx2"/>
        </a:buClr>
        <a:buSzPct val="125000"/>
        <a:buFont typeface="Arial" pitchFamily="34" charset="0"/>
        <a:buChar char="•"/>
        <a:defRPr sz="1400" kern="1200">
          <a:solidFill>
            <a:schemeClr val="bg2"/>
          </a:solidFill>
          <a:latin typeface="+mn-lt"/>
          <a:ea typeface="+mn-ea"/>
          <a:cs typeface="+mn-cs"/>
        </a:defRPr>
      </a:lvl6pPr>
      <a:lvl7pPr marL="895350" indent="-174625" algn="l" defTabSz="914400" rtl="0" eaLnBrk="1" latinLnBrk="0" hangingPunct="1">
        <a:spcBef>
          <a:spcPct val="20000"/>
        </a:spcBef>
        <a:buClr>
          <a:schemeClr val="tx2"/>
        </a:buClr>
        <a:buSzPct val="125000"/>
        <a:buFont typeface="Arial" pitchFamily="34" charset="0"/>
        <a:buChar char="•"/>
        <a:defRPr sz="1400"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36538"/>
            <a:ext cx="7329510" cy="763570"/>
          </a:xfrm>
          <a:prstGeom prst="rect">
            <a:avLst/>
          </a:prstGeom>
        </p:spPr>
        <p:txBody>
          <a:bodyPr vert="horz" lIns="72000" tIns="36000" rIns="72000" bIns="36000" rtlCol="0" anchor="ctr">
            <a:normAutofit/>
          </a:bodyPr>
          <a:lstStyle/>
          <a:p>
            <a:r>
              <a:rPr lang="en-US" noProof="0" dirty="0" smtClean="0"/>
              <a:t>Slide Title goes here</a:t>
            </a:r>
            <a:endParaRPr lang="en-US" noProof="0" dirty="0"/>
          </a:p>
        </p:txBody>
      </p:sp>
      <p:sp>
        <p:nvSpPr>
          <p:cNvPr id="12" name="Rechteck 11"/>
          <p:cNvSpPr/>
          <p:nvPr/>
        </p:nvSpPr>
        <p:spPr>
          <a:xfrm>
            <a:off x="322295" y="300640"/>
            <a:ext cx="70066" cy="648000"/>
          </a:xfrm>
          <a:prstGeom prst="rect">
            <a:avLst/>
          </a:prstGeom>
          <a:solidFill>
            <a:srgbClr val="C73F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13" name="Textplatzhalter 12"/>
          <p:cNvSpPr>
            <a:spLocks noGrp="1"/>
          </p:cNvSpPr>
          <p:nvPr>
            <p:ph type="body" idx="1"/>
          </p:nvPr>
        </p:nvSpPr>
        <p:spPr>
          <a:xfrm>
            <a:off x="468312" y="1412876"/>
            <a:ext cx="8207375" cy="4032250"/>
          </a:xfrm>
          <a:prstGeom prst="rect">
            <a:avLst/>
          </a:prstGeom>
        </p:spPr>
        <p:txBody>
          <a:bodyPr vert="horz" lIns="91440" tIns="45720" rIns="91440" bIns="45720" rtlCol="0">
            <a:normAutofit/>
          </a:bodyPr>
          <a:lstStyle/>
          <a:p>
            <a:pPr lvl="0"/>
            <a:r>
              <a:rPr lang="en-US" noProof="0" dirty="0" smtClean="0"/>
              <a:t>Enter Text here</a:t>
            </a:r>
          </a:p>
          <a:p>
            <a:pPr lvl="1"/>
            <a:r>
              <a:rPr lang="en-US" noProof="0" dirty="0" smtClean="0"/>
              <a:t>Enter Text here</a:t>
            </a:r>
          </a:p>
          <a:p>
            <a:pPr lvl="2"/>
            <a:r>
              <a:rPr lang="en-US" noProof="0" dirty="0" smtClean="0"/>
              <a:t>Enter Text here</a:t>
            </a:r>
          </a:p>
          <a:p>
            <a:pPr lvl="3"/>
            <a:r>
              <a:rPr lang="en-US" noProof="0" dirty="0" smtClean="0"/>
              <a:t>Forth level</a:t>
            </a:r>
          </a:p>
          <a:p>
            <a:pPr lvl="4"/>
            <a:r>
              <a:rPr lang="en-US" noProof="0" dirty="0" smtClean="0"/>
              <a:t>Fifth level</a:t>
            </a:r>
          </a:p>
        </p:txBody>
      </p:sp>
      <p:sp>
        <p:nvSpPr>
          <p:cNvPr id="14" name="Rechteck 13"/>
          <p:cNvSpPr/>
          <p:nvPr/>
        </p:nvSpPr>
        <p:spPr>
          <a:xfrm>
            <a:off x="8439079" y="293676"/>
            <a:ext cx="36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8" name="Foliennummernplatzhalter 7"/>
          <p:cNvSpPr>
            <a:spLocks noGrp="1"/>
          </p:cNvSpPr>
          <p:nvPr>
            <p:ph type="sldNum" sz="quarter" idx="4"/>
          </p:nvPr>
        </p:nvSpPr>
        <p:spPr>
          <a:xfrm>
            <a:off x="8411180" y="301625"/>
            <a:ext cx="327518" cy="126979"/>
          </a:xfrm>
          <a:prstGeom prst="rect">
            <a:avLst/>
          </a:prstGeom>
        </p:spPr>
        <p:txBody>
          <a:bodyPr vert="horz" lIns="36000" tIns="36000" rIns="36000" bIns="36000" rtlCol="0" anchor="ctr"/>
          <a:lstStyle>
            <a:lvl1pPr algn="r">
              <a:defRPr sz="800">
                <a:solidFill>
                  <a:schemeClr val="tx1">
                    <a:tint val="75000"/>
                  </a:schemeClr>
                </a:solidFill>
              </a:defRPr>
            </a:lvl1pPr>
          </a:lstStyle>
          <a:p>
            <a:fld id="{6E05E88E-8F4C-41D7-B2F7-6B7930D04544}" type="slidenum">
              <a:rPr lang="en-GB" smtClean="0">
                <a:solidFill>
                  <a:prstClr val="black">
                    <a:tint val="75000"/>
                  </a:prstClr>
                </a:solidFill>
              </a:rPr>
              <a:pPr/>
              <a:t>‹#›</a:t>
            </a:fld>
            <a:endParaRPr lang="en-GB">
              <a:solidFill>
                <a:prstClr val="black">
                  <a:tint val="75000"/>
                </a:prstClr>
              </a:solidFill>
            </a:endParaRPr>
          </a:p>
        </p:txBody>
      </p:sp>
      <p:pic>
        <p:nvPicPr>
          <p:cNvPr id="10" name="Grafik 9" descr="04_PowerPoint_Elopak Stage+Wave.png"/>
          <p:cNvPicPr>
            <a:picLocks noChangeAspect="1"/>
          </p:cNvPicPr>
          <p:nvPr/>
        </p:nvPicPr>
        <p:blipFill>
          <a:blip r:embed="rId20" cstate="screen"/>
          <a:stretch>
            <a:fillRect/>
          </a:stretch>
        </p:blipFill>
        <p:spPr>
          <a:xfrm>
            <a:off x="0" y="5492496"/>
            <a:ext cx="9144000" cy="1365504"/>
          </a:xfrm>
          <a:prstGeom prst="rect">
            <a:avLst/>
          </a:prstGeom>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Lst>
  <p:txStyles>
    <p:titleStyle>
      <a:lvl1pPr algn="l" defTabSz="914400" rtl="0" eaLnBrk="1" latinLnBrk="0" hangingPunct="1">
        <a:spcBef>
          <a:spcPct val="0"/>
        </a:spcBef>
        <a:buNone/>
        <a:defRPr sz="2400" b="1" kern="1200" baseline="0">
          <a:solidFill>
            <a:schemeClr val="bg2"/>
          </a:solidFill>
          <a:latin typeface="+mj-lt"/>
          <a:ea typeface="+mj-ea"/>
          <a:cs typeface="+mj-cs"/>
        </a:defRPr>
      </a:lvl1pPr>
    </p:titleStyle>
    <p:bodyStyle>
      <a:lvl1pPr marL="0" indent="0" algn="l" defTabSz="914400" rtl="0" eaLnBrk="1" latinLnBrk="0" hangingPunct="1">
        <a:lnSpc>
          <a:spcPts val="1800"/>
        </a:lnSpc>
        <a:spcBef>
          <a:spcPts val="1200"/>
        </a:spcBef>
        <a:buFont typeface="Arial" pitchFamily="34" charset="0"/>
        <a:buNone/>
        <a:defRPr lang="de-DE" sz="1600" b="1" kern="1200" dirty="0" smtClean="0">
          <a:solidFill>
            <a:schemeClr val="accent1"/>
          </a:solidFill>
          <a:latin typeface="+mn-lt"/>
          <a:ea typeface="+mn-ea"/>
          <a:cs typeface="+mn-cs"/>
        </a:defRPr>
      </a:lvl1pPr>
      <a:lvl2pPr marL="0" marR="0" indent="0" algn="l" defTabSz="914400" rtl="0" eaLnBrk="1" fontAlgn="auto" latinLnBrk="0" hangingPunct="1">
        <a:lnSpc>
          <a:spcPts val="1800"/>
        </a:lnSpc>
        <a:spcBef>
          <a:spcPts val="600"/>
        </a:spcBef>
        <a:spcAft>
          <a:spcPts val="0"/>
        </a:spcAft>
        <a:buClrTx/>
        <a:buSzTx/>
        <a:buFont typeface="Arial" pitchFamily="34" charset="0"/>
        <a:buNone/>
        <a:tabLst/>
        <a:defRPr lang="de-DE" sz="1400" kern="1200" dirty="0" smtClean="0">
          <a:solidFill>
            <a:schemeClr val="bg2"/>
          </a:solidFill>
          <a:latin typeface="+mn-lt"/>
          <a:ea typeface="+mn-ea"/>
          <a:cs typeface="+mn-cs"/>
        </a:defRPr>
      </a:lvl2pPr>
      <a:lvl3pPr marL="177800" indent="-177800" algn="l" defTabSz="914400" rtl="0" eaLnBrk="1" latinLnBrk="0" hangingPunct="1">
        <a:lnSpc>
          <a:spcPts val="1800"/>
        </a:lnSpc>
        <a:spcBef>
          <a:spcPts val="600"/>
        </a:spcBef>
        <a:buClr>
          <a:schemeClr val="accent1"/>
        </a:buClr>
        <a:buSzPct val="125000"/>
        <a:buFont typeface="Arial" pitchFamily="34" charset="0"/>
        <a:buChar char="•"/>
        <a:defRPr sz="1400" kern="1200">
          <a:solidFill>
            <a:schemeClr val="bg2"/>
          </a:solidFill>
          <a:latin typeface="+mn-lt"/>
          <a:ea typeface="+mn-ea"/>
          <a:cs typeface="+mn-cs"/>
        </a:defRPr>
      </a:lvl3pPr>
      <a:lvl4pPr marL="360363" indent="-184150" algn="l" defTabSz="914400" rtl="0" eaLnBrk="1" latinLnBrk="0" hangingPunct="1">
        <a:spcBef>
          <a:spcPct val="20000"/>
        </a:spcBef>
        <a:buClr>
          <a:schemeClr val="tx2"/>
        </a:buClr>
        <a:buSzPct val="125000"/>
        <a:buFont typeface="Arial" pitchFamily="34" charset="0"/>
        <a:buChar char="•"/>
        <a:defRPr sz="1400" kern="1200" baseline="0">
          <a:solidFill>
            <a:schemeClr val="bg2"/>
          </a:solidFill>
          <a:latin typeface="+mn-lt"/>
          <a:ea typeface="+mn-ea"/>
          <a:cs typeface="+mn-cs"/>
        </a:defRPr>
      </a:lvl4pPr>
      <a:lvl5pPr marL="534988" indent="-174625" algn="l" defTabSz="914400" rtl="0" eaLnBrk="1" latinLnBrk="0" hangingPunct="1">
        <a:spcBef>
          <a:spcPct val="20000"/>
        </a:spcBef>
        <a:buClr>
          <a:schemeClr val="tx2"/>
        </a:buClr>
        <a:buSzPct val="125000"/>
        <a:buFont typeface="Arial" pitchFamily="34" charset="0"/>
        <a:buChar char="•"/>
        <a:defRPr sz="1400" kern="1200" baseline="0">
          <a:solidFill>
            <a:schemeClr val="bg2"/>
          </a:solidFill>
          <a:latin typeface="+mn-lt"/>
          <a:ea typeface="+mn-ea"/>
          <a:cs typeface="+mn-cs"/>
        </a:defRPr>
      </a:lvl5pPr>
      <a:lvl6pPr marL="720725" indent="-185738" algn="l" defTabSz="914400" rtl="0" eaLnBrk="1" latinLnBrk="0" hangingPunct="1">
        <a:spcBef>
          <a:spcPct val="20000"/>
        </a:spcBef>
        <a:buClr>
          <a:schemeClr val="tx2"/>
        </a:buClr>
        <a:buSzPct val="125000"/>
        <a:buFont typeface="Arial" pitchFamily="34" charset="0"/>
        <a:buChar char="•"/>
        <a:defRPr sz="1400" kern="1200">
          <a:solidFill>
            <a:schemeClr val="bg2"/>
          </a:solidFill>
          <a:latin typeface="+mn-lt"/>
          <a:ea typeface="+mn-ea"/>
          <a:cs typeface="+mn-cs"/>
        </a:defRPr>
      </a:lvl6pPr>
      <a:lvl7pPr marL="895350" indent="-174625" algn="l" defTabSz="914400" rtl="0" eaLnBrk="1" latinLnBrk="0" hangingPunct="1">
        <a:spcBef>
          <a:spcPct val="20000"/>
        </a:spcBef>
        <a:buClr>
          <a:schemeClr val="tx2"/>
        </a:buClr>
        <a:buSzPct val="125000"/>
        <a:buFont typeface="Arial" pitchFamily="34" charset="0"/>
        <a:buChar char="•"/>
        <a:defRPr sz="1400"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79512" y="1196752"/>
            <a:ext cx="8820000" cy="5440954"/>
          </a:xfrm>
          <a:prstGeom prst="rect">
            <a:avLst/>
          </a:prstGeom>
          <a:noFill/>
          <a:ln w="9525">
            <a:noFill/>
            <a:miter lim="800000"/>
            <a:headEnd/>
            <a:tailEnd/>
          </a:ln>
        </p:spPr>
      </p:pic>
      <p:sp>
        <p:nvSpPr>
          <p:cNvPr id="7" name="Title 4"/>
          <p:cNvSpPr>
            <a:spLocks noGrp="1"/>
          </p:cNvSpPr>
          <p:nvPr>
            <p:ph type="title"/>
          </p:nvPr>
        </p:nvSpPr>
        <p:spPr>
          <a:xfrm>
            <a:off x="468312" y="236538"/>
            <a:ext cx="7318397" cy="763570"/>
          </a:xfrm>
        </p:spPr>
        <p:txBody>
          <a:bodyPr>
            <a:normAutofit fontScale="90000"/>
          </a:bodyPr>
          <a:lstStyle/>
          <a:p>
            <a:r>
              <a:rPr lang="en-US" dirty="0" smtClean="0"/>
              <a:t>Registration – Step 1: fill in address to find </a:t>
            </a:r>
            <a:r>
              <a:rPr lang="en-US" dirty="0" err="1" smtClean="0"/>
              <a:t>neighbourhood</a:t>
            </a:r>
            <a:r>
              <a:rPr lang="en-US" dirty="0" smtClean="0"/>
              <a:t>. Email address needed.</a:t>
            </a:r>
            <a:endParaRPr lang="en-US" dirty="0"/>
          </a:p>
        </p:txBody>
      </p:sp>
      <p:sp>
        <p:nvSpPr>
          <p:cNvPr id="4" name="Oval Callout 3"/>
          <p:cNvSpPr/>
          <p:nvPr/>
        </p:nvSpPr>
        <p:spPr>
          <a:xfrm>
            <a:off x="971600" y="4005064"/>
            <a:ext cx="4176464" cy="2160240"/>
          </a:xfrm>
          <a:prstGeom prst="wedgeEllipseCallout">
            <a:avLst>
              <a:gd name="adj1" fmla="val 64908"/>
              <a:gd name="adj2" fmla="val -567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Once filled in, the address is crossed checked with database provided by us (check XL attached), to identify the neighbourhood they live in. The database check will also define whether they live in a building or in a house</a:t>
            </a:r>
          </a:p>
        </p:txBody>
      </p:sp>
      <p:sp>
        <p:nvSpPr>
          <p:cNvPr id="5" name="Oval Callout 4"/>
          <p:cNvSpPr/>
          <p:nvPr/>
        </p:nvSpPr>
        <p:spPr>
          <a:xfrm>
            <a:off x="971600" y="2636912"/>
            <a:ext cx="4176464" cy="1080120"/>
          </a:xfrm>
          <a:prstGeom prst="wedgeEllipseCallout">
            <a:avLst>
              <a:gd name="adj1" fmla="val 65548"/>
              <a:gd name="adj2" fmla="val 397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The address will be selected through a drop-down linked to the database provided by 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79512" y="1314360"/>
            <a:ext cx="8820000" cy="5355000"/>
          </a:xfrm>
          <a:prstGeom prst="rect">
            <a:avLst/>
          </a:prstGeom>
          <a:noFill/>
          <a:ln w="9525">
            <a:noFill/>
            <a:miter lim="800000"/>
            <a:headEnd/>
            <a:tailEnd/>
          </a:ln>
        </p:spPr>
      </p:pic>
      <p:sp>
        <p:nvSpPr>
          <p:cNvPr id="5" name="Title 4"/>
          <p:cNvSpPr>
            <a:spLocks noGrp="1"/>
          </p:cNvSpPr>
          <p:nvPr>
            <p:ph type="title"/>
          </p:nvPr>
        </p:nvSpPr>
        <p:spPr>
          <a:xfrm>
            <a:off x="468312" y="236538"/>
            <a:ext cx="7318397" cy="763570"/>
          </a:xfrm>
        </p:spPr>
        <p:txBody>
          <a:bodyPr/>
          <a:lstStyle/>
          <a:p>
            <a:r>
              <a:rPr lang="en-US" dirty="0" smtClean="0"/>
              <a:t>Users interface – </a:t>
            </a:r>
            <a:r>
              <a:rPr lang="en-US" dirty="0" err="1" smtClean="0"/>
              <a:t>Neighbourhood</a:t>
            </a:r>
            <a:r>
              <a:rPr lang="en-US" dirty="0" smtClean="0"/>
              <a:t> map</a:t>
            </a:r>
            <a:endParaRPr lang="en-US" dirty="0"/>
          </a:p>
        </p:txBody>
      </p:sp>
      <p:sp>
        <p:nvSpPr>
          <p:cNvPr id="4" name="TextBox 3"/>
          <p:cNvSpPr txBox="1"/>
          <p:nvPr/>
        </p:nvSpPr>
        <p:spPr>
          <a:xfrm>
            <a:off x="323528" y="2132856"/>
            <a:ext cx="1872208" cy="1615827"/>
          </a:xfrm>
          <a:prstGeom prst="rect">
            <a:avLst/>
          </a:prstGeom>
          <a:solidFill>
            <a:srgbClr val="BFBFBE"/>
          </a:solidFill>
          <a:ln>
            <a:solidFill>
              <a:schemeClr val="accent2"/>
            </a:solidFill>
          </a:ln>
        </p:spPr>
        <p:txBody>
          <a:bodyPr wrap="square" rtlCol="0">
            <a:spAutoFit/>
          </a:bodyPr>
          <a:lstStyle/>
          <a:p>
            <a:r>
              <a:rPr lang="en-GB" sz="1100" dirty="0" smtClean="0">
                <a:solidFill>
                  <a:schemeClr val="accent2"/>
                </a:solidFill>
              </a:rPr>
              <a:t>As mentioned before, map shown could be just an image to avoid complexity. </a:t>
            </a:r>
            <a:endParaRPr lang="en-GB" sz="1100" dirty="0">
              <a:solidFill>
                <a:schemeClr val="accent2"/>
              </a:solidFill>
            </a:endParaRPr>
          </a:p>
          <a:p>
            <a:endParaRPr lang="en-GB" sz="1100" dirty="0" smtClean="0">
              <a:solidFill>
                <a:schemeClr val="accent2"/>
              </a:solidFill>
            </a:endParaRPr>
          </a:p>
          <a:p>
            <a:r>
              <a:rPr lang="en-GB" sz="1100" dirty="0" smtClean="0">
                <a:solidFill>
                  <a:schemeClr val="accent2"/>
                </a:solidFill>
              </a:rPr>
              <a:t>If possible within budget, geo-location of neighbourhood “polygon” on </a:t>
            </a:r>
            <a:r>
              <a:rPr lang="en-GB" sz="1100" dirty="0" err="1" smtClean="0">
                <a:solidFill>
                  <a:schemeClr val="accent2"/>
                </a:solidFill>
              </a:rPr>
              <a:t>google</a:t>
            </a:r>
            <a:r>
              <a:rPr lang="en-GB" sz="1100" dirty="0" smtClean="0">
                <a:solidFill>
                  <a:schemeClr val="accent2"/>
                </a:solidFill>
              </a:rPr>
              <a:t> maps would be desirable.</a:t>
            </a:r>
          </a:p>
        </p:txBody>
      </p:sp>
      <p:sp>
        <p:nvSpPr>
          <p:cNvPr id="6" name="Oval Callout 5"/>
          <p:cNvSpPr/>
          <p:nvPr/>
        </p:nvSpPr>
        <p:spPr>
          <a:xfrm>
            <a:off x="4860032" y="2132856"/>
            <a:ext cx="2139818" cy="1584176"/>
          </a:xfrm>
          <a:prstGeom prst="wedgeEllipseCallout">
            <a:avLst>
              <a:gd name="adj1" fmla="val 66587"/>
              <a:gd name="adj2" fmla="val -38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Basic info about neighbourhood such as number of members, and </a:t>
            </a:r>
            <a:r>
              <a:rPr lang="en-GB" sz="1400" dirty="0" smtClean="0"/>
              <a:t>households</a:t>
            </a:r>
            <a:endParaRPr lang="en-GB" sz="1400" dirty="0" smtClean="0"/>
          </a:p>
        </p:txBody>
      </p:sp>
      <p:sp>
        <p:nvSpPr>
          <p:cNvPr id="7" name="Rectangle 6"/>
          <p:cNvSpPr/>
          <p:nvPr/>
        </p:nvSpPr>
        <p:spPr>
          <a:xfrm>
            <a:off x="7308304" y="3212976"/>
            <a:ext cx="1512168" cy="360040"/>
          </a:xfrm>
          <a:prstGeom prst="rect">
            <a:avLst/>
          </a:prstGeom>
          <a:solidFill>
            <a:schemeClr val="accent1">
              <a:alpha val="18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err="1" smtClean="0"/>
          </a:p>
        </p:txBody>
      </p:sp>
      <p:sp>
        <p:nvSpPr>
          <p:cNvPr id="8" name="Oval Callout 7"/>
          <p:cNvSpPr/>
          <p:nvPr/>
        </p:nvSpPr>
        <p:spPr>
          <a:xfrm>
            <a:off x="6588224" y="4365104"/>
            <a:ext cx="2088232" cy="2088232"/>
          </a:xfrm>
          <a:prstGeom prst="wedgeEllipseCallout">
            <a:avLst>
              <a:gd name="adj1" fmla="val -1922"/>
              <a:gd name="adj2" fmla="val -891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Visual Distinction between members and non members not needed at this stage</a:t>
            </a:r>
          </a:p>
        </p:txBody>
      </p:sp>
      <p:sp>
        <p:nvSpPr>
          <p:cNvPr id="9" name="Oval Callout 8"/>
          <p:cNvSpPr/>
          <p:nvPr/>
        </p:nvSpPr>
        <p:spPr>
          <a:xfrm>
            <a:off x="6516216" y="4365104"/>
            <a:ext cx="2088232" cy="2088232"/>
          </a:xfrm>
          <a:prstGeom prst="wedgeEllipseCallout">
            <a:avLst>
              <a:gd name="adj1" fmla="val -153426"/>
              <a:gd name="adj2" fmla="val 64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Visual Distinction between members and non members not needed at this stage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44488" y="1314360"/>
            <a:ext cx="8820000" cy="5355000"/>
          </a:xfrm>
          <a:prstGeom prst="rect">
            <a:avLst/>
          </a:prstGeom>
          <a:noFill/>
          <a:ln w="9525">
            <a:noFill/>
            <a:miter lim="800000"/>
            <a:headEnd/>
            <a:tailEnd/>
          </a:ln>
        </p:spPr>
      </p:pic>
      <p:sp>
        <p:nvSpPr>
          <p:cNvPr id="5" name="Title 4"/>
          <p:cNvSpPr>
            <a:spLocks noGrp="1"/>
          </p:cNvSpPr>
          <p:nvPr>
            <p:ph type="title"/>
          </p:nvPr>
        </p:nvSpPr>
        <p:spPr>
          <a:xfrm>
            <a:off x="468312" y="236538"/>
            <a:ext cx="7704088" cy="763570"/>
          </a:xfrm>
        </p:spPr>
        <p:txBody>
          <a:bodyPr>
            <a:normAutofit/>
          </a:bodyPr>
          <a:lstStyle/>
          <a:p>
            <a:r>
              <a:rPr lang="en-US" dirty="0" smtClean="0"/>
              <a:t>Users interface – Categories (classifieds example)</a:t>
            </a:r>
            <a:endParaRPr lang="en-US" dirty="0"/>
          </a:p>
        </p:txBody>
      </p:sp>
      <p:sp>
        <p:nvSpPr>
          <p:cNvPr id="4" name="Oval Callout 3"/>
          <p:cNvSpPr/>
          <p:nvPr/>
        </p:nvSpPr>
        <p:spPr>
          <a:xfrm>
            <a:off x="6660232" y="2924944"/>
            <a:ext cx="2304256" cy="3240360"/>
          </a:xfrm>
          <a:prstGeom prst="wedgeEllipseCallout">
            <a:avLst>
              <a:gd name="adj1" fmla="val -206337"/>
              <a:gd name="adj2" fmla="val -205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Categories are pre-defined and fixed. They all have the same functionality and visualisation, except for recommendations -  see next slide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endParaRPr lang="en-GB" dirty="0"/>
          </a:p>
        </p:txBody>
      </p:sp>
      <p:pic>
        <p:nvPicPr>
          <p:cNvPr id="5" name="Picture 4" descr="Screen Shot 2014-02-20 at 21.58.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0089"/>
            <a:ext cx="9144000" cy="5091239"/>
          </a:xfrm>
          <a:prstGeom prst="rect">
            <a:avLst/>
          </a:prstGeom>
        </p:spPr>
      </p:pic>
      <p:sp>
        <p:nvSpPr>
          <p:cNvPr id="4" name="Oval Callout 3"/>
          <p:cNvSpPr/>
          <p:nvPr/>
        </p:nvSpPr>
        <p:spPr>
          <a:xfrm>
            <a:off x="-16090" y="2924944"/>
            <a:ext cx="2499858" cy="1440160"/>
          </a:xfrm>
          <a:prstGeom prst="wedgeEllipseCallout">
            <a:avLst>
              <a:gd name="adj1" fmla="val 73481"/>
              <a:gd name="adj2" fmla="val -367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Recommendations include an internal label to organize them</a:t>
            </a:r>
          </a:p>
        </p:txBody>
      </p:sp>
      <p:sp>
        <p:nvSpPr>
          <p:cNvPr id="6" name="Title 4"/>
          <p:cNvSpPr txBox="1">
            <a:spLocks/>
          </p:cNvSpPr>
          <p:nvPr/>
        </p:nvSpPr>
        <p:spPr>
          <a:xfrm>
            <a:off x="468312" y="236538"/>
            <a:ext cx="7704088" cy="763570"/>
          </a:xfrm>
          <a:prstGeom prst="rect">
            <a:avLst/>
          </a:prstGeom>
        </p:spPr>
        <p:txBody>
          <a:bodyPr vert="horz" lIns="72000" tIns="36000" rIns="72000" bIns="36000" rtlCol="0" anchor="ctr">
            <a:normAutofit lnSpcReduction="10000"/>
          </a:bodyPr>
          <a:lstStyle>
            <a:lvl1pPr algn="l" defTabSz="914400" rtl="0" eaLnBrk="1" latinLnBrk="0" hangingPunct="1">
              <a:spcBef>
                <a:spcPct val="0"/>
              </a:spcBef>
              <a:buNone/>
              <a:defRPr sz="2400" b="1" kern="1200" baseline="0">
                <a:solidFill>
                  <a:schemeClr val="bg2"/>
                </a:solidFill>
                <a:latin typeface="+mj-lt"/>
                <a:ea typeface="+mj-ea"/>
                <a:cs typeface="+mj-cs"/>
              </a:defRPr>
            </a:lvl1pPr>
          </a:lstStyle>
          <a:p>
            <a:r>
              <a:rPr lang="en-US" dirty="0" smtClean="0"/>
              <a:t>Users interface – Categories (Recommendations include an internal label to </a:t>
            </a:r>
            <a:r>
              <a:rPr lang="en-US" dirty="0" err="1" smtClean="0"/>
              <a:t>organise</a:t>
            </a:r>
            <a:r>
              <a:rPr lang="en-US" dirty="0" smtClean="0"/>
              <a:t> them)</a:t>
            </a:r>
            <a:endParaRPr lang="en-US" dirty="0"/>
          </a:p>
        </p:txBody>
      </p:sp>
    </p:spTree>
    <p:extLst>
      <p:ext uri="{BB962C8B-B14F-4D97-AF65-F5344CB8AC3E}">
        <p14:creationId xmlns:p14="http://schemas.microsoft.com/office/powerpoint/2010/main" val="3207475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79512" y="1314360"/>
            <a:ext cx="8820000" cy="5355000"/>
          </a:xfrm>
          <a:prstGeom prst="rect">
            <a:avLst/>
          </a:prstGeom>
          <a:noFill/>
          <a:ln w="9525">
            <a:noFill/>
            <a:miter lim="800000"/>
            <a:headEnd/>
            <a:tailEnd/>
          </a:ln>
        </p:spPr>
      </p:pic>
      <p:sp>
        <p:nvSpPr>
          <p:cNvPr id="5" name="Title 4"/>
          <p:cNvSpPr>
            <a:spLocks noGrp="1"/>
          </p:cNvSpPr>
          <p:nvPr>
            <p:ph type="title"/>
          </p:nvPr>
        </p:nvSpPr>
        <p:spPr>
          <a:xfrm>
            <a:off x="468312" y="236538"/>
            <a:ext cx="7318397" cy="763570"/>
          </a:xfrm>
        </p:spPr>
        <p:txBody>
          <a:bodyPr/>
          <a:lstStyle/>
          <a:p>
            <a:r>
              <a:rPr lang="en-US" dirty="0" smtClean="0"/>
              <a:t>Users interface – Groups (Dog owners example)</a:t>
            </a:r>
            <a:endParaRPr lang="en-US" dirty="0"/>
          </a:p>
        </p:txBody>
      </p:sp>
      <p:sp>
        <p:nvSpPr>
          <p:cNvPr id="4" name="Oval Callout 3"/>
          <p:cNvSpPr/>
          <p:nvPr/>
        </p:nvSpPr>
        <p:spPr>
          <a:xfrm>
            <a:off x="0" y="3356992"/>
            <a:ext cx="1960306" cy="1412776"/>
          </a:xfrm>
          <a:prstGeom prst="wedgeEllipseCallout">
            <a:avLst>
              <a:gd name="adj1" fmla="val 57162"/>
              <a:gd name="adj2" fmla="val 5058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Groups are created by users</a:t>
            </a:r>
          </a:p>
        </p:txBody>
      </p:sp>
      <p:sp>
        <p:nvSpPr>
          <p:cNvPr id="6" name="Oval Callout 5"/>
          <p:cNvSpPr/>
          <p:nvPr/>
        </p:nvSpPr>
        <p:spPr>
          <a:xfrm>
            <a:off x="-1325" y="4941168"/>
            <a:ext cx="1960306" cy="1412776"/>
          </a:xfrm>
          <a:prstGeom prst="wedgeEllipseCallout">
            <a:avLst>
              <a:gd name="adj1" fmla="val 54270"/>
              <a:gd name="adj2" fmla="val -1764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Only show those to which the user belongs</a:t>
            </a:r>
          </a:p>
        </p:txBody>
      </p:sp>
      <p:sp>
        <p:nvSpPr>
          <p:cNvPr id="7" name="Oval Callout 6"/>
          <p:cNvSpPr/>
          <p:nvPr/>
        </p:nvSpPr>
        <p:spPr>
          <a:xfrm>
            <a:off x="7020272" y="2708920"/>
            <a:ext cx="1960306" cy="1412776"/>
          </a:xfrm>
          <a:prstGeom prst="wedgeEllipseCallout">
            <a:avLst>
              <a:gd name="adj1" fmla="val -81669"/>
              <a:gd name="adj2" fmla="val 537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Posts work the same way as in the Home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Invite other neighbours to join</a:t>
            </a:r>
            <a:endParaRPr lang="en-GB" dirty="0"/>
          </a:p>
        </p:txBody>
      </p:sp>
      <p:pic>
        <p:nvPicPr>
          <p:cNvPr id="4" name="Picture 3" descr="Screen Shot 2014-02-20 at 21.55.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8760"/>
            <a:ext cx="9144000" cy="5087487"/>
          </a:xfrm>
          <a:prstGeom prst="rect">
            <a:avLst/>
          </a:prstGeom>
        </p:spPr>
      </p:pic>
      <p:sp>
        <p:nvSpPr>
          <p:cNvPr id="5" name="Rectangle 4"/>
          <p:cNvSpPr/>
          <p:nvPr/>
        </p:nvSpPr>
        <p:spPr>
          <a:xfrm>
            <a:off x="5796136" y="2636912"/>
            <a:ext cx="1944216" cy="432048"/>
          </a:xfrm>
          <a:prstGeom prst="rect">
            <a:avLst/>
          </a:prstGeom>
          <a:solidFill>
            <a:schemeClr val="accent1">
              <a:alpha val="18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err="1" smtClean="0"/>
          </a:p>
        </p:txBody>
      </p:sp>
      <p:sp>
        <p:nvSpPr>
          <p:cNvPr id="6" name="Rectangle 5"/>
          <p:cNvSpPr/>
          <p:nvPr/>
        </p:nvSpPr>
        <p:spPr>
          <a:xfrm>
            <a:off x="1403648" y="3284984"/>
            <a:ext cx="4248472" cy="1296144"/>
          </a:xfrm>
          <a:prstGeom prst="rect">
            <a:avLst/>
          </a:prstGeom>
          <a:solidFill>
            <a:schemeClr val="accent1">
              <a:alpha val="18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err="1" smtClean="0"/>
          </a:p>
        </p:txBody>
      </p:sp>
      <p:sp>
        <p:nvSpPr>
          <p:cNvPr id="7" name="Oval Callout 6"/>
          <p:cNvSpPr/>
          <p:nvPr/>
        </p:nvSpPr>
        <p:spPr>
          <a:xfrm>
            <a:off x="107504" y="2204864"/>
            <a:ext cx="2088232" cy="576064"/>
          </a:xfrm>
          <a:prstGeom prst="wedgeEllipseCallout">
            <a:avLst>
              <a:gd name="adj1" fmla="val 13826"/>
              <a:gd name="adj2" fmla="val 1603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Not needed</a:t>
            </a:r>
          </a:p>
        </p:txBody>
      </p:sp>
      <p:sp>
        <p:nvSpPr>
          <p:cNvPr id="8" name="Oval Callout 7"/>
          <p:cNvSpPr/>
          <p:nvPr/>
        </p:nvSpPr>
        <p:spPr>
          <a:xfrm>
            <a:off x="7164288" y="1196752"/>
            <a:ext cx="2088232" cy="576064"/>
          </a:xfrm>
          <a:prstGeom prst="wedgeEllipseCallout">
            <a:avLst>
              <a:gd name="adj1" fmla="val -42649"/>
              <a:gd name="adj2" fmla="val 2154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Not needed</a:t>
            </a:r>
          </a:p>
        </p:txBody>
      </p:sp>
      <p:sp>
        <p:nvSpPr>
          <p:cNvPr id="10" name="Oval Callout 9"/>
          <p:cNvSpPr/>
          <p:nvPr/>
        </p:nvSpPr>
        <p:spPr>
          <a:xfrm>
            <a:off x="6588224" y="4077072"/>
            <a:ext cx="2392354" cy="2448272"/>
          </a:xfrm>
          <a:prstGeom prst="wedgeEllipseCallout">
            <a:avLst>
              <a:gd name="adj1" fmla="val -34734"/>
              <a:gd name="adj2" fmla="val -746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Users will have access to material that they can print out to promote the neighbourhood’s site such as leaflets and door hangers – see next</a:t>
            </a:r>
          </a:p>
        </p:txBody>
      </p:sp>
    </p:spTree>
    <p:extLst>
      <p:ext uri="{BB962C8B-B14F-4D97-AF65-F5344CB8AC3E}">
        <p14:creationId xmlns:p14="http://schemas.microsoft.com/office/powerpoint/2010/main" val="2061779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Printables</a:t>
            </a:r>
            <a:r>
              <a:rPr lang="en-GB" dirty="0" smtClean="0"/>
              <a:t> (files to be provided by us)</a:t>
            </a:r>
            <a:endParaRPr lang="en-GB" dirty="0"/>
          </a:p>
        </p:txBody>
      </p:sp>
      <p:pic>
        <p:nvPicPr>
          <p:cNvPr id="4" name="Picture 3" descr="Screen Shot 2014-02-20 at 21.55.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4744"/>
            <a:ext cx="9144000" cy="5071009"/>
          </a:xfrm>
          <a:prstGeom prst="rect">
            <a:avLst/>
          </a:prstGeom>
        </p:spPr>
      </p:pic>
    </p:spTree>
    <p:extLst>
      <p:ext uri="{BB962C8B-B14F-4D97-AF65-F5344CB8AC3E}">
        <p14:creationId xmlns:p14="http://schemas.microsoft.com/office/powerpoint/2010/main" val="219683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Registration – Step </a:t>
            </a:r>
            <a:r>
              <a:rPr lang="en-US" dirty="0" smtClean="0"/>
              <a:t>1 (</a:t>
            </a:r>
            <a:r>
              <a:rPr lang="en-GB" dirty="0" smtClean="0"/>
              <a:t>Database structure)</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258750962"/>
              </p:ext>
            </p:extLst>
          </p:nvPr>
        </p:nvGraphicFramePr>
        <p:xfrm>
          <a:off x="611562" y="1336296"/>
          <a:ext cx="7992887" cy="5045024"/>
        </p:xfrm>
        <a:graphic>
          <a:graphicData uri="http://schemas.openxmlformats.org/drawingml/2006/table">
            <a:tbl>
              <a:tblPr/>
              <a:tblGrid>
                <a:gridCol w="1004032"/>
                <a:gridCol w="521703"/>
                <a:gridCol w="561077"/>
                <a:gridCol w="895755"/>
                <a:gridCol w="521703"/>
                <a:gridCol w="935128"/>
                <a:gridCol w="1181215"/>
                <a:gridCol w="1191059"/>
                <a:gridCol w="1181215"/>
              </a:tblGrid>
              <a:tr h="157657">
                <a:tc>
                  <a:txBody>
                    <a:bodyPr/>
                    <a:lstStyle/>
                    <a:p>
                      <a:pPr algn="l" fontAlgn="b"/>
                      <a:r>
                        <a:rPr lang="en-US" sz="800" b="1" i="0" u="none" strike="noStrike">
                          <a:solidFill>
                            <a:srgbClr val="FFFFFF"/>
                          </a:solidFill>
                          <a:effectLst/>
                          <a:latin typeface="Calibri"/>
                        </a:rPr>
                        <a:t>Street name</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US" sz="800" b="1" i="0" u="none" strike="noStrike">
                          <a:solidFill>
                            <a:srgbClr val="FFFFFF"/>
                          </a:solidFill>
                          <a:effectLst/>
                          <a:latin typeface="Calibri"/>
                        </a:rPr>
                        <a:t>Number</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US" sz="800" b="1" i="0" u="none" strike="noStrike">
                          <a:solidFill>
                            <a:srgbClr val="FFFFFF"/>
                          </a:solidFill>
                          <a:effectLst/>
                          <a:latin typeface="Calibri"/>
                        </a:rPr>
                        <a:t>Post code</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US" sz="800" b="1" i="0" u="none" strike="noStrike">
                          <a:solidFill>
                            <a:srgbClr val="FFFFFF"/>
                          </a:solidFill>
                          <a:effectLst/>
                          <a:latin typeface="Calibri"/>
                        </a:rPr>
                        <a:t>Neighbourhood</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US" sz="800" b="1" i="0" u="none" strike="noStrike">
                          <a:solidFill>
                            <a:srgbClr val="FFFFFF"/>
                          </a:solidFill>
                          <a:effectLst/>
                          <a:latin typeface="Calibri"/>
                        </a:rPr>
                        <a:t>City</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US" sz="800" b="1" i="0" u="none" strike="noStrike">
                          <a:solidFill>
                            <a:srgbClr val="FFFFFF"/>
                          </a:solidFill>
                          <a:effectLst/>
                          <a:latin typeface="Calibri"/>
                        </a:rPr>
                        <a:t>Building number</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US" sz="800" b="1" i="0" u="none" strike="noStrike">
                          <a:solidFill>
                            <a:srgbClr val="FFFFFF"/>
                          </a:solidFill>
                          <a:effectLst/>
                          <a:latin typeface="Calibri"/>
                        </a:rPr>
                        <a:t>Coordinates</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US" sz="800" b="1" i="0" u="none" strike="noStrike">
                          <a:solidFill>
                            <a:srgbClr val="FFFFFF"/>
                          </a:solidFill>
                          <a:effectLst/>
                          <a:latin typeface="Calibri"/>
                        </a:rPr>
                        <a:t>Type of property</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US" sz="800" b="1" i="0" u="none" strike="noStrike">
                          <a:solidFill>
                            <a:srgbClr val="FFFFFF"/>
                          </a:solidFill>
                          <a:effectLst/>
                          <a:latin typeface="Calibri"/>
                        </a:rPr>
                        <a:t>Apartment number</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157657">
                <a:tc>
                  <a:txBody>
                    <a:bodyPr/>
                    <a:lstStyle/>
                    <a:p>
                      <a:pPr algn="l" fontAlgn="b"/>
                      <a:r>
                        <a:rPr lang="en-US" sz="800" b="0" i="0" u="none" strike="noStrike">
                          <a:solidFill>
                            <a:srgbClr val="000000"/>
                          </a:solidFill>
                          <a:effectLst/>
                          <a:latin typeface="Calibri"/>
                        </a:rPr>
                        <a:t>Munkedamsveien</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79B</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0270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Skillebekk</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211/146</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Apartment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a:rPr>
                        <a:t>H0101</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Munkedamsveien</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79B</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0270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Skillebekk</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211/146</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Apartment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a:rPr>
                        <a:t>H0102</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Munkedamsveien</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79B</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0270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Skillebekk</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211/146</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Apartment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a:rPr>
                        <a:t>H0201</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Munkedamsveien</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79B</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0270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Skillebekk</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211/146</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Apartment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a:rPr>
                        <a:t>H0202</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Munkedamsveien</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79C</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0270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Skillebekk</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211/146</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Apartment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H0101</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Munkedamsveien</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79C</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0270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Skillebekk</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211/146</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Apartment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H0102</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Munkedamsveien</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79C</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0270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Skillebekk</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211/146</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Apartment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H0201</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Munkedamsveien</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79C</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0270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Skillebekk</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211/146</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Apartment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H0202</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Munkedamsveien</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79D</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0270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Skillebekk</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211/146</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Apartment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H0101</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Munkedamsveien</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79D</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0270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Skillebekk</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211/146</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Apartment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H0102</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Munkedamsveien</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79D</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0270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Skillebekk</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211/146</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Apartment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H0201</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Munkedamsveien</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79D</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0270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Skillebekk</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211/146</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Apartment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H0202</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Suhms gate</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30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0362</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Marienlyst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415/20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Apartment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a:rPr>
                        <a:t>H0101</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Suhms gate</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30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0362</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Marienlyst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415/20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Apartment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H0102</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Suhms gate</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30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0362</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Marienlyst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415/20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Apartment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H0103</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Suhms gate</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30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0362</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Marienlyst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415/20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Apartment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H0201</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Suhms gate</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30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0362</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Marienlyst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415/20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Apartment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H0202</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Suhms gate</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30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0362</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Marienlyst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415/20</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Apartment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H0203</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Eckersbergs gate</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18</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0266</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Majorstuen</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324/22</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smtClean="0">
                          <a:solidFill>
                            <a:srgbClr val="000000"/>
                          </a:solidFill>
                          <a:effectLst/>
                          <a:latin typeface="Calibri"/>
                        </a:rPr>
                        <a:t>House</a:t>
                      </a:r>
                      <a:endParaRPr lang="en-US" sz="800" b="0" i="0" u="none" strike="noStrike" dirty="0">
                        <a:solidFill>
                          <a:srgbClr val="000000"/>
                        </a:solidFill>
                        <a:effectLst/>
                        <a:latin typeface="Calibri"/>
                      </a:endParaRP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n/a</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Nebbejordet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a:rPr>
                        <a:t>53</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1266</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Hauketu</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520/44</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smtClean="0">
                          <a:solidFill>
                            <a:srgbClr val="000000"/>
                          </a:solidFill>
                          <a:effectLst/>
                          <a:latin typeface="Calibri"/>
                        </a:rPr>
                        <a:t>House</a:t>
                      </a:r>
                      <a:endParaRPr lang="en-US" sz="800" b="0" i="0" u="none" strike="noStrike" dirty="0">
                        <a:solidFill>
                          <a:srgbClr val="000000"/>
                        </a:solidFill>
                        <a:effectLst/>
                        <a:latin typeface="Calibri"/>
                      </a:endParaRP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a:rPr>
                        <a:t>n/a</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Nebbejordet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a:rPr>
                        <a:t>54</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1267</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Hauketu</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520/44</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smtClean="0">
                          <a:solidFill>
                            <a:srgbClr val="000000"/>
                          </a:solidFill>
                          <a:effectLst/>
                          <a:latin typeface="Calibri"/>
                        </a:rPr>
                        <a:t>House</a:t>
                      </a:r>
                      <a:endParaRPr lang="en-US" sz="800" b="0" i="0" u="none" strike="noStrike" dirty="0">
                        <a:solidFill>
                          <a:srgbClr val="000000"/>
                        </a:solidFill>
                        <a:effectLst/>
                        <a:latin typeface="Calibri"/>
                      </a:endParaRP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n/a</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Nebbejordet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55</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1268</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Hauketu</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Oslo</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520/44</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smtClean="0">
                          <a:solidFill>
                            <a:srgbClr val="000000"/>
                          </a:solidFill>
                          <a:effectLst/>
                          <a:latin typeface="Calibri"/>
                        </a:rPr>
                        <a:t>House</a:t>
                      </a:r>
                      <a:endParaRPr lang="en-US" sz="800" b="0" i="0" u="none" strike="noStrike" dirty="0">
                        <a:solidFill>
                          <a:srgbClr val="000000"/>
                        </a:solidFill>
                        <a:effectLst/>
                        <a:latin typeface="Calibri"/>
                      </a:endParaRP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n/a</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657">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a:rPr>
                        <a:t>…</a:t>
                      </a:r>
                    </a:p>
                  </a:txBody>
                  <a:tcPr marL="8874" marR="8874" marT="88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02765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9512" y="1196752"/>
            <a:ext cx="8820000" cy="5440954"/>
          </a:xfrm>
          <a:prstGeom prst="rect">
            <a:avLst/>
          </a:prstGeom>
          <a:noFill/>
          <a:ln w="9525">
            <a:noFill/>
            <a:miter lim="800000"/>
            <a:headEnd/>
            <a:tailEnd/>
          </a:ln>
        </p:spPr>
      </p:pic>
      <p:sp>
        <p:nvSpPr>
          <p:cNvPr id="5" name="Title 4"/>
          <p:cNvSpPr>
            <a:spLocks noGrp="1"/>
          </p:cNvSpPr>
          <p:nvPr>
            <p:ph type="title"/>
          </p:nvPr>
        </p:nvSpPr>
        <p:spPr/>
        <p:txBody>
          <a:bodyPr/>
          <a:lstStyle/>
          <a:p>
            <a:r>
              <a:rPr lang="en-US" dirty="0" smtClean="0"/>
              <a:t>Registration – Step 2: fill in additional user info</a:t>
            </a:r>
            <a:endParaRPr lang="en-US" dirty="0"/>
          </a:p>
        </p:txBody>
      </p:sp>
      <p:sp>
        <p:nvSpPr>
          <p:cNvPr id="2" name="Rectangle 1"/>
          <p:cNvSpPr/>
          <p:nvPr/>
        </p:nvSpPr>
        <p:spPr>
          <a:xfrm>
            <a:off x="1115616" y="5517232"/>
            <a:ext cx="3384376" cy="216024"/>
          </a:xfrm>
          <a:prstGeom prst="rect">
            <a:avLst/>
          </a:prstGeom>
          <a:solidFill>
            <a:schemeClr val="accent1">
              <a:alpha val="18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err="1" smtClean="0"/>
          </a:p>
        </p:txBody>
      </p:sp>
      <p:sp>
        <p:nvSpPr>
          <p:cNvPr id="6" name="Oval Callout 5"/>
          <p:cNvSpPr/>
          <p:nvPr/>
        </p:nvSpPr>
        <p:spPr>
          <a:xfrm>
            <a:off x="5148064" y="5733256"/>
            <a:ext cx="2088232" cy="576064"/>
          </a:xfrm>
          <a:prstGeom prst="wedgeEllipseCallout">
            <a:avLst>
              <a:gd name="adj1" fmla="val -82290"/>
              <a:gd name="adj2" fmla="val -620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Not needed</a:t>
            </a:r>
          </a:p>
        </p:txBody>
      </p:sp>
      <p:sp>
        <p:nvSpPr>
          <p:cNvPr id="8" name="Oval Callout 7"/>
          <p:cNvSpPr/>
          <p:nvPr/>
        </p:nvSpPr>
        <p:spPr>
          <a:xfrm>
            <a:off x="5364088" y="2636912"/>
            <a:ext cx="2088232" cy="576064"/>
          </a:xfrm>
          <a:prstGeom prst="wedgeEllipseCallout">
            <a:avLst>
              <a:gd name="adj1" fmla="val -101495"/>
              <a:gd name="adj2" fmla="val 6787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Desired, cost dependent</a:t>
            </a:r>
          </a:p>
        </p:txBody>
      </p:sp>
      <p:sp>
        <p:nvSpPr>
          <p:cNvPr id="7" name="TextBox 6"/>
          <p:cNvSpPr txBox="1"/>
          <p:nvPr/>
        </p:nvSpPr>
        <p:spPr>
          <a:xfrm>
            <a:off x="4427984" y="3645024"/>
            <a:ext cx="1872208" cy="600164"/>
          </a:xfrm>
          <a:prstGeom prst="rect">
            <a:avLst/>
          </a:prstGeom>
          <a:solidFill>
            <a:srgbClr val="BFBFBE"/>
          </a:solidFill>
          <a:ln>
            <a:solidFill>
              <a:schemeClr val="accent2"/>
            </a:solidFill>
          </a:ln>
        </p:spPr>
        <p:txBody>
          <a:bodyPr wrap="square" rtlCol="0">
            <a:spAutoFit/>
          </a:bodyPr>
          <a:lstStyle/>
          <a:p>
            <a:r>
              <a:rPr lang="en-GB" sz="1100" dirty="0" smtClean="0">
                <a:solidFill>
                  <a:schemeClr val="accent2"/>
                </a:solidFill>
              </a:rPr>
              <a:t>Map shown could be just an image to avoid complexity</a:t>
            </a:r>
          </a:p>
        </p:txBody>
      </p:sp>
      <p:sp>
        <p:nvSpPr>
          <p:cNvPr id="9" name="TextBox 8"/>
          <p:cNvSpPr txBox="1"/>
          <p:nvPr/>
        </p:nvSpPr>
        <p:spPr>
          <a:xfrm>
            <a:off x="467544" y="3501008"/>
            <a:ext cx="1224136" cy="1277273"/>
          </a:xfrm>
          <a:prstGeom prst="rect">
            <a:avLst/>
          </a:prstGeom>
          <a:solidFill>
            <a:schemeClr val="bg2">
              <a:lumMod val="40000"/>
              <a:lumOff val="60000"/>
            </a:schemeClr>
          </a:solidFill>
          <a:ln>
            <a:solidFill>
              <a:schemeClr val="accent2"/>
            </a:solidFill>
          </a:ln>
        </p:spPr>
        <p:txBody>
          <a:bodyPr wrap="square" rtlCol="0">
            <a:spAutoFit/>
          </a:bodyPr>
          <a:lstStyle/>
          <a:p>
            <a:r>
              <a:rPr lang="en-GB" sz="1100" dirty="0" smtClean="0">
                <a:solidFill>
                  <a:schemeClr val="accent2"/>
                </a:solidFill>
              </a:rPr>
              <a:t>Once address is checked, the user needs to fill in their name, surname, and choose a password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 – User profile and settings (1/3)</a:t>
            </a:r>
            <a:endParaRPr lang="en-US" dirty="0"/>
          </a:p>
        </p:txBody>
      </p:sp>
      <p:pic>
        <p:nvPicPr>
          <p:cNvPr id="8195" name="Picture 3"/>
          <p:cNvPicPr>
            <a:picLocks noChangeAspect="1" noChangeArrowheads="1"/>
          </p:cNvPicPr>
          <p:nvPr/>
        </p:nvPicPr>
        <p:blipFill>
          <a:blip r:embed="rId2" cstate="print"/>
          <a:srcRect/>
          <a:stretch>
            <a:fillRect/>
          </a:stretch>
        </p:blipFill>
        <p:spPr bwMode="auto">
          <a:xfrm>
            <a:off x="71928" y="1349091"/>
            <a:ext cx="9000000" cy="5464285"/>
          </a:xfrm>
          <a:prstGeom prst="rect">
            <a:avLst/>
          </a:prstGeom>
          <a:noFill/>
          <a:ln w="9525">
            <a:noFill/>
            <a:miter lim="800000"/>
            <a:headEnd/>
            <a:tailEnd/>
          </a:ln>
        </p:spPr>
      </p:pic>
      <p:sp>
        <p:nvSpPr>
          <p:cNvPr id="4" name="Oval Callout 3"/>
          <p:cNvSpPr/>
          <p:nvPr/>
        </p:nvSpPr>
        <p:spPr>
          <a:xfrm>
            <a:off x="5508104" y="2348880"/>
            <a:ext cx="3240360" cy="1800200"/>
          </a:xfrm>
          <a:prstGeom prst="wedgeEllipseCallout">
            <a:avLst>
              <a:gd name="adj1" fmla="val -76799"/>
              <a:gd name="adj2" fmla="val -5176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User profile and activity stats.</a:t>
            </a:r>
          </a:p>
          <a:p>
            <a:pPr algn="ctr"/>
            <a:r>
              <a:rPr lang="en-GB" sz="1400" dirty="0" smtClean="0"/>
              <a:t>Profile sharing (on/off)</a:t>
            </a:r>
          </a:p>
          <a:p>
            <a:pPr algn="ctr"/>
            <a:r>
              <a:rPr lang="en-GB" sz="1400" dirty="0" smtClean="0"/>
              <a:t>Show address with/without door number</a:t>
            </a:r>
          </a:p>
          <a:p>
            <a:pPr algn="ctr"/>
            <a:endParaRPr lang="en-GB" sz="1400" dirty="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 – User profile and settings (2/3)</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08504" y="1277082"/>
            <a:ext cx="9000000" cy="5464286"/>
          </a:xfrm>
          <a:prstGeom prst="rect">
            <a:avLst/>
          </a:prstGeom>
          <a:noFill/>
          <a:ln w="9525">
            <a:noFill/>
            <a:miter lim="800000"/>
            <a:headEnd/>
            <a:tailEnd/>
          </a:ln>
        </p:spPr>
      </p:pic>
      <p:sp>
        <p:nvSpPr>
          <p:cNvPr id="4" name="Rectangle 3"/>
          <p:cNvSpPr/>
          <p:nvPr/>
        </p:nvSpPr>
        <p:spPr>
          <a:xfrm>
            <a:off x="2627784" y="6453336"/>
            <a:ext cx="2520280" cy="288032"/>
          </a:xfrm>
          <a:prstGeom prst="rect">
            <a:avLst/>
          </a:prstGeom>
          <a:solidFill>
            <a:schemeClr val="accent1">
              <a:alpha val="18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err="1" smtClean="0"/>
          </a:p>
        </p:txBody>
      </p:sp>
      <p:sp>
        <p:nvSpPr>
          <p:cNvPr id="5" name="Oval Callout 4"/>
          <p:cNvSpPr/>
          <p:nvPr/>
        </p:nvSpPr>
        <p:spPr>
          <a:xfrm>
            <a:off x="5796136" y="5805264"/>
            <a:ext cx="2088232" cy="576064"/>
          </a:xfrm>
          <a:prstGeom prst="wedgeEllipseCallout">
            <a:avLst>
              <a:gd name="adj1" fmla="val -80118"/>
              <a:gd name="adj2" fmla="val -11129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Not needed</a:t>
            </a:r>
          </a:p>
        </p:txBody>
      </p:sp>
      <p:sp>
        <p:nvSpPr>
          <p:cNvPr id="6" name="Oval Callout 5"/>
          <p:cNvSpPr/>
          <p:nvPr/>
        </p:nvSpPr>
        <p:spPr>
          <a:xfrm>
            <a:off x="5436096" y="2204864"/>
            <a:ext cx="3707904" cy="2088232"/>
          </a:xfrm>
          <a:prstGeom prst="wedgeEllipseCallout">
            <a:avLst>
              <a:gd name="adj1" fmla="val -56893"/>
              <a:gd name="adj2" fmla="val 19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smtClean="0"/>
              <a:t>Email alerts settings by:</a:t>
            </a:r>
          </a:p>
          <a:p>
            <a:r>
              <a:rPr lang="en-GB" sz="1400" dirty="0" smtClean="0"/>
              <a:t>1) Posts by categories/groups</a:t>
            </a:r>
          </a:p>
          <a:p>
            <a:r>
              <a:rPr lang="en-GB" sz="1400" dirty="0" smtClean="0"/>
              <a:t>2) Posts from new members</a:t>
            </a:r>
          </a:p>
          <a:p>
            <a:r>
              <a:rPr lang="en-GB" sz="1400" dirty="0" smtClean="0"/>
              <a:t>3) Reply/thanks</a:t>
            </a:r>
            <a:endParaRPr lang="en-GB" sz="1400" dirty="0"/>
          </a:p>
          <a:p>
            <a:r>
              <a:rPr lang="en-GB" sz="1400" dirty="0" smtClean="0">
                <a:sym typeface="Wingdings"/>
              </a:rPr>
              <a:t> Immediate, </a:t>
            </a:r>
            <a:r>
              <a:rPr lang="en-GB" sz="1400" dirty="0">
                <a:sym typeface="Wingdings"/>
              </a:rPr>
              <a:t>d</a:t>
            </a:r>
            <a:r>
              <a:rPr lang="en-GB" sz="1400" dirty="0" smtClean="0"/>
              <a:t>aily, weekly, off</a:t>
            </a:r>
          </a:p>
        </p:txBody>
      </p:sp>
      <p:sp>
        <p:nvSpPr>
          <p:cNvPr id="7" name="Rectangle 6"/>
          <p:cNvSpPr/>
          <p:nvPr/>
        </p:nvSpPr>
        <p:spPr>
          <a:xfrm>
            <a:off x="2699792" y="5013176"/>
            <a:ext cx="2520280" cy="504056"/>
          </a:xfrm>
          <a:prstGeom prst="rect">
            <a:avLst/>
          </a:prstGeom>
          <a:solidFill>
            <a:schemeClr val="accent1">
              <a:alpha val="18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err="1" smtClean="0"/>
          </a:p>
        </p:txBody>
      </p:sp>
      <p:sp>
        <p:nvSpPr>
          <p:cNvPr id="8" name="Oval Callout 7"/>
          <p:cNvSpPr/>
          <p:nvPr/>
        </p:nvSpPr>
        <p:spPr>
          <a:xfrm>
            <a:off x="5940152" y="5877272"/>
            <a:ext cx="2088232" cy="576064"/>
          </a:xfrm>
          <a:prstGeom prst="wedgeEllipseCallout">
            <a:avLst>
              <a:gd name="adj1" fmla="val -87177"/>
              <a:gd name="adj2" fmla="val 698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Not needed</a:t>
            </a:r>
          </a:p>
        </p:txBody>
      </p:sp>
      <p:sp>
        <p:nvSpPr>
          <p:cNvPr id="9" name="TextBox 8"/>
          <p:cNvSpPr txBox="1"/>
          <p:nvPr/>
        </p:nvSpPr>
        <p:spPr>
          <a:xfrm>
            <a:off x="251520" y="2204864"/>
            <a:ext cx="1800200" cy="938719"/>
          </a:xfrm>
          <a:prstGeom prst="rect">
            <a:avLst/>
          </a:prstGeom>
          <a:solidFill>
            <a:schemeClr val="bg2">
              <a:lumMod val="40000"/>
              <a:lumOff val="60000"/>
            </a:schemeClr>
          </a:solidFill>
          <a:ln>
            <a:solidFill>
              <a:schemeClr val="accent2"/>
            </a:solidFill>
          </a:ln>
        </p:spPr>
        <p:txBody>
          <a:bodyPr wrap="square" rtlCol="0">
            <a:spAutoFit/>
          </a:bodyPr>
          <a:lstStyle/>
          <a:p>
            <a:r>
              <a:rPr lang="en-GB" sz="1100" dirty="0" smtClean="0">
                <a:solidFill>
                  <a:schemeClr val="accent2"/>
                </a:solidFill>
              </a:rPr>
              <a:t>Settings apply to email digest and account details</a:t>
            </a:r>
          </a:p>
          <a:p>
            <a:r>
              <a:rPr lang="en-GB" sz="1100" dirty="0" smtClean="0">
                <a:solidFill>
                  <a:schemeClr val="accent2"/>
                </a:solidFill>
              </a:rPr>
              <a:t>“Urgent alerts” and “Nearby neighbourhoods” not needed at this stage </a:t>
            </a:r>
          </a:p>
        </p:txBody>
      </p:sp>
      <p:sp>
        <p:nvSpPr>
          <p:cNvPr id="10" name="Rectangle 9"/>
          <p:cNvSpPr/>
          <p:nvPr/>
        </p:nvSpPr>
        <p:spPr>
          <a:xfrm>
            <a:off x="2938496" y="2022860"/>
            <a:ext cx="1224144" cy="144016"/>
          </a:xfrm>
          <a:prstGeom prst="rect">
            <a:avLst/>
          </a:prstGeom>
          <a:solidFill>
            <a:schemeClr val="accent1">
              <a:alpha val="18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err="1"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 – User profile and settings (3/3)</a:t>
            </a:r>
            <a:endParaRPr lang="en-US" dirty="0"/>
          </a:p>
        </p:txBody>
      </p:sp>
      <p:pic>
        <p:nvPicPr>
          <p:cNvPr id="10243" name="Picture 3"/>
          <p:cNvPicPr>
            <a:picLocks noChangeAspect="1" noChangeArrowheads="1"/>
          </p:cNvPicPr>
          <p:nvPr/>
        </p:nvPicPr>
        <p:blipFill>
          <a:blip r:embed="rId2" cstate="print"/>
          <a:srcRect/>
          <a:stretch>
            <a:fillRect/>
          </a:stretch>
        </p:blipFill>
        <p:spPr bwMode="auto">
          <a:xfrm>
            <a:off x="72072" y="1196752"/>
            <a:ext cx="9000000" cy="5464286"/>
          </a:xfrm>
          <a:prstGeom prst="rect">
            <a:avLst/>
          </a:prstGeom>
          <a:noFill/>
          <a:ln w="9525">
            <a:noFill/>
            <a:miter lim="800000"/>
            <a:headEnd/>
            <a:tailEnd/>
          </a:ln>
        </p:spPr>
      </p:pic>
      <p:sp>
        <p:nvSpPr>
          <p:cNvPr id="4" name="Rectangle 3"/>
          <p:cNvSpPr/>
          <p:nvPr/>
        </p:nvSpPr>
        <p:spPr>
          <a:xfrm>
            <a:off x="2411760" y="2470216"/>
            <a:ext cx="1512168" cy="144016"/>
          </a:xfrm>
          <a:prstGeom prst="rect">
            <a:avLst/>
          </a:prstGeom>
          <a:solidFill>
            <a:schemeClr val="accent1">
              <a:alpha val="18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err="1" smtClean="0"/>
          </a:p>
        </p:txBody>
      </p:sp>
      <p:sp>
        <p:nvSpPr>
          <p:cNvPr id="5" name="Oval Callout 4"/>
          <p:cNvSpPr/>
          <p:nvPr/>
        </p:nvSpPr>
        <p:spPr>
          <a:xfrm>
            <a:off x="4860032" y="3501008"/>
            <a:ext cx="2376264" cy="1196752"/>
          </a:xfrm>
          <a:prstGeom prst="wedgeEllipseCallout">
            <a:avLst>
              <a:gd name="adj1" fmla="val -91377"/>
              <a:gd name="adj2" fmla="val -7655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Possibility to change email and password</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68312" y="236538"/>
            <a:ext cx="7318397" cy="763570"/>
          </a:xfrm>
        </p:spPr>
        <p:txBody>
          <a:bodyPr/>
          <a:lstStyle/>
          <a:p>
            <a:r>
              <a:rPr lang="en-US" dirty="0" smtClean="0"/>
              <a:t>Users interface – Home </a:t>
            </a:r>
            <a:endParaRPr lang="en-US" dirty="0"/>
          </a:p>
        </p:txBody>
      </p:sp>
      <p:pic>
        <p:nvPicPr>
          <p:cNvPr id="2" name="Picture 1" descr="Screen Shot 2014-02-20 at 21.56.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2776"/>
            <a:ext cx="9144000" cy="5094996"/>
          </a:xfrm>
          <a:prstGeom prst="rect">
            <a:avLst/>
          </a:prstGeom>
        </p:spPr>
      </p:pic>
      <p:sp>
        <p:nvSpPr>
          <p:cNvPr id="6" name="Oval Callout 5"/>
          <p:cNvSpPr/>
          <p:nvPr/>
        </p:nvSpPr>
        <p:spPr>
          <a:xfrm>
            <a:off x="3995936" y="1124744"/>
            <a:ext cx="3096344" cy="1944216"/>
          </a:xfrm>
          <a:prstGeom prst="wedgeEllipseCallout">
            <a:avLst>
              <a:gd name="adj1" fmla="val -59606"/>
              <a:gd name="adj2" fmla="val 7655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smtClean="0"/>
              <a:t>Heading tabs</a:t>
            </a:r>
          </a:p>
          <a:p>
            <a:pPr algn="ctr"/>
            <a:r>
              <a:rPr lang="en-GB" sz="1400" dirty="0" smtClean="0"/>
              <a:t>“My neighbourhood” tab is universal, but registration process will define if a user will also have a “my building” tab  </a:t>
            </a:r>
          </a:p>
        </p:txBody>
      </p:sp>
      <p:sp>
        <p:nvSpPr>
          <p:cNvPr id="8" name="Rectangle 7"/>
          <p:cNvSpPr/>
          <p:nvPr/>
        </p:nvSpPr>
        <p:spPr>
          <a:xfrm>
            <a:off x="2987824" y="3861048"/>
            <a:ext cx="3744416" cy="360040"/>
          </a:xfrm>
          <a:prstGeom prst="rect">
            <a:avLst/>
          </a:prstGeom>
          <a:solidFill>
            <a:schemeClr val="accent1">
              <a:alpha val="18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err="1" smtClean="0"/>
          </a:p>
        </p:txBody>
      </p:sp>
      <p:sp>
        <p:nvSpPr>
          <p:cNvPr id="9" name="Oval Callout 8"/>
          <p:cNvSpPr/>
          <p:nvPr/>
        </p:nvSpPr>
        <p:spPr>
          <a:xfrm>
            <a:off x="5940152" y="4221088"/>
            <a:ext cx="2088232" cy="576064"/>
          </a:xfrm>
          <a:prstGeom prst="wedgeEllipseCallout">
            <a:avLst>
              <a:gd name="adj1" fmla="val -64913"/>
              <a:gd name="adj2" fmla="val -5617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Not needed</a:t>
            </a:r>
          </a:p>
        </p:txBody>
      </p:sp>
      <p:sp>
        <p:nvSpPr>
          <p:cNvPr id="10" name="Oval Callout 9"/>
          <p:cNvSpPr/>
          <p:nvPr/>
        </p:nvSpPr>
        <p:spPr>
          <a:xfrm>
            <a:off x="-16090" y="3356992"/>
            <a:ext cx="1275722" cy="936104"/>
          </a:xfrm>
          <a:prstGeom prst="wedgeEllipseCallout">
            <a:avLst>
              <a:gd name="adj1" fmla="val 66587"/>
              <a:gd name="adj2" fmla="val -38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Heading tabs</a:t>
            </a:r>
          </a:p>
        </p:txBody>
      </p:sp>
      <p:sp>
        <p:nvSpPr>
          <p:cNvPr id="11" name="Rectangle 10"/>
          <p:cNvSpPr/>
          <p:nvPr/>
        </p:nvSpPr>
        <p:spPr>
          <a:xfrm>
            <a:off x="1331640" y="3861048"/>
            <a:ext cx="1152128" cy="216024"/>
          </a:xfrm>
          <a:prstGeom prst="rect">
            <a:avLst/>
          </a:prstGeom>
          <a:solidFill>
            <a:schemeClr val="accent1">
              <a:alpha val="18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err="1" smtClean="0"/>
          </a:p>
        </p:txBody>
      </p:sp>
      <p:sp>
        <p:nvSpPr>
          <p:cNvPr id="12" name="Rectangle 11"/>
          <p:cNvSpPr/>
          <p:nvPr/>
        </p:nvSpPr>
        <p:spPr>
          <a:xfrm>
            <a:off x="1331640" y="3140968"/>
            <a:ext cx="1152128" cy="216024"/>
          </a:xfrm>
          <a:prstGeom prst="rect">
            <a:avLst/>
          </a:prstGeom>
          <a:solidFill>
            <a:schemeClr val="accent1">
              <a:alpha val="18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err="1" smtClean="0"/>
          </a:p>
        </p:txBody>
      </p:sp>
      <p:sp>
        <p:nvSpPr>
          <p:cNvPr id="14" name="Oval Callout 13"/>
          <p:cNvSpPr/>
          <p:nvPr/>
        </p:nvSpPr>
        <p:spPr>
          <a:xfrm>
            <a:off x="107504" y="2420888"/>
            <a:ext cx="1296144" cy="576064"/>
          </a:xfrm>
          <a:prstGeom prst="wedgeEllipseCallout">
            <a:avLst>
              <a:gd name="adj1" fmla="val 44326"/>
              <a:gd name="adj2" fmla="val 7965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Not needed</a:t>
            </a:r>
          </a:p>
        </p:txBody>
      </p:sp>
      <p:sp>
        <p:nvSpPr>
          <p:cNvPr id="15" name="Oval Callout 14"/>
          <p:cNvSpPr/>
          <p:nvPr/>
        </p:nvSpPr>
        <p:spPr>
          <a:xfrm>
            <a:off x="-180528" y="4509120"/>
            <a:ext cx="1512167" cy="936104"/>
          </a:xfrm>
          <a:prstGeom prst="wedgeEllipseCallout">
            <a:avLst>
              <a:gd name="adj1" fmla="val 65698"/>
              <a:gd name="adj2" fmla="val -817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Pre-defined categories</a:t>
            </a:r>
          </a:p>
        </p:txBody>
      </p:sp>
      <p:sp>
        <p:nvSpPr>
          <p:cNvPr id="16" name="Oval Callout 15"/>
          <p:cNvSpPr/>
          <p:nvPr/>
        </p:nvSpPr>
        <p:spPr>
          <a:xfrm>
            <a:off x="-684584" y="5445224"/>
            <a:ext cx="1960306" cy="1412776"/>
          </a:xfrm>
          <a:prstGeom prst="wedgeEllipseCallout">
            <a:avLst>
              <a:gd name="adj1" fmla="val 59476"/>
              <a:gd name="adj2" fmla="val -345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Groups created by users. Only show the ones relevant to user</a:t>
            </a:r>
          </a:p>
        </p:txBody>
      </p:sp>
      <p:sp>
        <p:nvSpPr>
          <p:cNvPr id="17" name="Oval Callout 16"/>
          <p:cNvSpPr/>
          <p:nvPr/>
        </p:nvSpPr>
        <p:spPr>
          <a:xfrm>
            <a:off x="6444208" y="5157192"/>
            <a:ext cx="2232248" cy="1440160"/>
          </a:xfrm>
          <a:prstGeom prst="wedgeEllipseCallout">
            <a:avLst>
              <a:gd name="adj1" fmla="val -158720"/>
              <a:gd name="adj2" fmla="val -3262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smtClean="0"/>
              <a:t>Comunication</a:t>
            </a:r>
            <a:r>
              <a:rPr lang="en-GB" sz="1400" dirty="0" smtClean="0"/>
              <a:t> features (thank/reply)</a:t>
            </a:r>
          </a:p>
        </p:txBody>
      </p:sp>
      <p:sp>
        <p:nvSpPr>
          <p:cNvPr id="18" name="Oval Callout 17"/>
          <p:cNvSpPr/>
          <p:nvPr/>
        </p:nvSpPr>
        <p:spPr>
          <a:xfrm>
            <a:off x="6588224" y="548680"/>
            <a:ext cx="2376264" cy="1196752"/>
          </a:xfrm>
          <a:prstGeom prst="wedgeEllipseCallout">
            <a:avLst>
              <a:gd name="adj1" fmla="val 40809"/>
              <a:gd name="adj2" fmla="val -187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Website should adapt to screen resolution/size</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Posting</a:t>
            </a:r>
            <a:endParaRPr lang="en-GB" dirty="0"/>
          </a:p>
        </p:txBody>
      </p:sp>
      <p:pic>
        <p:nvPicPr>
          <p:cNvPr id="5" name="Picture 4" descr="Screen Shot 2014-02-20 at 21.52.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7" y="1124744"/>
            <a:ext cx="9144000" cy="5097982"/>
          </a:xfrm>
          <a:prstGeom prst="rect">
            <a:avLst/>
          </a:prstGeom>
        </p:spPr>
      </p:pic>
      <p:sp>
        <p:nvSpPr>
          <p:cNvPr id="4" name="Oval Callout 3"/>
          <p:cNvSpPr/>
          <p:nvPr/>
        </p:nvSpPr>
        <p:spPr>
          <a:xfrm>
            <a:off x="611560" y="3140968"/>
            <a:ext cx="2139818" cy="1584176"/>
          </a:xfrm>
          <a:prstGeom prst="wedgeEllipseCallout">
            <a:avLst>
              <a:gd name="adj1" fmla="val 66587"/>
              <a:gd name="adj2" fmla="val -38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Very universal post with labels (group, category) that allow to organize posts in wall</a:t>
            </a:r>
          </a:p>
        </p:txBody>
      </p:sp>
    </p:spTree>
    <p:extLst>
      <p:ext uri="{BB962C8B-B14F-4D97-AF65-F5344CB8AC3E}">
        <p14:creationId xmlns:p14="http://schemas.microsoft.com/office/powerpoint/2010/main" val="303050029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79512" y="908720"/>
            <a:ext cx="8820000" cy="5355000"/>
          </a:xfrm>
          <a:prstGeom prst="rect">
            <a:avLst/>
          </a:prstGeom>
          <a:noFill/>
          <a:ln w="9525">
            <a:noFill/>
            <a:miter lim="800000"/>
            <a:headEnd/>
            <a:tailEnd/>
          </a:ln>
        </p:spPr>
      </p:pic>
      <p:sp>
        <p:nvSpPr>
          <p:cNvPr id="5" name="Title 4"/>
          <p:cNvSpPr>
            <a:spLocks noGrp="1"/>
          </p:cNvSpPr>
          <p:nvPr>
            <p:ph type="title"/>
          </p:nvPr>
        </p:nvSpPr>
        <p:spPr>
          <a:xfrm>
            <a:off x="468312" y="236538"/>
            <a:ext cx="7318397" cy="763570"/>
          </a:xfrm>
        </p:spPr>
        <p:txBody>
          <a:bodyPr/>
          <a:lstStyle/>
          <a:p>
            <a:r>
              <a:rPr lang="en-US" dirty="0" smtClean="0"/>
              <a:t>Users interface – </a:t>
            </a:r>
            <a:r>
              <a:rPr lang="en-US" dirty="0" err="1" smtClean="0"/>
              <a:t>Neighbours</a:t>
            </a:r>
            <a:r>
              <a:rPr lang="en-US" dirty="0" smtClean="0"/>
              <a:t> directory</a:t>
            </a:r>
            <a:endParaRPr lang="en-US" dirty="0"/>
          </a:p>
        </p:txBody>
      </p:sp>
      <p:sp>
        <p:nvSpPr>
          <p:cNvPr id="4" name="Oval Callout 3"/>
          <p:cNvSpPr/>
          <p:nvPr/>
        </p:nvSpPr>
        <p:spPr>
          <a:xfrm>
            <a:off x="107504" y="3140968"/>
            <a:ext cx="1944216" cy="1368152"/>
          </a:xfrm>
          <a:prstGeom prst="wedgeEllipseCallout">
            <a:avLst>
              <a:gd name="adj1" fmla="val 116385"/>
              <a:gd name="adj2" fmla="val -56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smtClean="0"/>
              <a:t>Neighbors</a:t>
            </a:r>
            <a:r>
              <a:rPr lang="en-GB" sz="1400" dirty="0" smtClean="0"/>
              <a:t> list. Picture and information agreed to share</a:t>
            </a:r>
          </a:p>
        </p:txBody>
      </p:sp>
    </p:spTree>
  </p:cSld>
  <p:clrMapOvr>
    <a:masterClrMapping/>
  </p:clrMapOvr>
</p:sld>
</file>

<file path=ppt/theme/theme1.xml><?xml version="1.0" encoding="utf-8"?>
<a:theme xmlns:a="http://schemas.openxmlformats.org/drawingml/2006/main" name="Elopak">
  <a:themeElements>
    <a:clrScheme name="Benutzerdefiniert 1">
      <a:dk1>
        <a:sysClr val="windowText" lastClr="000000"/>
      </a:dk1>
      <a:lt1>
        <a:srgbClr val="FFFFFF"/>
      </a:lt1>
      <a:dk2>
        <a:srgbClr val="BA122B"/>
      </a:dk2>
      <a:lt2>
        <a:srgbClr val="5E5E5D"/>
      </a:lt2>
      <a:accent1>
        <a:srgbClr val="C73F25"/>
      </a:accent1>
      <a:accent2>
        <a:srgbClr val="0B1E7D"/>
      </a:accent2>
      <a:accent3>
        <a:srgbClr val="5399D7"/>
      </a:accent3>
      <a:accent4>
        <a:srgbClr val="96C03C"/>
      </a:accent4>
      <a:accent5>
        <a:srgbClr val="F8EC4C"/>
      </a:accent5>
      <a:accent6>
        <a:srgbClr val="FA9E0D"/>
      </a:accent6>
      <a:hlink>
        <a:srgbClr val="0B1E7D"/>
      </a:hlink>
      <a:folHlink>
        <a:srgbClr val="6B0A73"/>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keanos">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85000"/>
              <a:lumOff val="1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err="1" smtClean="0">
            <a:solidFill>
              <a:schemeClr val="bg2"/>
            </a:solidFill>
          </a:defRPr>
        </a:defPPr>
      </a:lstStyle>
    </a:txDef>
  </a:objectDefaults>
  <a:extraClrSchemeLst/>
</a:theme>
</file>

<file path=ppt/theme/theme2.xml><?xml version="1.0" encoding="utf-8"?>
<a:theme xmlns:a="http://schemas.openxmlformats.org/drawingml/2006/main" name="1_Elopak">
  <a:themeElements>
    <a:clrScheme name="Benutzerdefiniert 1">
      <a:dk1>
        <a:sysClr val="windowText" lastClr="000000"/>
      </a:dk1>
      <a:lt1>
        <a:srgbClr val="FFFFFF"/>
      </a:lt1>
      <a:dk2>
        <a:srgbClr val="BA122B"/>
      </a:dk2>
      <a:lt2>
        <a:srgbClr val="5E5E5D"/>
      </a:lt2>
      <a:accent1>
        <a:srgbClr val="C73F25"/>
      </a:accent1>
      <a:accent2>
        <a:srgbClr val="0B1E7D"/>
      </a:accent2>
      <a:accent3>
        <a:srgbClr val="5399D7"/>
      </a:accent3>
      <a:accent4>
        <a:srgbClr val="96C03C"/>
      </a:accent4>
      <a:accent5>
        <a:srgbClr val="F8EC4C"/>
      </a:accent5>
      <a:accent6>
        <a:srgbClr val="FA9E0D"/>
      </a:accent6>
      <a:hlink>
        <a:srgbClr val="0B1E7D"/>
      </a:hlink>
      <a:folHlink>
        <a:srgbClr val="6B0A73"/>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keanos">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85000"/>
              <a:lumOff val="1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err="1" smtClean="0">
            <a:solidFill>
              <a:schemeClr val="bg2"/>
            </a:solidFill>
          </a:defRPr>
        </a:defPPr>
      </a:lstStyle>
    </a:txDef>
  </a:objectDefaults>
  <a:extraClrSchemeLst/>
</a:theme>
</file>

<file path=ppt/theme/theme3.xml><?xml version="1.0" encoding="utf-8"?>
<a:theme xmlns:a="http://schemas.openxmlformats.org/drawingml/2006/main" name="2_Elopak">
  <a:themeElements>
    <a:clrScheme name="Benutzerdefiniert 1">
      <a:dk1>
        <a:sysClr val="windowText" lastClr="000000"/>
      </a:dk1>
      <a:lt1>
        <a:srgbClr val="FFFFFF"/>
      </a:lt1>
      <a:dk2>
        <a:srgbClr val="BA122B"/>
      </a:dk2>
      <a:lt2>
        <a:srgbClr val="5E5E5D"/>
      </a:lt2>
      <a:accent1>
        <a:srgbClr val="C73F25"/>
      </a:accent1>
      <a:accent2>
        <a:srgbClr val="0B1E7D"/>
      </a:accent2>
      <a:accent3>
        <a:srgbClr val="5399D7"/>
      </a:accent3>
      <a:accent4>
        <a:srgbClr val="96C03C"/>
      </a:accent4>
      <a:accent5>
        <a:srgbClr val="F8EC4C"/>
      </a:accent5>
      <a:accent6>
        <a:srgbClr val="FA9E0D"/>
      </a:accent6>
      <a:hlink>
        <a:srgbClr val="0B1E7D"/>
      </a:hlink>
      <a:folHlink>
        <a:srgbClr val="6B0A73"/>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keanos">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85000"/>
              <a:lumOff val="1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err="1" smtClean="0">
            <a:solidFill>
              <a:schemeClr val="bg2"/>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Elopak</Template>
  <TotalTime>129</TotalTime>
  <Words>883</Words>
  <Application>Microsoft Macintosh PowerPoint</Application>
  <PresentationFormat>On-screen Show (4:3)</PresentationFormat>
  <Paragraphs>348</Paragraphs>
  <Slides>15</Slides>
  <Notes>0</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Elopak</vt:lpstr>
      <vt:lpstr>1_Elopak</vt:lpstr>
      <vt:lpstr>2_Elopak</vt:lpstr>
      <vt:lpstr>Registration – Step 1: fill in address to find neighbourhood. Email address needed.</vt:lpstr>
      <vt:lpstr>Registration – Step 1 (Database structure)</vt:lpstr>
      <vt:lpstr>Registration – Step 2: fill in additional user info</vt:lpstr>
      <vt:lpstr>Registration – User profile and settings (1/3)</vt:lpstr>
      <vt:lpstr>Registration – User profile and settings (2/3)</vt:lpstr>
      <vt:lpstr>Registration – User profile and settings (3/3)</vt:lpstr>
      <vt:lpstr>Users interface – Home </vt:lpstr>
      <vt:lpstr>Posting</vt:lpstr>
      <vt:lpstr>Users interface – Neighbours directory</vt:lpstr>
      <vt:lpstr>Users interface – Neighbourhood map</vt:lpstr>
      <vt:lpstr>Users interface – Categories (classifieds example)</vt:lpstr>
      <vt:lpstr> </vt:lpstr>
      <vt:lpstr>Users interface – Groups (Dog owners example)</vt:lpstr>
      <vt:lpstr>Invite other neighbours to join</vt:lpstr>
      <vt:lpstr>Printables (files to be provided by us)</vt:lpstr>
    </vt:vector>
  </TitlesOfParts>
  <Company>ELOPAK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Registration – Step 1</dc:title>
  <dc:creator>Francisco Periales</dc:creator>
  <cp:lastModifiedBy>Francisco Periales</cp:lastModifiedBy>
  <cp:revision>20</cp:revision>
  <dcterms:created xsi:type="dcterms:W3CDTF">2014-02-20T10:18:49Z</dcterms:created>
  <dcterms:modified xsi:type="dcterms:W3CDTF">2014-02-24T17:32:33Z</dcterms:modified>
</cp:coreProperties>
</file>