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016F51-39B4-4F2F-B956-459039299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18B9EB4-DF86-4980-A036-A65F0DD20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43E79F-2700-4D92-ADA1-3EFB28090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7EEB3-E2ED-4F57-9D56-359C69FA4DCD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C22004-2447-481E-A3BB-3072A851E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1ACE54-4438-4AA7-B4EA-26A04EF60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DB8AA-22D2-4A85-A263-62F905A278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8835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C585F0-4F7F-41EE-BEA7-601183AD6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262D51B-440D-49CC-917B-4A0539E02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B1D6E8-B76B-47DC-B7B4-85D8DB104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7EEB3-E2ED-4F57-9D56-359C69FA4DCD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6F2306-9729-4B34-8199-78C137D46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9D09DF-92ED-4F35-85EF-D21F1796E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DB8AA-22D2-4A85-A263-62F905A278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040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1721280-892E-42D4-B6E0-47466BDB2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70C8C05-09C1-4E65-9FBB-02D1C9F2B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C8A3FF-619B-47A9-BF15-55F95A28D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7EEB3-E2ED-4F57-9D56-359C69FA4DCD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4A818D-26FC-4033-A457-AD9850300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F23C83-51CC-46B1-9A2F-2C5828C26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DB8AA-22D2-4A85-A263-62F905A278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6880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D228A5-4EC0-4178-ABD4-48E0107F2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07F3A2-1410-4DEE-97DE-52731842A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4395FF-43C4-4C03-A6B2-A7E67E036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7EEB3-E2ED-4F57-9D56-359C69FA4DCD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9A06D1-21B1-4AB1-9485-B29352775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42DD27-D8B3-47B4-9D4F-DD64D16BD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DB8AA-22D2-4A85-A263-62F905A278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2200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33372B-BA14-46FE-B8D4-790BE4A20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247CCCA-8FC7-4A2A-8940-F577F6904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B56FC3-01D1-4973-9F08-DAE1BD2B5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7EEB3-E2ED-4F57-9D56-359C69FA4DCD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DBFF0C-F2A8-4DC4-94E7-E7B692AAE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E495C5-AC28-4FCD-B72D-6C663D4E3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DB8AA-22D2-4A85-A263-62F905A278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11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60638F-8B6C-4E16-BE4A-EAA603808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FD0C92-BD3A-428B-8C57-F2361C62D1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801D6AE-EFFB-4A7E-89D3-714333819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75C4E9D-42C1-42AD-AE4A-8C92E2BE9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7EEB3-E2ED-4F57-9D56-359C69FA4DCD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E8FDAE-FDB3-4835-ADFE-ABA8B1FF5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BFAF41B-354B-45D5-B9CD-FEC17FBB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DB8AA-22D2-4A85-A263-62F905A278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610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2F2B90-9958-40CD-BD5E-0EA72C6FF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11FB627-F486-41E8-B24A-368B68B8A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E7147B2-B4B1-455D-AABD-BE5564C5D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94FB3BF-5136-464C-991A-7A10911D2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6FC304B-1464-4D54-A77A-CE0E0A77AE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23C2EAC-5A86-462C-8D0D-A7586BBA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7EEB3-E2ED-4F57-9D56-359C69FA4DCD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719BCAD-B8F8-4E74-9487-85CFD66E0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5F3D4FD-6B25-4CDF-B71C-385EEC3F6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DB8AA-22D2-4A85-A263-62F905A278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7962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74FEA9-842E-4217-864F-F6CAC373A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A69646F-3B68-406E-B47D-6E338C5FA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7EEB3-E2ED-4F57-9D56-359C69FA4DCD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A65E774-B888-453B-BE81-7F2ED8381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EFE00E-A0E2-411F-B3E2-F6180772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DB8AA-22D2-4A85-A263-62F905A278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6878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F031E41-C0EA-4A9A-9F16-AE825D825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7EEB3-E2ED-4F57-9D56-359C69FA4DCD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5F3A12E-DD9E-4713-BFD3-54D1C0037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AAB73A1-16D5-4A61-9037-0B51B94C1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DB8AA-22D2-4A85-A263-62F905A278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3835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E4EC8F-95B2-4FB2-B9DE-EE4CCE4F0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6CFB3F-5F79-461A-AC2E-295A0D302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D52B0C8-9FE1-4488-80E1-8CF559E55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599BBBB-C048-4410-8CA4-A395B97B9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7EEB3-E2ED-4F57-9D56-359C69FA4DCD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EF8BFB5-F23B-4BDA-B225-DDC3A70A2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7262CCD-E59E-45B7-ABAC-13F03A228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DB8AA-22D2-4A85-A263-62F905A278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059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6B08B2-84BE-47F1-8103-8F322A95D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DC34370-0827-43D2-971E-5DC6E5BA4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602CE8A-AFB8-4380-B05F-93C6A766C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DEB7A3A-A7A0-4473-B02F-A939588B5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7EEB3-E2ED-4F57-9D56-359C69FA4DCD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E0C6CAF-D99F-4E3D-8FF9-1E05426C7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4F5D9D3-749A-4A0A-8E82-54F19DED6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DB8AA-22D2-4A85-A263-62F905A278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3731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7A0B05D-D0AF-4A6F-956A-ECC4441A0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5636DB-96B4-41C8-ADAE-A90226F05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2FF539-6A2C-4932-9750-B5521B4138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7EEB3-E2ED-4F57-9D56-359C69FA4DCD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7C3624-8154-4770-B4F1-EF96CAD1E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05A4F4-2AA3-42C5-B12B-92A01E5412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DB8AA-22D2-4A85-A263-62F905A278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401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F4AC4D3-6B31-4CB1-8427-20B99B202975}"/>
              </a:ext>
            </a:extLst>
          </p:cNvPr>
          <p:cNvSpPr txBox="1"/>
          <p:nvPr/>
        </p:nvSpPr>
        <p:spPr>
          <a:xfrm>
            <a:off x="874057" y="1390261"/>
            <a:ext cx="104438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zh-TW" sz="4000" b="1" kern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新細明體" panose="02020500000000000000" pitchFamily="18" charset="-120"/>
              </a:rPr>
              <a:t>國立陽明交通大學光復校區停車需求管理探討</a:t>
            </a:r>
            <a:endParaRPr lang="zh-TW" altLang="en-US" sz="4000" b="1" dirty="0">
              <a:solidFill>
                <a:srgbClr val="FFFF00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9DC081E-C400-4CD8-959C-A45282B02526}"/>
              </a:ext>
            </a:extLst>
          </p:cNvPr>
          <p:cNvSpPr txBox="1"/>
          <p:nvPr/>
        </p:nvSpPr>
        <p:spPr>
          <a:xfrm>
            <a:off x="2525149" y="2451834"/>
            <a:ext cx="714170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3500" marR="152400" indent="127000" algn="ctr">
              <a:lnSpc>
                <a:spcPct val="150000"/>
              </a:lnSpc>
              <a:spcAft>
                <a:spcPts val="0"/>
              </a:spcAft>
            </a:pPr>
            <a:r>
              <a:rPr lang="zh-TW" altLang="zh-TW" sz="2400" kern="100" dirty="0">
                <a:solidFill>
                  <a:srgbClr val="FFFF00"/>
                </a:solidFill>
                <a:effectLst/>
                <a:latin typeface="Lucida Console" panose="020B060904050402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研究生：王昱程（</a:t>
            </a:r>
            <a:r>
              <a:rPr lang="en-US" altLang="zh-TW" sz="2400" kern="100" dirty="0">
                <a:solidFill>
                  <a:srgbClr val="FFFF00"/>
                </a:solidFill>
                <a:effectLst/>
                <a:latin typeface="Lucida Console" panose="020B060904050402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Wang, Yu-Cheng</a:t>
            </a:r>
            <a:r>
              <a:rPr lang="zh-TW" altLang="zh-TW" sz="2400" kern="100" dirty="0">
                <a:solidFill>
                  <a:srgbClr val="FFFF00"/>
                </a:solidFill>
                <a:effectLst/>
                <a:latin typeface="Lucida Console" panose="020B060904050402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</a:p>
          <a:p>
            <a:pPr marL="63500" marR="152400" indent="127000" algn="ctr">
              <a:lnSpc>
                <a:spcPct val="150000"/>
              </a:lnSpc>
              <a:spcAft>
                <a:spcPts val="0"/>
              </a:spcAft>
            </a:pPr>
            <a:r>
              <a:rPr lang="zh-TW" altLang="zh-TW" sz="2400" kern="100" dirty="0">
                <a:solidFill>
                  <a:srgbClr val="FFFF00"/>
                </a:solidFill>
                <a:effectLst/>
                <a:latin typeface="Lucida Console" panose="020B060904050402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指導教授：黃世昌（</a:t>
            </a:r>
            <a:r>
              <a:rPr lang="en-US" altLang="zh-TW" sz="2400" kern="100" dirty="0" err="1">
                <a:solidFill>
                  <a:srgbClr val="FFFF00"/>
                </a:solidFill>
                <a:effectLst/>
                <a:latin typeface="Lucida Console" panose="020B060904050402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Huang,Shyh</a:t>
            </a:r>
            <a:r>
              <a:rPr lang="en-US" altLang="zh-TW" sz="2400" kern="100" dirty="0">
                <a:solidFill>
                  <a:srgbClr val="FFFF00"/>
                </a:solidFill>
                <a:effectLst/>
                <a:latin typeface="Lucida Console" panose="020B060904050402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-Chang</a:t>
            </a:r>
            <a:r>
              <a:rPr lang="zh-TW" altLang="zh-TW" sz="2400" kern="100" dirty="0">
                <a:solidFill>
                  <a:srgbClr val="FFFF00"/>
                </a:solidFill>
                <a:effectLst/>
                <a:latin typeface="Lucida Console" panose="020B060904050402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r>
              <a:rPr lang="zh-TW" altLang="en-US" sz="2400" kern="100" dirty="0">
                <a:solidFill>
                  <a:srgbClr val="FFFF00"/>
                </a:solidFill>
                <a:latin typeface="Lucida Console" panose="020B060904050402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博士</a:t>
            </a:r>
            <a:endParaRPr lang="zh-TW" altLang="zh-TW" sz="2400" kern="100" dirty="0">
              <a:solidFill>
                <a:srgbClr val="FFFF00"/>
              </a:solidFill>
              <a:effectLst/>
              <a:latin typeface="Lucida Console" panose="020B0609040504020204" pitchFamily="49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sz="2400" dirty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A80D581-5EFB-4B82-91AA-3BD2C6AE1254}"/>
              </a:ext>
            </a:extLst>
          </p:cNvPr>
          <p:cNvSpPr txBox="1"/>
          <p:nvPr/>
        </p:nvSpPr>
        <p:spPr>
          <a:xfrm>
            <a:off x="4652527" y="5794310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中華民國 一一四 年 七 月</a:t>
            </a:r>
            <a:endParaRPr lang="en-US" altLang="zh-TW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July 2025</a:t>
            </a:r>
            <a:endParaRPr lang="zh-TW" altLang="en-US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82912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3536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3404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38</Words>
  <Application>Microsoft Office PowerPoint</Application>
  <PresentationFormat>寬螢幕</PresentationFormat>
  <Paragraphs>5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微軟正黑體</vt:lpstr>
      <vt:lpstr>Arial</vt:lpstr>
      <vt:lpstr>Calibri</vt:lpstr>
      <vt:lpstr>Calibri Light</vt:lpstr>
      <vt:lpstr>Lucida Console</vt:lpstr>
      <vt:lpstr>Times New Roman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dy co</dc:creator>
  <cp:lastModifiedBy>dy co</cp:lastModifiedBy>
  <cp:revision>4</cp:revision>
  <dcterms:created xsi:type="dcterms:W3CDTF">2025-06-11T14:02:37Z</dcterms:created>
  <dcterms:modified xsi:type="dcterms:W3CDTF">2025-06-11T15:11:29Z</dcterms:modified>
</cp:coreProperties>
</file>